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redirect?redir_token=QUFFLUhqbXV5UXFqTDBaUzhCT3QzMlAtMGRLZDJESTNhZ3xBQ3Jtc0tubzBjOWxwV1VPZWJuVGt5ZlJFN05QU1lqbHhCXzgyNGRkYkpLUDFKdUFvaFZxX21YbTM2NlZXV2NLRnUzbkxzdTdPYV9QRFhZdmZpay11WktHWUVLM05RV2xxWVhUcVctOENRVk9zMm5ZTFJsckg5OA%3D%3D&amp;event=video_description&amp;v=KNAWp2S3w94&amp;q=https%3A%2F%2Fbit.ly%2FCoding-TensorFlow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1fb2fc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1fb2fc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1fb2fc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1fb2fc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1fb2fc0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b1fb2fc0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1fb2fc0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1fb2fc0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b1fb2fc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b1fb2fc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1fb2fc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1fb2fc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1fb2fc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1fb2fc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1fb2fc0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b1fb2fc0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1fb2fc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1fb2fc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1fb2fc0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1fb2fc0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1fb2fc0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1fb2fc0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1fb2fc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1fb2fc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1fb2fc0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1fb2fc0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1fb2fc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1fb2fc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1fb2fc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1fb2fc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1fb2fc0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1fb2fc0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b1fb2fc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b1fb2fc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b1fb2fc0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b1fb2fc0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b1fb2fc0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b1fb2fc0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b1fb2fc0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b1fb2fc0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b1fb2fc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b1fb2fc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1fb2fc0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1fb2fc0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b1fb2fc0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b1fb2fc0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1fb2fc0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1fb2fc0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b1fb2fc0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b1fb2fc0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1fb2fc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1fb2fc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1fb2fc0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1fb2fc0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b1fb2fc0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b1fb2fc0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Credit : 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Laurence Moroney’s Videos in TensorFlow</a:t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https://bit.ly/Coding-TensorFlow</a:t>
            </a:r>
            <a:r>
              <a:rPr lang="en" sz="1050">
                <a:solidFill>
                  <a:srgbClr val="030303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1fb2fc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b1fb2fc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b1fb2fc0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b1fb2fc0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1fb2fc0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1fb2fc0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ushare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etup.com/Mysore-Women-in-Machine-Learning-and-Data-Science/" TargetMode="External"/><Relationship Id="rId4" Type="http://schemas.openxmlformats.org/officeDocument/2006/relationships/hyperlink" Target="https://www.meetup.com/Google-Developers-group-Mysuru/" TargetMode="External"/><Relationship Id="rId5" Type="http://schemas.openxmlformats.org/officeDocument/2006/relationships/hyperlink" Target="https://www.meetup.com/TFUG-Mysuru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1925"/>
            <a:ext cx="8520600" cy="25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using TensorFlow 2.0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Usha Rengaraju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Refresher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1438" t="0"/>
          <a:stretch/>
        </p:blipFill>
        <p:spPr>
          <a:xfrm>
            <a:off x="1756450" y="1652600"/>
            <a:ext cx="53631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251175" y="251925"/>
            <a:ext cx="8581200" cy="4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25" y="1023950"/>
            <a:ext cx="54728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60950" y="251925"/>
            <a:ext cx="8471400" cy="4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25" y="691000"/>
            <a:ext cx="5645300" cy="33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424425"/>
            <a:ext cx="85206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910550"/>
            <a:ext cx="6272575" cy="25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07975" y="361700"/>
            <a:ext cx="84243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925" y="659650"/>
            <a:ext cx="7307525" cy="3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219800" y="298975"/>
            <a:ext cx="86124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933450"/>
            <a:ext cx="66960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393050"/>
            <a:ext cx="8520600" cy="4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816450"/>
            <a:ext cx="7397475" cy="29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3900" y="408750"/>
            <a:ext cx="85185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047750"/>
            <a:ext cx="67722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235500" y="236250"/>
            <a:ext cx="85968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881063"/>
            <a:ext cx="67627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219800" y="251925"/>
            <a:ext cx="8612400" cy="43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51" y="518501"/>
            <a:ext cx="7301824" cy="3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Grandmaster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WiMLDS(Bangalore and Mysore)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Mysore Organizer Mysuru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Twitter : </a:t>
            </a:r>
            <a:r>
              <a:rPr b="1" lang="en"/>
              <a:t>@URengaraju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 : </a:t>
            </a:r>
            <a:r>
              <a:rPr b="1" lang="en" sz="1600" u="sng">
                <a:solidFill>
                  <a:schemeClr val="accent5"/>
                </a:solidFill>
                <a:hlinkClick r:id="rId3"/>
              </a:rPr>
              <a:t>https://github.com/ushareng</a:t>
            </a:r>
            <a:endParaRPr b="1" sz="23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Ambassador : Women TechMakers Mysuru , WiDS Mysuru(Women in Data Science)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60950" y="361700"/>
            <a:ext cx="84714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816450"/>
            <a:ext cx="6100050" cy="27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298225" y="408750"/>
            <a:ext cx="85341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228725"/>
            <a:ext cx="63722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596925"/>
            <a:ext cx="8520600" cy="3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1067350"/>
            <a:ext cx="5802125" cy="2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298225" y="377375"/>
            <a:ext cx="85341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325" y="1076325"/>
            <a:ext cx="24898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235500" y="330325"/>
            <a:ext cx="8596800" cy="4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181100"/>
            <a:ext cx="41148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502825"/>
            <a:ext cx="8520600" cy="4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175" y="1266825"/>
            <a:ext cx="55669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3900" y="346025"/>
            <a:ext cx="8518500" cy="4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00" y="1157300"/>
            <a:ext cx="59118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235500" y="267600"/>
            <a:ext cx="85968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1066800"/>
            <a:ext cx="57550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3900" y="330325"/>
            <a:ext cx="8518500" cy="4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88" y="1057275"/>
            <a:ext cx="49244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51175" y="424425"/>
            <a:ext cx="85812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1243013"/>
            <a:ext cx="50101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WiMLDS Mysore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https://www.meetup.com/Mysore-Women-in-Machine-Learning-and-Data-Science/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GDG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hlinkClick r:id="rId4"/>
              </a:rPr>
              <a:t>https://www.meetup.com/Google-Developers-group-Mysuru/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User Group Mysuru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5"/>
              </a:rPr>
              <a:t>https://www.meetup.com/TFUG-Mysuru/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45250" y="424425"/>
            <a:ext cx="84870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1443050"/>
            <a:ext cx="6664601" cy="2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/>
              <a:t>The notebooks and slide materials are taken from Official TensorFlow documentation and videos from official TensorFlow youtube channel</a:t>
            </a:r>
            <a:endParaRPr sz="2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</a:t>
            </a:r>
            <a:r>
              <a:rPr lang="en" sz="3000"/>
              <a:t>       Thank You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Refresher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NLP Refresher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 2.0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[HandsOn] Text Classification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[HandsOn] Poetry 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[HandsOn] Bangla Article classifier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Credit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Pic are taken from official TensorFlow Documentation and videos from official Tensorflow channel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Programming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50" y="1506450"/>
            <a:ext cx="5661000" cy="27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25" y="1443725"/>
            <a:ext cx="5697950" cy="26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of ML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75" y="1467277"/>
            <a:ext cx="4871825" cy="1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Fashion MNIST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25" y="1152375"/>
            <a:ext cx="5940375" cy="35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