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1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E9B8-657F-4654-90FE-A8B26F6780F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55AAFA6-B746-47EC-9DA3-63C59634C8E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55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E9B8-657F-4654-90FE-A8B26F6780F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AFA6-B746-47EC-9DA3-63C59634C8E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32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E9B8-657F-4654-90FE-A8B26F6780F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AFA6-B746-47EC-9DA3-63C59634C8E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606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E9B8-657F-4654-90FE-A8B26F6780F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AFA6-B746-47EC-9DA3-63C59634C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8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E9B8-657F-4654-90FE-A8B26F6780F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AFA6-B746-47EC-9DA3-63C59634C8E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4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E9B8-657F-4654-90FE-A8B26F6780F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AFA6-B746-47EC-9DA3-63C59634C8E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775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E9B8-657F-4654-90FE-A8B26F6780F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AFA6-B746-47EC-9DA3-63C59634C8E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27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E9B8-657F-4654-90FE-A8B26F6780F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AFA6-B746-47EC-9DA3-63C59634C8E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57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E9B8-657F-4654-90FE-A8B26F6780F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AFA6-B746-47EC-9DA3-63C59634C8E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01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E9B8-657F-4654-90FE-A8B26F6780F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AFA6-B746-47EC-9DA3-63C59634C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2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E9B8-657F-4654-90FE-A8B26F6780F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AFA6-B746-47EC-9DA3-63C59634C8E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676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D61E9B8-657F-4654-90FE-A8B26F6780F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AFA6-B746-47EC-9DA3-63C59634C8E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7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1E9B8-657F-4654-90FE-A8B26F6780F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55AAFA6-B746-47EC-9DA3-63C59634C8E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26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  <p:sldLayoutId id="214748396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32668-7988-4373-B0D7-10CAE49BB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192698"/>
            <a:ext cx="8637073" cy="2541431"/>
          </a:xfrm>
        </p:spPr>
        <p:txBody>
          <a:bodyPr>
            <a:normAutofit/>
          </a:bodyPr>
          <a:lstStyle/>
          <a:p>
            <a:r>
              <a:rPr lang="en-US" sz="3200" dirty="0"/>
              <a:t>Core Java final project-bank customer details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7DA78-1A99-496D-8767-711160CC36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/>
              <a:t>nAME</a:t>
            </a:r>
            <a:r>
              <a:rPr lang="en-US" b="1" dirty="0"/>
              <a:t> : Ashnisha Doundkar</a:t>
            </a:r>
          </a:p>
          <a:p>
            <a:r>
              <a:rPr lang="en-US" b="1" dirty="0" err="1"/>
              <a:t>Employee_id</a:t>
            </a:r>
            <a:r>
              <a:rPr lang="en-US" b="1" dirty="0"/>
              <a:t> :194553</a:t>
            </a:r>
          </a:p>
        </p:txBody>
      </p:sp>
    </p:spTree>
    <p:extLst>
      <p:ext uri="{BB962C8B-B14F-4D97-AF65-F5344CB8AC3E}">
        <p14:creationId xmlns:p14="http://schemas.microsoft.com/office/powerpoint/2010/main" val="5780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9D4F-0593-4FB8-9386-0A9709057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9899" y="169964"/>
            <a:ext cx="9603275" cy="1049235"/>
          </a:xfrm>
        </p:spPr>
        <p:txBody>
          <a:bodyPr/>
          <a:lstStyle/>
          <a:p>
            <a:r>
              <a:rPr lang="en-US" dirty="0"/>
              <a:t>Flowchart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E2AE190-9549-4033-BB0A-55708639D68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853440"/>
            <a:ext cx="12192000" cy="6004560"/>
          </a:xfrm>
        </p:spPr>
      </p:pic>
    </p:spTree>
    <p:extLst>
      <p:ext uri="{BB962C8B-B14F-4D97-AF65-F5344CB8AC3E}">
        <p14:creationId xmlns:p14="http://schemas.microsoft.com/office/powerpoint/2010/main" val="342974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E40A4-E9D2-4AA5-BF3A-4F19F227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Class diagram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BCD26A-1FC3-445C-B3FA-C74B135F4F6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4292145" y="855477"/>
            <a:ext cx="6928279" cy="438031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7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79D2A-03A4-4116-962D-E9EBB7394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96519"/>
            <a:ext cx="9603275" cy="1049235"/>
          </a:xfrm>
        </p:spPr>
        <p:txBody>
          <a:bodyPr/>
          <a:lstStyle/>
          <a:p>
            <a:r>
              <a:rPr lang="en-US" dirty="0"/>
              <a:t>outputs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B94AD97-7883-4501-A5FB-FA0FEF7DFAB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676401" y="822960"/>
            <a:ext cx="9221236" cy="4968241"/>
          </a:xfrm>
        </p:spPr>
      </p:pic>
    </p:spTree>
    <p:extLst>
      <p:ext uri="{BB962C8B-B14F-4D97-AF65-F5344CB8AC3E}">
        <p14:creationId xmlns:p14="http://schemas.microsoft.com/office/powerpoint/2010/main" val="50914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94AAC-FA22-4C9D-9DF1-C7A935C5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500AEC-8DEB-4A0D-9103-9E7AF1759E3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78560" y="1767840"/>
            <a:ext cx="9876294" cy="4399279"/>
          </a:xfrm>
        </p:spPr>
      </p:pic>
    </p:spTree>
    <p:extLst>
      <p:ext uri="{BB962C8B-B14F-4D97-AF65-F5344CB8AC3E}">
        <p14:creationId xmlns:p14="http://schemas.microsoft.com/office/powerpoint/2010/main" val="325047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7C9ED-A5C2-403E-AEE1-79DD3608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65F729-A79C-4378-88DB-226F2D53BEE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51579" y="1853755"/>
            <a:ext cx="9675225" cy="4537420"/>
          </a:xfrm>
        </p:spPr>
      </p:pic>
    </p:spTree>
    <p:extLst>
      <p:ext uri="{BB962C8B-B14F-4D97-AF65-F5344CB8AC3E}">
        <p14:creationId xmlns:p14="http://schemas.microsoft.com/office/powerpoint/2010/main" val="2058675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8DD9-B1B1-4151-94F9-48850D0D7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1B7AEA-1E3D-4034-A524-B5C214A26D9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51579" y="1853755"/>
            <a:ext cx="8826954" cy="4199726"/>
          </a:xfrm>
        </p:spPr>
      </p:pic>
    </p:spTree>
    <p:extLst>
      <p:ext uri="{BB962C8B-B14F-4D97-AF65-F5344CB8AC3E}">
        <p14:creationId xmlns:p14="http://schemas.microsoft.com/office/powerpoint/2010/main" val="2974022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59C5-581F-4389-8A54-886E289E0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7A376B-071D-45E3-8CB9-B36146DF07C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51579" y="1853755"/>
            <a:ext cx="8615287" cy="3937446"/>
          </a:xfrm>
        </p:spPr>
      </p:pic>
    </p:spTree>
    <p:extLst>
      <p:ext uri="{BB962C8B-B14F-4D97-AF65-F5344CB8AC3E}">
        <p14:creationId xmlns:p14="http://schemas.microsoft.com/office/powerpoint/2010/main" val="1103470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58558-0C31-4089-B632-9E6C13A775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 rot="20743845">
            <a:off x="913774" y="2367092"/>
            <a:ext cx="10363826" cy="34241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36383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649CF6D53009419AA31EF906A9FDE6" ma:contentTypeVersion="2" ma:contentTypeDescription="Create a new document." ma:contentTypeScope="" ma:versionID="886f1426afe0eb8b7310c86067695780">
  <xsd:schema xmlns:xsd="http://www.w3.org/2001/XMLSchema" xmlns:xs="http://www.w3.org/2001/XMLSchema" xmlns:p="http://schemas.microsoft.com/office/2006/metadata/properties" xmlns:ns3="5ff4c646-87a7-4c21-87ed-e09b831a7f2f" targetNamespace="http://schemas.microsoft.com/office/2006/metadata/properties" ma:root="true" ma:fieldsID="2fff17bf3a7a42943f0f6bf862fdd674" ns3:_="">
    <xsd:import namespace="5ff4c646-87a7-4c21-87ed-e09b831a7f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f4c646-87a7-4c21-87ed-e09b831a7f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5606DA-3691-4404-A244-3C22363848E9}">
  <ds:schemaRefs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5ff4c646-87a7-4c21-87ed-e09b831a7f2f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C9A6D8D-9307-453F-9C34-0FFDB0FA5A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A0DB9B-0462-4845-A7C6-1D3F4AE1AC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ff4c646-87a7-4c21-87ed-e09b831a7f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114</TotalTime>
  <Words>25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Core Java final project-bank customer details</vt:lpstr>
      <vt:lpstr>Flowchart</vt:lpstr>
      <vt:lpstr>Class diagram</vt:lpstr>
      <vt:lpstr>outputs</vt:lpstr>
      <vt:lpstr>OUTPUT</vt:lpstr>
      <vt:lpstr>OUTPUT</vt:lpstr>
      <vt:lpstr>OUTPUT</vt:lpstr>
      <vt:lpstr>OUTPUT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Ashnisha Doundkar</dc:creator>
  <cp:lastModifiedBy>Ashnisha Doundkar</cp:lastModifiedBy>
  <cp:revision>6</cp:revision>
  <dcterms:created xsi:type="dcterms:W3CDTF">2022-06-20T13:27:56Z</dcterms:created>
  <dcterms:modified xsi:type="dcterms:W3CDTF">2022-06-21T04:12:43Z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0x01010045649CF6D53009419AA31EF906A9FDE6</vt:lpwstr>
  </property>
</Properties>
</file>