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5" r:id="rId5"/>
    <p:sldId id="272" r:id="rId6"/>
    <p:sldId id="267" r:id="rId7"/>
    <p:sldId id="268" r:id="rId8"/>
    <p:sldId id="273" r:id="rId9"/>
    <p:sldId id="266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../media/image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4.xml"/><Relationship Id="rId3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"/>
            <a:ext cx="12192000" cy="6856796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762343" y="2324024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"/>
            <a:ext cx="12192000" cy="685679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762641" y="2463328"/>
            <a:ext cx="4825403" cy="69754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3313272"/>
            <a:ext cx="4826038" cy="108140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3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153" y="2243898"/>
            <a:ext cx="3235350" cy="2370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2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4930091" y="2373457"/>
            <a:ext cx="6646785" cy="2160931"/>
          </a:xfrm>
          <a:ln>
            <a:noFill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25000"/>
                    <a:lumOff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98080" y="1821283"/>
            <a:ext cx="4389120" cy="32154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2.png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1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image" Target="../media/image4.jpeg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image" Target="../media/image2.png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tags" Target="../tags/tag118.xml"/><Relationship Id="rId19" Type="http://schemas.openxmlformats.org/officeDocument/2006/relationships/tags" Target="../tags/tag134.xml"/><Relationship Id="rId18" Type="http://schemas.openxmlformats.org/officeDocument/2006/relationships/tags" Target="../tags/tag133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7" Type="http://schemas.openxmlformats.org/officeDocument/2006/relationships/slideLayout" Target="../slideLayouts/slideLayout7.xml"/><Relationship Id="rId46" Type="http://schemas.openxmlformats.org/officeDocument/2006/relationships/tags" Target="../tags/tag182.xml"/><Relationship Id="rId45" Type="http://schemas.openxmlformats.org/officeDocument/2006/relationships/tags" Target="../tags/tag181.xml"/><Relationship Id="rId44" Type="http://schemas.openxmlformats.org/officeDocument/2006/relationships/tags" Target="../tags/tag180.xml"/><Relationship Id="rId43" Type="http://schemas.openxmlformats.org/officeDocument/2006/relationships/tags" Target="../tags/tag179.xml"/><Relationship Id="rId42" Type="http://schemas.openxmlformats.org/officeDocument/2006/relationships/tags" Target="../tags/tag178.xml"/><Relationship Id="rId41" Type="http://schemas.openxmlformats.org/officeDocument/2006/relationships/tags" Target="../tags/tag177.xml"/><Relationship Id="rId40" Type="http://schemas.openxmlformats.org/officeDocument/2006/relationships/tags" Target="../tags/tag176.xml"/><Relationship Id="rId4" Type="http://schemas.openxmlformats.org/officeDocument/2006/relationships/tags" Target="../tags/tag140.xml"/><Relationship Id="rId39" Type="http://schemas.openxmlformats.org/officeDocument/2006/relationships/tags" Target="../tags/tag175.xml"/><Relationship Id="rId38" Type="http://schemas.openxmlformats.org/officeDocument/2006/relationships/tags" Target="../tags/tag174.xml"/><Relationship Id="rId37" Type="http://schemas.openxmlformats.org/officeDocument/2006/relationships/tags" Target="../tags/tag173.xml"/><Relationship Id="rId36" Type="http://schemas.openxmlformats.org/officeDocument/2006/relationships/tags" Target="../tags/tag172.xml"/><Relationship Id="rId35" Type="http://schemas.openxmlformats.org/officeDocument/2006/relationships/tags" Target="../tags/tag171.xml"/><Relationship Id="rId34" Type="http://schemas.openxmlformats.org/officeDocument/2006/relationships/tags" Target="../tags/tag170.xml"/><Relationship Id="rId33" Type="http://schemas.openxmlformats.org/officeDocument/2006/relationships/tags" Target="../tags/tag169.xml"/><Relationship Id="rId32" Type="http://schemas.openxmlformats.org/officeDocument/2006/relationships/tags" Target="../tags/tag168.xml"/><Relationship Id="rId31" Type="http://schemas.openxmlformats.org/officeDocument/2006/relationships/tags" Target="../tags/tag167.xml"/><Relationship Id="rId30" Type="http://schemas.openxmlformats.org/officeDocument/2006/relationships/tags" Target="../tags/tag166.xml"/><Relationship Id="rId3" Type="http://schemas.openxmlformats.org/officeDocument/2006/relationships/image" Target="../media/image2.png"/><Relationship Id="rId29" Type="http://schemas.openxmlformats.org/officeDocument/2006/relationships/tags" Target="../tags/tag165.xml"/><Relationship Id="rId28" Type="http://schemas.openxmlformats.org/officeDocument/2006/relationships/tags" Target="../tags/tag164.xml"/><Relationship Id="rId27" Type="http://schemas.openxmlformats.org/officeDocument/2006/relationships/tags" Target="../tags/tag163.xml"/><Relationship Id="rId26" Type="http://schemas.openxmlformats.org/officeDocument/2006/relationships/tags" Target="../tags/tag162.xml"/><Relationship Id="rId25" Type="http://schemas.openxmlformats.org/officeDocument/2006/relationships/tags" Target="../tags/tag161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tags" Target="../tags/tag139.xml"/><Relationship Id="rId19" Type="http://schemas.openxmlformats.org/officeDocument/2006/relationships/tags" Target="../tags/tag155.xml"/><Relationship Id="rId18" Type="http://schemas.openxmlformats.org/officeDocument/2006/relationships/tags" Target="../tags/tag154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tags" Target="../tags/tag1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image" Target="../media/image2.png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4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30.xml"/><Relationship Id="rId27" Type="http://schemas.openxmlformats.org/officeDocument/2006/relationships/tags" Target="../tags/tag229.xml"/><Relationship Id="rId26" Type="http://schemas.openxmlformats.org/officeDocument/2006/relationships/tags" Target="../tags/tag228.xml"/><Relationship Id="rId25" Type="http://schemas.openxmlformats.org/officeDocument/2006/relationships/tags" Target="../tags/tag227.xml"/><Relationship Id="rId24" Type="http://schemas.openxmlformats.org/officeDocument/2006/relationships/tags" Target="../tags/tag226.xml"/><Relationship Id="rId23" Type="http://schemas.openxmlformats.org/officeDocument/2006/relationships/tags" Target="../tags/tag225.xml"/><Relationship Id="rId22" Type="http://schemas.openxmlformats.org/officeDocument/2006/relationships/tags" Target="../tags/tag224.xml"/><Relationship Id="rId21" Type="http://schemas.openxmlformats.org/officeDocument/2006/relationships/tags" Target="../tags/tag223.xml"/><Relationship Id="rId20" Type="http://schemas.openxmlformats.org/officeDocument/2006/relationships/tags" Target="../tags/tag222.xml"/><Relationship Id="rId2" Type="http://schemas.openxmlformats.org/officeDocument/2006/relationships/tags" Target="../tags/tag205.xml"/><Relationship Id="rId19" Type="http://schemas.openxmlformats.org/officeDocument/2006/relationships/tags" Target="../tags/tag221.xml"/><Relationship Id="rId18" Type="http://schemas.openxmlformats.org/officeDocument/2006/relationships/tags" Target="../tags/tag220.xml"/><Relationship Id="rId17" Type="http://schemas.openxmlformats.org/officeDocument/2006/relationships/tags" Target="../tags/tag219.xml"/><Relationship Id="rId16" Type="http://schemas.openxmlformats.org/officeDocument/2006/relationships/tags" Target="../tags/tag218.xml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260.xml"/><Relationship Id="rId30" Type="http://schemas.openxmlformats.org/officeDocument/2006/relationships/tags" Target="../tags/tag259.xml"/><Relationship Id="rId3" Type="http://schemas.openxmlformats.org/officeDocument/2006/relationships/image" Target="../media/image2.png"/><Relationship Id="rId29" Type="http://schemas.openxmlformats.org/officeDocument/2006/relationships/tags" Target="../tags/tag258.xml"/><Relationship Id="rId28" Type="http://schemas.openxmlformats.org/officeDocument/2006/relationships/tags" Target="../tags/tag257.xml"/><Relationship Id="rId27" Type="http://schemas.openxmlformats.org/officeDocument/2006/relationships/tags" Target="../tags/tag256.xml"/><Relationship Id="rId26" Type="http://schemas.openxmlformats.org/officeDocument/2006/relationships/tags" Target="../tags/tag255.xml"/><Relationship Id="rId25" Type="http://schemas.openxmlformats.org/officeDocument/2006/relationships/tags" Target="../tags/tag254.xml"/><Relationship Id="rId24" Type="http://schemas.openxmlformats.org/officeDocument/2006/relationships/tags" Target="../tags/tag253.xml"/><Relationship Id="rId23" Type="http://schemas.openxmlformats.org/officeDocument/2006/relationships/tags" Target="../tags/tag252.xml"/><Relationship Id="rId22" Type="http://schemas.openxmlformats.org/officeDocument/2006/relationships/tags" Target="../tags/tag251.xml"/><Relationship Id="rId21" Type="http://schemas.openxmlformats.org/officeDocument/2006/relationships/tags" Target="../tags/tag250.xml"/><Relationship Id="rId20" Type="http://schemas.openxmlformats.org/officeDocument/2006/relationships/tags" Target="../tags/tag249.xml"/><Relationship Id="rId2" Type="http://schemas.openxmlformats.org/officeDocument/2006/relationships/tags" Target="../tags/tag232.xml"/><Relationship Id="rId19" Type="http://schemas.openxmlformats.org/officeDocument/2006/relationships/tags" Target="../tags/tag248.xml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image" Target="../media/image2.png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85.xml"/><Relationship Id="rId25" Type="http://schemas.openxmlformats.org/officeDocument/2006/relationships/tags" Target="../tags/tag284.xml"/><Relationship Id="rId24" Type="http://schemas.openxmlformats.org/officeDocument/2006/relationships/tags" Target="../tags/tag283.xml"/><Relationship Id="rId23" Type="http://schemas.openxmlformats.org/officeDocument/2006/relationships/tags" Target="../tags/tag282.xml"/><Relationship Id="rId22" Type="http://schemas.openxmlformats.org/officeDocument/2006/relationships/tags" Target="../tags/tag281.xml"/><Relationship Id="rId21" Type="http://schemas.openxmlformats.org/officeDocument/2006/relationships/tags" Target="../tags/tag280.xml"/><Relationship Id="rId20" Type="http://schemas.openxmlformats.org/officeDocument/2006/relationships/tags" Target="../tags/tag279.xml"/><Relationship Id="rId2" Type="http://schemas.openxmlformats.org/officeDocument/2006/relationships/tags" Target="../tags/tag262.xml"/><Relationship Id="rId19" Type="http://schemas.openxmlformats.org/officeDocument/2006/relationships/tags" Target="../tags/tag278.xml"/><Relationship Id="rId18" Type="http://schemas.openxmlformats.org/officeDocument/2006/relationships/tags" Target="../tags/tag277.xml"/><Relationship Id="rId17" Type="http://schemas.openxmlformats.org/officeDocument/2006/relationships/tags" Target="../tags/tag276.xml"/><Relationship Id="rId16" Type="http://schemas.openxmlformats.org/officeDocument/2006/relationships/tags" Target="../tags/tag275.xml"/><Relationship Id="rId15" Type="http://schemas.openxmlformats.org/officeDocument/2006/relationships/tags" Target="../tags/tag274.xml"/><Relationship Id="rId14" Type="http://schemas.openxmlformats.org/officeDocument/2006/relationships/tags" Target="../tags/tag273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 flipH="1">
            <a:off x="820562" y="4529219"/>
            <a:ext cx="1574893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/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dk1">
                    <a:lumMod val="25000"/>
                    <a:lumOff val="75000"/>
                  </a:schemeClr>
                </a:solidFill>
              </a:rPr>
              <a:t>学校资源使用</a:t>
            </a:r>
            <a:endParaRPr lang="zh-CN" altLang="en-US">
              <a:solidFill>
                <a:schemeClr val="dk1">
                  <a:lumMod val="25000"/>
                  <a:lumOff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EA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BFBFC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800" b="1" i="0" spc="300" noProof="0">
                <a:ln w="3175">
                  <a:noFill/>
                  <a:prstDash val="dash"/>
                </a:ln>
                <a:solidFill>
                  <a:srgbClr val="193E6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图书馆使用</a:t>
            </a:r>
            <a:endParaRPr kumimoji="0" lang="zh-CN" altLang="en-US" sz="2800" b="1" i="0" spc="300" noProof="0">
              <a:ln w="3175">
                <a:noFill/>
                <a:prstDash val="dash"/>
              </a:ln>
              <a:solidFill>
                <a:srgbClr val="193E6D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0" name="直接连接符 9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4"/>
          <p:cNvSpPr/>
          <p:nvPr>
            <p:custDataLst>
              <p:tags r:id="rId10"/>
            </p:custDataLst>
          </p:nvPr>
        </p:nvSpPr>
        <p:spPr>
          <a:xfrm>
            <a:off x="3077583" y="2094778"/>
            <a:ext cx="1134403" cy="1134403"/>
          </a:xfrm>
          <a:prstGeom prst="ellipse">
            <a:avLst/>
          </a:prstGeom>
          <a:solidFill>
            <a:srgbClr val="193E6D"/>
          </a:solidFill>
          <a:ln w="19050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p>
            <a:pPr marL="0" marR="0" lvl="0" indent="0" algn="ctr" defTabSz="1217295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443990" y="3947889"/>
            <a:ext cx="4401589" cy="152780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两种途径</a:t>
            </a:r>
            <a:endParaRPr lang="zh-CN" altLang="en-US" sz="1600" spc="8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400" spc="6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进入图书馆找到座位坐下后扫码预约</a:t>
            </a:r>
            <a:endParaRPr lang="en-US" altLang="zh-CN" sz="1400" spc="6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400" spc="6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网上预约</a:t>
            </a:r>
            <a:endParaRPr lang="en-US" altLang="zh-CN" sz="1400" spc="6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浙大图书馆预约系统ic.zju.edu.cn</a:t>
            </a:r>
            <a:endParaRPr lang="zh-CN" altLang="en-US" sz="1600" spc="8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1443990" y="3468750"/>
            <a:ext cx="4401589" cy="4220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自习（需要预约）</a:t>
            </a:r>
            <a:endParaRPr lang="en-US" altLang="zh-CN" sz="2000" b="1" spc="12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Oval 14"/>
          <p:cNvSpPr/>
          <p:nvPr>
            <p:custDataLst>
              <p:tags r:id="rId13"/>
            </p:custDataLst>
          </p:nvPr>
        </p:nvSpPr>
        <p:spPr>
          <a:xfrm>
            <a:off x="8002874" y="2094778"/>
            <a:ext cx="1134403" cy="1134403"/>
          </a:xfrm>
          <a:prstGeom prst="ellipse">
            <a:avLst/>
          </a:prstGeom>
          <a:solidFill>
            <a:srgbClr val="323A5E"/>
          </a:solidFill>
          <a:ln w="19050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p>
            <a:pPr marL="0" marR="0" lvl="0" indent="0" algn="ctr" defTabSz="1217295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6369281" y="3947889"/>
            <a:ext cx="4401589" cy="152780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spc="2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带上校园卡，进入图书馆后会有具体的借书流程</a:t>
            </a:r>
            <a:endParaRPr lang="zh-CN" altLang="en-US" sz="1600" spc="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6369281" y="3468750"/>
            <a:ext cx="4401589" cy="4220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55600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spc="12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借书</a:t>
            </a:r>
            <a:endParaRPr lang="en-US" altLang="zh-CN" sz="2000" b="1" spc="12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Freeform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8317026" y="2408130"/>
            <a:ext cx="506099" cy="507697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682" tIns="60841" rIns="121682" bIns="60841" numCol="1" anchor="t" anchorCtr="0" compatLnSpc="1">
            <a:noAutofit/>
          </a:bodyPr>
          <a:p>
            <a:pPr marL="0" marR="0" lvl="0" indent="0" defTabSz="1217295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等腰三角形 11"/>
          <p:cNvSpPr/>
          <p:nvPr>
            <p:custDataLst>
              <p:tags r:id="rId17"/>
            </p:custDataLst>
          </p:nvPr>
        </p:nvSpPr>
        <p:spPr>
          <a:xfrm rot="5400000">
            <a:off x="5959018" y="2537287"/>
            <a:ext cx="289283" cy="249382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>
            <a:stCxn id="12" idx="3"/>
            <a:endCxn id="13" idx="6"/>
          </p:cNvCxnSpPr>
          <p:nvPr>
            <p:custDataLst>
              <p:tags r:id="rId18"/>
            </p:custDataLst>
          </p:nvPr>
        </p:nvCxnSpPr>
        <p:spPr>
          <a:xfrm flipH="1">
            <a:off x="4211986" y="2661978"/>
            <a:ext cx="1766983" cy="1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8" idx="2"/>
            <a:endCxn id="12" idx="0"/>
          </p:cNvCxnSpPr>
          <p:nvPr>
            <p:custDataLst>
              <p:tags r:id="rId19"/>
            </p:custDataLst>
          </p:nvPr>
        </p:nvCxnSpPr>
        <p:spPr>
          <a:xfrm flipH="1">
            <a:off x="6228351" y="2661978"/>
            <a:ext cx="1774523" cy="1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con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3384523" y="2382390"/>
            <a:ext cx="520523" cy="520523"/>
          </a:xfrm>
          <a:custGeom>
            <a:avLst/>
            <a:gdLst>
              <a:gd name="T0" fmla="*/ 3114 w 3229"/>
              <a:gd name="T1" fmla="*/ 740 h 3199"/>
              <a:gd name="T2" fmla="*/ 2470 w 3229"/>
              <a:gd name="T3" fmla="*/ 90 h 3199"/>
              <a:gd name="T4" fmla="*/ 2260 w 3229"/>
              <a:gd name="T5" fmla="*/ 0 h 3199"/>
              <a:gd name="T6" fmla="*/ 2050 w 3229"/>
              <a:gd name="T7" fmla="*/ 85 h 3199"/>
              <a:gd name="T8" fmla="*/ 100 w 3229"/>
              <a:gd name="T9" fmla="*/ 2054 h 3199"/>
              <a:gd name="T10" fmla="*/ 0 w 3229"/>
              <a:gd name="T11" fmla="*/ 3069 h 3199"/>
              <a:gd name="T12" fmla="*/ 125 w 3229"/>
              <a:gd name="T13" fmla="*/ 3199 h 3199"/>
              <a:gd name="T14" fmla="*/ 1165 w 3229"/>
              <a:gd name="T15" fmla="*/ 3124 h 3199"/>
              <a:gd name="T16" fmla="*/ 3114 w 3229"/>
              <a:gd name="T17" fmla="*/ 1160 h 3199"/>
              <a:gd name="T18" fmla="*/ 3114 w 3229"/>
              <a:gd name="T19" fmla="*/ 740 h 3199"/>
              <a:gd name="T20" fmla="*/ 1745 w 3229"/>
              <a:gd name="T21" fmla="*/ 540 h 3199"/>
              <a:gd name="T22" fmla="*/ 1925 w 3229"/>
              <a:gd name="T23" fmla="*/ 720 h 3199"/>
              <a:gd name="T24" fmla="*/ 395 w 3229"/>
              <a:gd name="T25" fmla="*/ 2254 h 3199"/>
              <a:gd name="T26" fmla="*/ 215 w 3229"/>
              <a:gd name="T27" fmla="*/ 2074 h 3199"/>
              <a:gd name="T28" fmla="*/ 1745 w 3229"/>
              <a:gd name="T29" fmla="*/ 540 h 3199"/>
              <a:gd name="T30" fmla="*/ 645 w 3229"/>
              <a:gd name="T31" fmla="*/ 2504 h 3199"/>
              <a:gd name="T32" fmla="*/ 465 w 3229"/>
              <a:gd name="T33" fmla="*/ 2324 h 3199"/>
              <a:gd name="T34" fmla="*/ 1990 w 3229"/>
              <a:gd name="T35" fmla="*/ 785 h 3199"/>
              <a:gd name="T36" fmla="*/ 2170 w 3229"/>
              <a:gd name="T37" fmla="*/ 965 h 3199"/>
              <a:gd name="T38" fmla="*/ 645 w 3229"/>
              <a:gd name="T39" fmla="*/ 2504 h 3199"/>
              <a:gd name="T40" fmla="*/ 2240 w 3229"/>
              <a:gd name="T41" fmla="*/ 1035 h 3199"/>
              <a:gd name="T42" fmla="*/ 2420 w 3229"/>
              <a:gd name="T43" fmla="*/ 1215 h 3199"/>
              <a:gd name="T44" fmla="*/ 895 w 3229"/>
              <a:gd name="T45" fmla="*/ 2754 h 3199"/>
              <a:gd name="T46" fmla="*/ 715 w 3229"/>
              <a:gd name="T47" fmla="*/ 2574 h 3199"/>
              <a:gd name="T48" fmla="*/ 2240 w 3229"/>
              <a:gd name="T49" fmla="*/ 1035 h 3199"/>
              <a:gd name="T50" fmla="*/ 960 w 3229"/>
              <a:gd name="T51" fmla="*/ 2824 h 3199"/>
              <a:gd name="T52" fmla="*/ 2484 w 3229"/>
              <a:gd name="T53" fmla="*/ 1285 h 3199"/>
              <a:gd name="T54" fmla="*/ 2664 w 3229"/>
              <a:gd name="T55" fmla="*/ 1465 h 3199"/>
              <a:gd name="T56" fmla="*/ 1140 w 3229"/>
              <a:gd name="T57" fmla="*/ 3004 h 3199"/>
              <a:gd name="T58" fmla="*/ 960 w 3229"/>
              <a:gd name="T59" fmla="*/ 2824 h 3199"/>
              <a:gd name="T60" fmla="*/ 345 w 3229"/>
              <a:gd name="T61" fmla="*/ 3084 h 3199"/>
              <a:gd name="T62" fmla="*/ 120 w 3229"/>
              <a:gd name="T63" fmla="*/ 2859 h 3199"/>
              <a:gd name="T64" fmla="*/ 190 w 3229"/>
              <a:gd name="T65" fmla="*/ 2184 h 3199"/>
              <a:gd name="T66" fmla="*/ 1030 w 3229"/>
              <a:gd name="T67" fmla="*/ 3034 h 3199"/>
              <a:gd name="T68" fmla="*/ 345 w 3229"/>
              <a:gd name="T69" fmla="*/ 3084 h 3199"/>
              <a:gd name="T70" fmla="*/ 3044 w 3229"/>
              <a:gd name="T71" fmla="*/ 1090 h 3199"/>
              <a:gd name="T72" fmla="*/ 2739 w 3229"/>
              <a:gd name="T73" fmla="*/ 1395 h 3199"/>
              <a:gd name="T74" fmla="*/ 1815 w 3229"/>
              <a:gd name="T75" fmla="*/ 465 h 3199"/>
              <a:gd name="T76" fmla="*/ 2120 w 3229"/>
              <a:gd name="T77" fmla="*/ 155 h 3199"/>
              <a:gd name="T78" fmla="*/ 2260 w 3229"/>
              <a:gd name="T79" fmla="*/ 100 h 3199"/>
              <a:gd name="T80" fmla="*/ 2400 w 3229"/>
              <a:gd name="T81" fmla="*/ 160 h 3199"/>
              <a:gd name="T82" fmla="*/ 3044 w 3229"/>
              <a:gd name="T83" fmla="*/ 810 h 3199"/>
              <a:gd name="T84" fmla="*/ 3044 w 3229"/>
              <a:gd name="T85" fmla="*/ 1090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29" h="3199">
                <a:moveTo>
                  <a:pt x="3114" y="740"/>
                </a:moveTo>
                <a:lnTo>
                  <a:pt x="2470" y="90"/>
                </a:lnTo>
                <a:cubicBezTo>
                  <a:pt x="2415" y="35"/>
                  <a:pt x="2340" y="0"/>
                  <a:pt x="2260" y="0"/>
                </a:cubicBezTo>
                <a:cubicBezTo>
                  <a:pt x="2180" y="0"/>
                  <a:pt x="2105" y="30"/>
                  <a:pt x="2050" y="85"/>
                </a:cubicBezTo>
                <a:lnTo>
                  <a:pt x="100" y="2054"/>
                </a:lnTo>
                <a:lnTo>
                  <a:pt x="0" y="3069"/>
                </a:lnTo>
                <a:lnTo>
                  <a:pt x="125" y="3199"/>
                </a:lnTo>
                <a:lnTo>
                  <a:pt x="1165" y="3124"/>
                </a:lnTo>
                <a:lnTo>
                  <a:pt x="3114" y="1160"/>
                </a:lnTo>
                <a:cubicBezTo>
                  <a:pt x="3229" y="1045"/>
                  <a:pt x="3229" y="855"/>
                  <a:pt x="3114" y="740"/>
                </a:cubicBezTo>
                <a:close/>
                <a:moveTo>
                  <a:pt x="1745" y="540"/>
                </a:moveTo>
                <a:lnTo>
                  <a:pt x="1925" y="720"/>
                </a:lnTo>
                <a:lnTo>
                  <a:pt x="395" y="2254"/>
                </a:lnTo>
                <a:lnTo>
                  <a:pt x="215" y="2074"/>
                </a:lnTo>
                <a:lnTo>
                  <a:pt x="1745" y="540"/>
                </a:lnTo>
                <a:close/>
                <a:moveTo>
                  <a:pt x="645" y="2504"/>
                </a:moveTo>
                <a:lnTo>
                  <a:pt x="465" y="2324"/>
                </a:lnTo>
                <a:lnTo>
                  <a:pt x="1990" y="785"/>
                </a:lnTo>
                <a:lnTo>
                  <a:pt x="2170" y="965"/>
                </a:lnTo>
                <a:lnTo>
                  <a:pt x="645" y="2504"/>
                </a:lnTo>
                <a:close/>
                <a:moveTo>
                  <a:pt x="2240" y="1035"/>
                </a:moveTo>
                <a:lnTo>
                  <a:pt x="2420" y="1215"/>
                </a:lnTo>
                <a:lnTo>
                  <a:pt x="895" y="2754"/>
                </a:lnTo>
                <a:lnTo>
                  <a:pt x="715" y="2574"/>
                </a:lnTo>
                <a:lnTo>
                  <a:pt x="2240" y="1035"/>
                </a:lnTo>
                <a:close/>
                <a:moveTo>
                  <a:pt x="960" y="2824"/>
                </a:moveTo>
                <a:lnTo>
                  <a:pt x="2484" y="1285"/>
                </a:lnTo>
                <a:lnTo>
                  <a:pt x="2664" y="1465"/>
                </a:lnTo>
                <a:lnTo>
                  <a:pt x="1140" y="3004"/>
                </a:lnTo>
                <a:lnTo>
                  <a:pt x="960" y="2824"/>
                </a:lnTo>
                <a:close/>
                <a:moveTo>
                  <a:pt x="345" y="3084"/>
                </a:moveTo>
                <a:lnTo>
                  <a:pt x="120" y="2859"/>
                </a:lnTo>
                <a:lnTo>
                  <a:pt x="190" y="2184"/>
                </a:lnTo>
                <a:lnTo>
                  <a:pt x="1030" y="3034"/>
                </a:lnTo>
                <a:lnTo>
                  <a:pt x="345" y="3084"/>
                </a:lnTo>
                <a:close/>
                <a:moveTo>
                  <a:pt x="3044" y="1090"/>
                </a:moveTo>
                <a:lnTo>
                  <a:pt x="2739" y="1395"/>
                </a:lnTo>
                <a:lnTo>
                  <a:pt x="1815" y="465"/>
                </a:lnTo>
                <a:lnTo>
                  <a:pt x="2120" y="155"/>
                </a:lnTo>
                <a:cubicBezTo>
                  <a:pt x="2155" y="120"/>
                  <a:pt x="2205" y="100"/>
                  <a:pt x="2260" y="100"/>
                </a:cubicBezTo>
                <a:cubicBezTo>
                  <a:pt x="2315" y="100"/>
                  <a:pt x="2360" y="120"/>
                  <a:pt x="2400" y="160"/>
                </a:cubicBezTo>
                <a:lnTo>
                  <a:pt x="3044" y="810"/>
                </a:lnTo>
                <a:cubicBezTo>
                  <a:pt x="3119" y="885"/>
                  <a:pt x="3119" y="1010"/>
                  <a:pt x="3044" y="10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50701" tIns="50701" rIns="50701" bIns="50701" numCol="1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lvl="0" algn="l" defTabSz="608330">
              <a:lnSpc>
                <a:spcPct val="120000"/>
              </a:lnSpc>
              <a:buClrTx/>
              <a:buSzTx/>
              <a:buFontTx/>
            </a:pPr>
            <a:endParaRPr lang="en-US" kern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6" grpId="0"/>
      <p:bldP spid="16" grpId="1"/>
      <p:bldP spid="21" grpId="0"/>
      <p:bldP spid="21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EA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7772462" y="1838325"/>
            <a:ext cx="3810025" cy="31813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</a:pPr>
            <a:r>
              <a:rPr lang="en-US" altLang="zh-CN" sz="2000" b="1" spc="12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查阅资料</a:t>
            </a:r>
            <a:endParaRPr lang="en-US" altLang="zh-CN" sz="2000" b="1" spc="12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7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线下</a:t>
            </a:r>
            <a:endParaRPr lang="zh-CN" altLang="en-US" sz="17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7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根据图书馆分层馆藏提示到不同的楼层查找</a:t>
            </a:r>
            <a:endParaRPr lang="zh-CN" altLang="en-US" sz="17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7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线上</a:t>
            </a:r>
            <a:endParaRPr lang="zh-CN" altLang="en-US" sz="17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7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以中国知网为例，用浙大内网可以以浙江大学图书馆名义登录，很多资源都是对浙大图书馆免费开放</a:t>
            </a:r>
            <a:endParaRPr lang="zh-CN" altLang="en-US" sz="17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 descr="D:\meihua_service_cache\jpg/ab25f7117b01fb40a21e51b5832ce931.jpgab25f7117b01fb40a21e51b5832ce93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2174"/>
          <a:stretch>
            <a:fillRect/>
          </a:stretch>
        </p:blipFill>
        <p:spPr>
          <a:xfrm>
            <a:off x="914400" y="1676387"/>
            <a:ext cx="6096038" cy="35052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5520">
                <a:moveTo>
                  <a:pt x="0" y="0"/>
                </a:moveTo>
                <a:lnTo>
                  <a:pt x="9600" y="0"/>
                </a:lnTo>
                <a:lnTo>
                  <a:pt x="960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bj"/>
          <p:cNvSpPr/>
          <p:nvPr>
            <p:custDataLst>
              <p:tags r:id="rId8"/>
            </p:custDataLst>
          </p:nvPr>
        </p:nvSpPr>
        <p:spPr>
          <a:xfrm>
            <a:off x="608965" y="1371584"/>
            <a:ext cx="6705600" cy="4114800"/>
          </a:xfrm>
          <a:prstGeom prst="rect">
            <a:avLst/>
          </a:prstGeom>
          <a:noFill/>
          <a:ln w="12700">
            <a:solidFill>
              <a:srgbClr val="193E6D">
                <a:alpha val="5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EA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BFBFC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800" b="1" i="0" spc="300" noProof="0">
                <a:ln w="3175">
                  <a:noFill/>
                  <a:prstDash val="dash"/>
                </a:ln>
                <a:solidFill>
                  <a:srgbClr val="193E6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学习资料</a:t>
            </a:r>
            <a:endParaRPr kumimoji="0" lang="zh-CN" altLang="en-US" sz="2800" b="1" i="0" spc="300" noProof="0">
              <a:ln w="3175">
                <a:noFill/>
                <a:prstDash val="dash"/>
              </a:ln>
              <a:solidFill>
                <a:srgbClr val="193E6D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装饰"/>
          <p:cNvSpPr/>
          <p:nvPr>
            <p:custDataLst>
              <p:tags r:id="rId10"/>
            </p:custDataLst>
          </p:nvPr>
        </p:nvSpPr>
        <p:spPr>
          <a:xfrm>
            <a:off x="1403667" y="2914435"/>
            <a:ext cx="2339056" cy="1948875"/>
          </a:xfrm>
          <a:custGeom>
            <a:avLst/>
            <a:gdLst>
              <a:gd name="connsiteX0" fmla="*/ 1079941 w 2159882"/>
              <a:gd name="connsiteY0" fmla="*/ 0 h 1799588"/>
              <a:gd name="connsiteX1" fmla="*/ 1263390 w 2159882"/>
              <a:gd name="connsiteY1" fmla="*/ 158145 h 1799588"/>
              <a:gd name="connsiteX2" fmla="*/ 2159882 w 2159882"/>
              <a:gd name="connsiteY2" fmla="*/ 158145 h 1799588"/>
              <a:gd name="connsiteX3" fmla="*/ 2159882 w 2159882"/>
              <a:gd name="connsiteY3" fmla="*/ 1799588 h 1799588"/>
              <a:gd name="connsiteX4" fmla="*/ 0 w 2159882"/>
              <a:gd name="connsiteY4" fmla="*/ 1799588 h 1799588"/>
              <a:gd name="connsiteX5" fmla="*/ 0 w 2159882"/>
              <a:gd name="connsiteY5" fmla="*/ 158145 h 1799588"/>
              <a:gd name="connsiteX6" fmla="*/ 896492 w 2159882"/>
              <a:gd name="connsiteY6" fmla="*/ 158145 h 179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882" h="1799588">
                <a:moveTo>
                  <a:pt x="1079941" y="0"/>
                </a:moveTo>
                <a:lnTo>
                  <a:pt x="1263390" y="158145"/>
                </a:lnTo>
                <a:lnTo>
                  <a:pt x="2159882" y="158145"/>
                </a:lnTo>
                <a:lnTo>
                  <a:pt x="2159882" y="1799588"/>
                </a:lnTo>
                <a:lnTo>
                  <a:pt x="0" y="1799588"/>
                </a:lnTo>
                <a:lnTo>
                  <a:pt x="0" y="158145"/>
                </a:lnTo>
                <a:lnTo>
                  <a:pt x="896492" y="158145"/>
                </a:lnTo>
                <a:close/>
              </a:path>
            </a:pathLst>
          </a:custGeom>
          <a:gradFill>
            <a:gsLst>
              <a:gs pos="2000">
                <a:srgbClr val="193E6D"/>
              </a:gs>
              <a:gs pos="100000">
                <a:srgbClr val="132F52">
                  <a:lumMod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31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装饰"/>
          <p:cNvSpPr/>
          <p:nvPr>
            <p:custDataLst>
              <p:tags r:id="rId11"/>
            </p:custDataLst>
          </p:nvPr>
        </p:nvSpPr>
        <p:spPr>
          <a:xfrm>
            <a:off x="3743289" y="2914435"/>
            <a:ext cx="2339056" cy="1948875"/>
          </a:xfrm>
          <a:custGeom>
            <a:avLst/>
            <a:gdLst>
              <a:gd name="connsiteX0" fmla="*/ 1079941 w 2159882"/>
              <a:gd name="connsiteY0" fmla="*/ 0 h 1799588"/>
              <a:gd name="connsiteX1" fmla="*/ 1263390 w 2159882"/>
              <a:gd name="connsiteY1" fmla="*/ 158145 h 1799588"/>
              <a:gd name="connsiteX2" fmla="*/ 2159882 w 2159882"/>
              <a:gd name="connsiteY2" fmla="*/ 158145 h 1799588"/>
              <a:gd name="connsiteX3" fmla="*/ 2159882 w 2159882"/>
              <a:gd name="connsiteY3" fmla="*/ 1799588 h 1799588"/>
              <a:gd name="connsiteX4" fmla="*/ 0 w 2159882"/>
              <a:gd name="connsiteY4" fmla="*/ 1799588 h 1799588"/>
              <a:gd name="connsiteX5" fmla="*/ 0 w 2159882"/>
              <a:gd name="connsiteY5" fmla="*/ 158145 h 1799588"/>
              <a:gd name="connsiteX6" fmla="*/ 896492 w 2159882"/>
              <a:gd name="connsiteY6" fmla="*/ 158145 h 179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882" h="1799588">
                <a:moveTo>
                  <a:pt x="1079941" y="0"/>
                </a:moveTo>
                <a:lnTo>
                  <a:pt x="1263390" y="158145"/>
                </a:lnTo>
                <a:lnTo>
                  <a:pt x="2159882" y="158145"/>
                </a:lnTo>
                <a:lnTo>
                  <a:pt x="2159882" y="1799588"/>
                </a:lnTo>
                <a:lnTo>
                  <a:pt x="0" y="1799588"/>
                </a:lnTo>
                <a:lnTo>
                  <a:pt x="0" y="158145"/>
                </a:lnTo>
                <a:lnTo>
                  <a:pt x="896492" y="158145"/>
                </a:lnTo>
                <a:close/>
              </a:path>
            </a:pathLst>
          </a:custGeom>
          <a:gradFill>
            <a:gsLst>
              <a:gs pos="2000">
                <a:srgbClr val="323A5E"/>
              </a:gs>
              <a:gs pos="100000">
                <a:srgbClr val="252B47">
                  <a:lumMod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31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装饰"/>
          <p:cNvSpPr/>
          <p:nvPr>
            <p:custDataLst>
              <p:tags r:id="rId12"/>
            </p:custDataLst>
          </p:nvPr>
        </p:nvSpPr>
        <p:spPr>
          <a:xfrm>
            <a:off x="6061689" y="2914435"/>
            <a:ext cx="2339056" cy="1948875"/>
          </a:xfrm>
          <a:custGeom>
            <a:avLst/>
            <a:gdLst>
              <a:gd name="connsiteX0" fmla="*/ 1079941 w 2159882"/>
              <a:gd name="connsiteY0" fmla="*/ 0 h 1799588"/>
              <a:gd name="connsiteX1" fmla="*/ 1263390 w 2159882"/>
              <a:gd name="connsiteY1" fmla="*/ 158145 h 1799588"/>
              <a:gd name="connsiteX2" fmla="*/ 2159882 w 2159882"/>
              <a:gd name="connsiteY2" fmla="*/ 158145 h 1799588"/>
              <a:gd name="connsiteX3" fmla="*/ 2159882 w 2159882"/>
              <a:gd name="connsiteY3" fmla="*/ 1799588 h 1799588"/>
              <a:gd name="connsiteX4" fmla="*/ 0 w 2159882"/>
              <a:gd name="connsiteY4" fmla="*/ 1799588 h 1799588"/>
              <a:gd name="connsiteX5" fmla="*/ 0 w 2159882"/>
              <a:gd name="connsiteY5" fmla="*/ 158145 h 1799588"/>
              <a:gd name="connsiteX6" fmla="*/ 896492 w 2159882"/>
              <a:gd name="connsiteY6" fmla="*/ 158145 h 179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882" h="1799588">
                <a:moveTo>
                  <a:pt x="1079941" y="0"/>
                </a:moveTo>
                <a:lnTo>
                  <a:pt x="1263390" y="158145"/>
                </a:lnTo>
                <a:lnTo>
                  <a:pt x="2159882" y="158145"/>
                </a:lnTo>
                <a:lnTo>
                  <a:pt x="2159882" y="1799588"/>
                </a:lnTo>
                <a:lnTo>
                  <a:pt x="0" y="1799588"/>
                </a:lnTo>
                <a:lnTo>
                  <a:pt x="0" y="158145"/>
                </a:lnTo>
                <a:lnTo>
                  <a:pt x="896492" y="158145"/>
                </a:lnTo>
                <a:close/>
              </a:path>
            </a:pathLst>
          </a:custGeom>
          <a:gradFill>
            <a:gsLst>
              <a:gs pos="2000">
                <a:srgbClr val="7D5882"/>
              </a:gs>
              <a:gs pos="100000">
                <a:srgbClr val="CDB9D0">
                  <a:lumMod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31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装饰"/>
          <p:cNvSpPr/>
          <p:nvPr>
            <p:custDataLst>
              <p:tags r:id="rId13"/>
            </p:custDataLst>
          </p:nvPr>
        </p:nvSpPr>
        <p:spPr>
          <a:xfrm>
            <a:off x="8391808" y="2914435"/>
            <a:ext cx="2339056" cy="1948875"/>
          </a:xfrm>
          <a:custGeom>
            <a:avLst/>
            <a:gdLst>
              <a:gd name="connsiteX0" fmla="*/ 1079941 w 2159882"/>
              <a:gd name="connsiteY0" fmla="*/ 0 h 1799588"/>
              <a:gd name="connsiteX1" fmla="*/ 1263390 w 2159882"/>
              <a:gd name="connsiteY1" fmla="*/ 158145 h 1799588"/>
              <a:gd name="connsiteX2" fmla="*/ 2159882 w 2159882"/>
              <a:gd name="connsiteY2" fmla="*/ 158145 h 1799588"/>
              <a:gd name="connsiteX3" fmla="*/ 2159882 w 2159882"/>
              <a:gd name="connsiteY3" fmla="*/ 1799588 h 1799588"/>
              <a:gd name="connsiteX4" fmla="*/ 0 w 2159882"/>
              <a:gd name="connsiteY4" fmla="*/ 1799588 h 1799588"/>
              <a:gd name="connsiteX5" fmla="*/ 0 w 2159882"/>
              <a:gd name="connsiteY5" fmla="*/ 158145 h 1799588"/>
              <a:gd name="connsiteX6" fmla="*/ 896492 w 2159882"/>
              <a:gd name="connsiteY6" fmla="*/ 158145 h 179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882" h="1799588">
                <a:moveTo>
                  <a:pt x="1079941" y="0"/>
                </a:moveTo>
                <a:lnTo>
                  <a:pt x="1263390" y="158145"/>
                </a:lnTo>
                <a:lnTo>
                  <a:pt x="2159882" y="158145"/>
                </a:lnTo>
                <a:lnTo>
                  <a:pt x="2159882" y="1799588"/>
                </a:lnTo>
                <a:lnTo>
                  <a:pt x="0" y="1799588"/>
                </a:lnTo>
                <a:lnTo>
                  <a:pt x="0" y="158145"/>
                </a:lnTo>
                <a:lnTo>
                  <a:pt x="896492" y="158145"/>
                </a:lnTo>
                <a:close/>
              </a:path>
            </a:pathLst>
          </a:custGeom>
          <a:gradFill>
            <a:gsLst>
              <a:gs pos="2000">
                <a:srgbClr val="C07E92"/>
              </a:gs>
              <a:gs pos="100000">
                <a:srgbClr val="E6CBD3">
                  <a:lumMod val="75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sz="131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图标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051063" y="3284820"/>
            <a:ext cx="360307" cy="371744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lIns="16098" tIns="8049" rIns="16098" bIns="8049" anchor="ctr"/>
          <a:p>
            <a:endParaRPr lang="en-US" sz="84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1472747" y="3732141"/>
            <a:ext cx="2200895" cy="941791"/>
          </a:xfrm>
          <a:prstGeom prst="rect">
            <a:avLst/>
          </a:prstGeom>
          <a:noFill/>
        </p:spPr>
        <p:txBody>
          <a:bodyPr wrap="square" anchor="t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cc98上的一些历年题回忆和学习资料</a:t>
            </a:r>
            <a:endParaRPr lang="en-US" altLang="zh-CN" spc="1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3818972" y="3732141"/>
            <a:ext cx="2200895" cy="941791"/>
          </a:xfrm>
          <a:prstGeom prst="rect">
            <a:avLst/>
          </a:prstGeom>
          <a:noFill/>
        </p:spPr>
        <p:txBody>
          <a:bodyPr wrap="square" anchor="t">
            <a:normAutofit/>
          </a:bodyPr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一些微信公众号</a:t>
            </a:r>
            <a:endParaRPr lang="en-US" altLang="zh-CN" spc="14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6134582" y="3732141"/>
            <a:ext cx="2200895" cy="941791"/>
          </a:xfrm>
          <a:prstGeom prst="rect">
            <a:avLst/>
          </a:prstGeom>
          <a:noFill/>
        </p:spPr>
        <p:txBody>
          <a:bodyPr wrap="square" anchor="t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蓝田文印</a:t>
            </a:r>
            <a:endParaRPr lang="en-US" altLang="zh-CN" spc="28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8452983" y="3732141"/>
            <a:ext cx="2200895" cy="941791"/>
          </a:xfrm>
          <a:prstGeom prst="rect">
            <a:avLst/>
          </a:prstGeom>
          <a:noFill/>
        </p:spPr>
        <p:txBody>
          <a:bodyPr wrap="square" anchor="t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B站大学</a:t>
            </a:r>
            <a:endParaRPr lang="en-US" altLang="zh-CN" spc="3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icon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2403049" y="3300547"/>
            <a:ext cx="340292" cy="340292"/>
          </a:xfrm>
          <a:custGeom>
            <a:avLst/>
            <a:gdLst>
              <a:gd name="T0" fmla="*/ 3114 w 3229"/>
              <a:gd name="T1" fmla="*/ 740 h 3199"/>
              <a:gd name="T2" fmla="*/ 2470 w 3229"/>
              <a:gd name="T3" fmla="*/ 90 h 3199"/>
              <a:gd name="T4" fmla="*/ 2260 w 3229"/>
              <a:gd name="T5" fmla="*/ 0 h 3199"/>
              <a:gd name="T6" fmla="*/ 2050 w 3229"/>
              <a:gd name="T7" fmla="*/ 85 h 3199"/>
              <a:gd name="T8" fmla="*/ 100 w 3229"/>
              <a:gd name="T9" fmla="*/ 2054 h 3199"/>
              <a:gd name="T10" fmla="*/ 0 w 3229"/>
              <a:gd name="T11" fmla="*/ 3069 h 3199"/>
              <a:gd name="T12" fmla="*/ 125 w 3229"/>
              <a:gd name="T13" fmla="*/ 3199 h 3199"/>
              <a:gd name="T14" fmla="*/ 1165 w 3229"/>
              <a:gd name="T15" fmla="*/ 3124 h 3199"/>
              <a:gd name="T16" fmla="*/ 3114 w 3229"/>
              <a:gd name="T17" fmla="*/ 1160 h 3199"/>
              <a:gd name="T18" fmla="*/ 3114 w 3229"/>
              <a:gd name="T19" fmla="*/ 740 h 3199"/>
              <a:gd name="T20" fmla="*/ 1745 w 3229"/>
              <a:gd name="T21" fmla="*/ 540 h 3199"/>
              <a:gd name="T22" fmla="*/ 1925 w 3229"/>
              <a:gd name="T23" fmla="*/ 720 h 3199"/>
              <a:gd name="T24" fmla="*/ 395 w 3229"/>
              <a:gd name="T25" fmla="*/ 2254 h 3199"/>
              <a:gd name="T26" fmla="*/ 215 w 3229"/>
              <a:gd name="T27" fmla="*/ 2074 h 3199"/>
              <a:gd name="T28" fmla="*/ 1745 w 3229"/>
              <a:gd name="T29" fmla="*/ 540 h 3199"/>
              <a:gd name="T30" fmla="*/ 645 w 3229"/>
              <a:gd name="T31" fmla="*/ 2504 h 3199"/>
              <a:gd name="T32" fmla="*/ 465 w 3229"/>
              <a:gd name="T33" fmla="*/ 2324 h 3199"/>
              <a:gd name="T34" fmla="*/ 1990 w 3229"/>
              <a:gd name="T35" fmla="*/ 785 h 3199"/>
              <a:gd name="T36" fmla="*/ 2170 w 3229"/>
              <a:gd name="T37" fmla="*/ 965 h 3199"/>
              <a:gd name="T38" fmla="*/ 645 w 3229"/>
              <a:gd name="T39" fmla="*/ 2504 h 3199"/>
              <a:gd name="T40" fmla="*/ 2240 w 3229"/>
              <a:gd name="T41" fmla="*/ 1035 h 3199"/>
              <a:gd name="T42" fmla="*/ 2420 w 3229"/>
              <a:gd name="T43" fmla="*/ 1215 h 3199"/>
              <a:gd name="T44" fmla="*/ 895 w 3229"/>
              <a:gd name="T45" fmla="*/ 2754 h 3199"/>
              <a:gd name="T46" fmla="*/ 715 w 3229"/>
              <a:gd name="T47" fmla="*/ 2574 h 3199"/>
              <a:gd name="T48" fmla="*/ 2240 w 3229"/>
              <a:gd name="T49" fmla="*/ 1035 h 3199"/>
              <a:gd name="T50" fmla="*/ 960 w 3229"/>
              <a:gd name="T51" fmla="*/ 2824 h 3199"/>
              <a:gd name="T52" fmla="*/ 2484 w 3229"/>
              <a:gd name="T53" fmla="*/ 1285 h 3199"/>
              <a:gd name="T54" fmla="*/ 2664 w 3229"/>
              <a:gd name="T55" fmla="*/ 1465 h 3199"/>
              <a:gd name="T56" fmla="*/ 1140 w 3229"/>
              <a:gd name="T57" fmla="*/ 3004 h 3199"/>
              <a:gd name="T58" fmla="*/ 960 w 3229"/>
              <a:gd name="T59" fmla="*/ 2824 h 3199"/>
              <a:gd name="T60" fmla="*/ 345 w 3229"/>
              <a:gd name="T61" fmla="*/ 3084 h 3199"/>
              <a:gd name="T62" fmla="*/ 120 w 3229"/>
              <a:gd name="T63" fmla="*/ 2859 h 3199"/>
              <a:gd name="T64" fmla="*/ 190 w 3229"/>
              <a:gd name="T65" fmla="*/ 2184 h 3199"/>
              <a:gd name="T66" fmla="*/ 1030 w 3229"/>
              <a:gd name="T67" fmla="*/ 3034 h 3199"/>
              <a:gd name="T68" fmla="*/ 345 w 3229"/>
              <a:gd name="T69" fmla="*/ 3084 h 3199"/>
              <a:gd name="T70" fmla="*/ 3044 w 3229"/>
              <a:gd name="T71" fmla="*/ 1090 h 3199"/>
              <a:gd name="T72" fmla="*/ 2739 w 3229"/>
              <a:gd name="T73" fmla="*/ 1395 h 3199"/>
              <a:gd name="T74" fmla="*/ 1815 w 3229"/>
              <a:gd name="T75" fmla="*/ 465 h 3199"/>
              <a:gd name="T76" fmla="*/ 2120 w 3229"/>
              <a:gd name="T77" fmla="*/ 155 h 3199"/>
              <a:gd name="T78" fmla="*/ 2260 w 3229"/>
              <a:gd name="T79" fmla="*/ 100 h 3199"/>
              <a:gd name="T80" fmla="*/ 2400 w 3229"/>
              <a:gd name="T81" fmla="*/ 160 h 3199"/>
              <a:gd name="T82" fmla="*/ 3044 w 3229"/>
              <a:gd name="T83" fmla="*/ 810 h 3199"/>
              <a:gd name="T84" fmla="*/ 3044 w 3229"/>
              <a:gd name="T85" fmla="*/ 1090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29" h="3199">
                <a:moveTo>
                  <a:pt x="3114" y="740"/>
                </a:moveTo>
                <a:lnTo>
                  <a:pt x="2470" y="90"/>
                </a:lnTo>
                <a:cubicBezTo>
                  <a:pt x="2415" y="35"/>
                  <a:pt x="2340" y="0"/>
                  <a:pt x="2260" y="0"/>
                </a:cubicBezTo>
                <a:cubicBezTo>
                  <a:pt x="2180" y="0"/>
                  <a:pt x="2105" y="30"/>
                  <a:pt x="2050" y="85"/>
                </a:cubicBezTo>
                <a:lnTo>
                  <a:pt x="100" y="2054"/>
                </a:lnTo>
                <a:lnTo>
                  <a:pt x="0" y="3069"/>
                </a:lnTo>
                <a:lnTo>
                  <a:pt x="125" y="3199"/>
                </a:lnTo>
                <a:lnTo>
                  <a:pt x="1165" y="3124"/>
                </a:lnTo>
                <a:lnTo>
                  <a:pt x="3114" y="1160"/>
                </a:lnTo>
                <a:cubicBezTo>
                  <a:pt x="3229" y="1045"/>
                  <a:pt x="3229" y="855"/>
                  <a:pt x="3114" y="740"/>
                </a:cubicBezTo>
                <a:close/>
                <a:moveTo>
                  <a:pt x="1745" y="540"/>
                </a:moveTo>
                <a:lnTo>
                  <a:pt x="1925" y="720"/>
                </a:lnTo>
                <a:lnTo>
                  <a:pt x="395" y="2254"/>
                </a:lnTo>
                <a:lnTo>
                  <a:pt x="215" y="2074"/>
                </a:lnTo>
                <a:lnTo>
                  <a:pt x="1745" y="540"/>
                </a:lnTo>
                <a:close/>
                <a:moveTo>
                  <a:pt x="645" y="2504"/>
                </a:moveTo>
                <a:lnTo>
                  <a:pt x="465" y="2324"/>
                </a:lnTo>
                <a:lnTo>
                  <a:pt x="1990" y="785"/>
                </a:lnTo>
                <a:lnTo>
                  <a:pt x="2170" y="965"/>
                </a:lnTo>
                <a:lnTo>
                  <a:pt x="645" y="2504"/>
                </a:lnTo>
                <a:close/>
                <a:moveTo>
                  <a:pt x="2240" y="1035"/>
                </a:moveTo>
                <a:lnTo>
                  <a:pt x="2420" y="1215"/>
                </a:lnTo>
                <a:lnTo>
                  <a:pt x="895" y="2754"/>
                </a:lnTo>
                <a:lnTo>
                  <a:pt x="715" y="2574"/>
                </a:lnTo>
                <a:lnTo>
                  <a:pt x="2240" y="1035"/>
                </a:lnTo>
                <a:close/>
                <a:moveTo>
                  <a:pt x="960" y="2824"/>
                </a:moveTo>
                <a:lnTo>
                  <a:pt x="2484" y="1285"/>
                </a:lnTo>
                <a:lnTo>
                  <a:pt x="2664" y="1465"/>
                </a:lnTo>
                <a:lnTo>
                  <a:pt x="1140" y="3004"/>
                </a:lnTo>
                <a:lnTo>
                  <a:pt x="960" y="2824"/>
                </a:lnTo>
                <a:close/>
                <a:moveTo>
                  <a:pt x="345" y="3084"/>
                </a:moveTo>
                <a:lnTo>
                  <a:pt x="120" y="2859"/>
                </a:lnTo>
                <a:lnTo>
                  <a:pt x="190" y="2184"/>
                </a:lnTo>
                <a:lnTo>
                  <a:pt x="1030" y="3034"/>
                </a:lnTo>
                <a:lnTo>
                  <a:pt x="345" y="3084"/>
                </a:lnTo>
                <a:close/>
                <a:moveTo>
                  <a:pt x="3044" y="1090"/>
                </a:moveTo>
                <a:lnTo>
                  <a:pt x="2739" y="1395"/>
                </a:lnTo>
                <a:lnTo>
                  <a:pt x="1815" y="465"/>
                </a:lnTo>
                <a:lnTo>
                  <a:pt x="2120" y="155"/>
                </a:lnTo>
                <a:cubicBezTo>
                  <a:pt x="2155" y="120"/>
                  <a:pt x="2205" y="100"/>
                  <a:pt x="2260" y="100"/>
                </a:cubicBezTo>
                <a:cubicBezTo>
                  <a:pt x="2315" y="100"/>
                  <a:pt x="2360" y="120"/>
                  <a:pt x="2400" y="160"/>
                </a:cubicBezTo>
                <a:lnTo>
                  <a:pt x="3044" y="810"/>
                </a:lnTo>
                <a:cubicBezTo>
                  <a:pt x="3119" y="885"/>
                  <a:pt x="3119" y="1010"/>
                  <a:pt x="3044" y="10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none" lIns="16098" tIns="8049" rIns="16098" bIns="8049" numCol="1" anchor="ctr" anchorCtr="0" compatLnSpc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lvl="0" algn="l">
              <a:buClrTx/>
              <a:buSzTx/>
              <a:buFontTx/>
            </a:pPr>
            <a:endParaRPr lang="en-US" sz="84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2" name="icon"/>
          <p:cNvSpPr/>
          <p:nvPr>
            <p:custDataLst>
              <p:tags r:id="rId20"/>
            </p:custDataLst>
          </p:nvPr>
        </p:nvSpPr>
        <p:spPr bwMode="auto">
          <a:xfrm>
            <a:off x="4712644" y="3270521"/>
            <a:ext cx="400342" cy="400342"/>
          </a:xfrm>
          <a:custGeom>
            <a:avLst/>
            <a:gdLst>
              <a:gd name="connsiteX0" fmla="*/ 223001 w 600727"/>
              <a:gd name="connsiteY0" fmla="*/ 363277 h 599913"/>
              <a:gd name="connsiteX1" fmla="*/ 240229 w 600727"/>
              <a:gd name="connsiteY1" fmla="*/ 363680 h 599913"/>
              <a:gd name="connsiteX2" fmla="*/ 248066 w 600727"/>
              <a:gd name="connsiteY2" fmla="*/ 391776 h 599913"/>
              <a:gd name="connsiteX3" fmla="*/ 215799 w 600727"/>
              <a:gd name="connsiteY3" fmla="*/ 402369 h 599913"/>
              <a:gd name="connsiteX4" fmla="*/ 208884 w 600727"/>
              <a:gd name="connsiteY4" fmla="*/ 374274 h 599913"/>
              <a:gd name="connsiteX5" fmla="*/ 223001 w 600727"/>
              <a:gd name="connsiteY5" fmla="*/ 363277 h 599913"/>
              <a:gd name="connsiteX6" fmla="*/ 266976 w 600727"/>
              <a:gd name="connsiteY6" fmla="*/ 352625 h 599913"/>
              <a:gd name="connsiteX7" fmla="*/ 270665 w 600727"/>
              <a:gd name="connsiteY7" fmla="*/ 362765 h 599913"/>
              <a:gd name="connsiteX8" fmla="*/ 258217 w 600727"/>
              <a:gd name="connsiteY8" fmla="*/ 367374 h 599913"/>
              <a:gd name="connsiteX9" fmla="*/ 255450 w 600727"/>
              <a:gd name="connsiteY9" fmla="*/ 356773 h 599913"/>
              <a:gd name="connsiteX10" fmla="*/ 266976 w 600727"/>
              <a:gd name="connsiteY10" fmla="*/ 352625 h 599913"/>
              <a:gd name="connsiteX11" fmla="*/ 248086 w 600727"/>
              <a:gd name="connsiteY11" fmla="*/ 313386 h 599913"/>
              <a:gd name="connsiteX12" fmla="*/ 188128 w 600727"/>
              <a:gd name="connsiteY12" fmla="*/ 352677 h 599913"/>
              <a:gd name="connsiteX13" fmla="*/ 221316 w 600727"/>
              <a:gd name="connsiteY13" fmla="*/ 426327 h 599913"/>
              <a:gd name="connsiteX14" fmla="*/ 311660 w 600727"/>
              <a:gd name="connsiteY14" fmla="*/ 388122 h 599913"/>
              <a:gd name="connsiteX15" fmla="*/ 273402 w 600727"/>
              <a:gd name="connsiteY15" fmla="*/ 315392 h 599913"/>
              <a:gd name="connsiteX16" fmla="*/ 248086 w 600727"/>
              <a:gd name="connsiteY16" fmla="*/ 313386 h 599913"/>
              <a:gd name="connsiteX17" fmla="*/ 250355 w 600727"/>
              <a:gd name="connsiteY17" fmla="*/ 279948 h 599913"/>
              <a:gd name="connsiteX18" fmla="*/ 385411 w 600727"/>
              <a:gd name="connsiteY18" fmla="*/ 350376 h 599913"/>
              <a:gd name="connsiteX19" fmla="*/ 266488 w 600727"/>
              <a:gd name="connsiteY19" fmla="*/ 446121 h 599913"/>
              <a:gd name="connsiteX20" fmla="*/ 131432 w 600727"/>
              <a:gd name="connsiteY20" fmla="*/ 375693 h 599913"/>
              <a:gd name="connsiteX21" fmla="*/ 250355 w 600727"/>
              <a:gd name="connsiteY21" fmla="*/ 279948 h 599913"/>
              <a:gd name="connsiteX22" fmla="*/ 388651 w 600727"/>
              <a:gd name="connsiteY22" fmla="*/ 187386 h 599913"/>
              <a:gd name="connsiteX23" fmla="*/ 378048 w 600727"/>
              <a:gd name="connsiteY23" fmla="*/ 203961 h 599913"/>
              <a:gd name="connsiteX24" fmla="*/ 394645 w 600727"/>
              <a:gd name="connsiteY24" fmla="*/ 214550 h 599913"/>
              <a:gd name="connsiteX25" fmla="*/ 420002 w 600727"/>
              <a:gd name="connsiteY25" fmla="*/ 222838 h 599913"/>
              <a:gd name="connsiteX26" fmla="*/ 425534 w 600727"/>
              <a:gd name="connsiteY26" fmla="*/ 249081 h 599913"/>
              <a:gd name="connsiteX27" fmla="*/ 434294 w 600727"/>
              <a:gd name="connsiteY27" fmla="*/ 266577 h 599913"/>
              <a:gd name="connsiteX28" fmla="*/ 451813 w 600727"/>
              <a:gd name="connsiteY28" fmla="*/ 257368 h 599913"/>
              <a:gd name="connsiteX29" fmla="*/ 440748 w 600727"/>
              <a:gd name="connsiteY29" fmla="*/ 203961 h 599913"/>
              <a:gd name="connsiteX30" fmla="*/ 388651 w 600727"/>
              <a:gd name="connsiteY30" fmla="*/ 187386 h 599913"/>
              <a:gd name="connsiteX31" fmla="*/ 266759 w 600727"/>
              <a:gd name="connsiteY31" fmla="*/ 177078 h 599913"/>
              <a:gd name="connsiteX32" fmla="*/ 151680 w 600727"/>
              <a:gd name="connsiteY32" fmla="*/ 240333 h 599913"/>
              <a:gd name="connsiteX33" fmla="*/ 88518 w 600727"/>
              <a:gd name="connsiteY33" fmla="*/ 358658 h 599913"/>
              <a:gd name="connsiteX34" fmla="*/ 266478 w 600727"/>
              <a:gd name="connsiteY34" fmla="*/ 471459 h 599913"/>
              <a:gd name="connsiteX35" fmla="*/ 458268 w 600727"/>
              <a:gd name="connsiteY35" fmla="*/ 351292 h 599913"/>
              <a:gd name="connsiteX36" fmla="*/ 406632 w 600727"/>
              <a:gd name="connsiteY36" fmla="*/ 293741 h 599913"/>
              <a:gd name="connsiteX37" fmla="*/ 399716 w 600727"/>
              <a:gd name="connsiteY37" fmla="*/ 282691 h 599913"/>
              <a:gd name="connsiteX38" fmla="*/ 400177 w 600727"/>
              <a:gd name="connsiteY38" fmla="*/ 240794 h 599913"/>
              <a:gd name="connsiteX39" fmla="*/ 305665 w 600727"/>
              <a:gd name="connsiteY39" fmla="*/ 240333 h 599913"/>
              <a:gd name="connsiteX40" fmla="*/ 295523 w 600727"/>
              <a:gd name="connsiteY40" fmla="*/ 235269 h 599913"/>
              <a:gd name="connsiteX41" fmla="*/ 290912 w 600727"/>
              <a:gd name="connsiteY41" fmla="*/ 186005 h 599913"/>
              <a:gd name="connsiteX42" fmla="*/ 266759 w 600727"/>
              <a:gd name="connsiteY42" fmla="*/ 177078 h 599913"/>
              <a:gd name="connsiteX43" fmla="*/ 405364 w 600727"/>
              <a:gd name="connsiteY43" fmla="*/ 128778 h 599913"/>
              <a:gd name="connsiteX44" fmla="*/ 376665 w 600727"/>
              <a:gd name="connsiteY44" fmla="*/ 131216 h 599913"/>
              <a:gd name="connsiteX45" fmla="*/ 364217 w 600727"/>
              <a:gd name="connsiteY45" fmla="*/ 150554 h 599913"/>
              <a:gd name="connsiteX46" fmla="*/ 383580 w 600727"/>
              <a:gd name="connsiteY46" fmla="*/ 162985 h 599913"/>
              <a:gd name="connsiteX47" fmla="*/ 459190 w 600727"/>
              <a:gd name="connsiteY47" fmla="*/ 187386 h 599913"/>
              <a:gd name="connsiteX48" fmla="*/ 475787 w 600727"/>
              <a:gd name="connsiteY48" fmla="*/ 265195 h 599913"/>
              <a:gd name="connsiteX49" fmla="*/ 486391 w 600727"/>
              <a:gd name="connsiteY49" fmla="*/ 285453 h 599913"/>
              <a:gd name="connsiteX50" fmla="*/ 506676 w 600727"/>
              <a:gd name="connsiteY50" fmla="*/ 275324 h 599913"/>
              <a:gd name="connsiteX51" fmla="*/ 483163 w 600727"/>
              <a:gd name="connsiteY51" fmla="*/ 165747 h 599913"/>
              <a:gd name="connsiteX52" fmla="*/ 405364 w 600727"/>
              <a:gd name="connsiteY52" fmla="*/ 128778 h 599913"/>
              <a:gd name="connsiteX53" fmla="*/ 300594 w 600727"/>
              <a:gd name="connsiteY53" fmla="*/ 0 h 599913"/>
              <a:gd name="connsiteX54" fmla="*/ 600727 w 600727"/>
              <a:gd name="connsiteY54" fmla="*/ 300186 h 599913"/>
              <a:gd name="connsiteX55" fmla="*/ 300594 w 600727"/>
              <a:gd name="connsiteY55" fmla="*/ 599913 h 599913"/>
              <a:gd name="connsiteX56" fmla="*/ 0 w 600727"/>
              <a:gd name="connsiteY56" fmla="*/ 300186 h 599913"/>
              <a:gd name="connsiteX57" fmla="*/ 300594 w 600727"/>
              <a:gd name="connsiteY57" fmla="*/ 0 h 59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0727" h="599913">
                <a:moveTo>
                  <a:pt x="223001" y="363277"/>
                </a:moveTo>
                <a:cubicBezTo>
                  <a:pt x="228705" y="361377"/>
                  <a:pt x="234928" y="361377"/>
                  <a:pt x="240229" y="363680"/>
                </a:cubicBezTo>
                <a:cubicBezTo>
                  <a:pt x="251292" y="368286"/>
                  <a:pt x="254980" y="380722"/>
                  <a:pt x="248066" y="391776"/>
                </a:cubicBezTo>
                <a:cubicBezTo>
                  <a:pt x="241151" y="402369"/>
                  <a:pt x="226862" y="406975"/>
                  <a:pt x="215799" y="402369"/>
                </a:cubicBezTo>
                <a:cubicBezTo>
                  <a:pt x="205197" y="397303"/>
                  <a:pt x="201970" y="384867"/>
                  <a:pt x="208884" y="374274"/>
                </a:cubicBezTo>
                <a:cubicBezTo>
                  <a:pt x="212111" y="368977"/>
                  <a:pt x="217297" y="365177"/>
                  <a:pt x="223001" y="363277"/>
                </a:cubicBezTo>
                <a:close/>
                <a:moveTo>
                  <a:pt x="266976" y="352625"/>
                </a:moveTo>
                <a:cubicBezTo>
                  <a:pt x="271126" y="354008"/>
                  <a:pt x="272970" y="358617"/>
                  <a:pt x="270665" y="362765"/>
                </a:cubicBezTo>
                <a:cubicBezTo>
                  <a:pt x="267898" y="367374"/>
                  <a:pt x="262827" y="369217"/>
                  <a:pt x="258217" y="367374"/>
                </a:cubicBezTo>
                <a:cubicBezTo>
                  <a:pt x="254067" y="365530"/>
                  <a:pt x="252684" y="360921"/>
                  <a:pt x="255450" y="356773"/>
                </a:cubicBezTo>
                <a:cubicBezTo>
                  <a:pt x="257756" y="352625"/>
                  <a:pt x="262827" y="350782"/>
                  <a:pt x="266976" y="352625"/>
                </a:cubicBezTo>
                <a:close/>
                <a:moveTo>
                  <a:pt x="248086" y="313386"/>
                </a:moveTo>
                <a:cubicBezTo>
                  <a:pt x="222785" y="315737"/>
                  <a:pt x="198845" y="330582"/>
                  <a:pt x="188128" y="352677"/>
                </a:cubicBezTo>
                <a:cubicBezTo>
                  <a:pt x="173378" y="382598"/>
                  <a:pt x="187667" y="415740"/>
                  <a:pt x="221316" y="426327"/>
                </a:cubicBezTo>
                <a:cubicBezTo>
                  <a:pt x="256347" y="437835"/>
                  <a:pt x="297371" y="420343"/>
                  <a:pt x="311660" y="388122"/>
                </a:cubicBezTo>
                <a:cubicBezTo>
                  <a:pt x="325949" y="356820"/>
                  <a:pt x="307973" y="324138"/>
                  <a:pt x="273402" y="315392"/>
                </a:cubicBezTo>
                <a:cubicBezTo>
                  <a:pt x="265105" y="313206"/>
                  <a:pt x="256520" y="312602"/>
                  <a:pt x="248086" y="313386"/>
                </a:cubicBezTo>
                <a:close/>
                <a:moveTo>
                  <a:pt x="250355" y="279948"/>
                </a:moveTo>
                <a:cubicBezTo>
                  <a:pt x="320418" y="273044"/>
                  <a:pt x="380801" y="304345"/>
                  <a:pt x="385411" y="350376"/>
                </a:cubicBezTo>
                <a:cubicBezTo>
                  <a:pt x="390020" y="396407"/>
                  <a:pt x="336551" y="439216"/>
                  <a:pt x="266488" y="446121"/>
                </a:cubicBezTo>
                <a:cubicBezTo>
                  <a:pt x="196425" y="453025"/>
                  <a:pt x="136042" y="421724"/>
                  <a:pt x="131432" y="375693"/>
                </a:cubicBezTo>
                <a:cubicBezTo>
                  <a:pt x="126823" y="329662"/>
                  <a:pt x="179831" y="286853"/>
                  <a:pt x="250355" y="279948"/>
                </a:cubicBezTo>
                <a:close/>
                <a:moveTo>
                  <a:pt x="388651" y="187386"/>
                </a:moveTo>
                <a:cubicBezTo>
                  <a:pt x="381275" y="189228"/>
                  <a:pt x="376204" y="196594"/>
                  <a:pt x="378048" y="203961"/>
                </a:cubicBezTo>
                <a:cubicBezTo>
                  <a:pt x="379431" y="211328"/>
                  <a:pt x="386807" y="216392"/>
                  <a:pt x="394645" y="214550"/>
                </a:cubicBezTo>
                <a:cubicBezTo>
                  <a:pt x="403405" y="212709"/>
                  <a:pt x="413086" y="215471"/>
                  <a:pt x="420002" y="222838"/>
                </a:cubicBezTo>
                <a:cubicBezTo>
                  <a:pt x="426456" y="230204"/>
                  <a:pt x="428300" y="240333"/>
                  <a:pt x="425534" y="249081"/>
                </a:cubicBezTo>
                <a:cubicBezTo>
                  <a:pt x="423229" y="256448"/>
                  <a:pt x="426917" y="264275"/>
                  <a:pt x="434294" y="266577"/>
                </a:cubicBezTo>
                <a:cubicBezTo>
                  <a:pt x="441670" y="268879"/>
                  <a:pt x="449508" y="264735"/>
                  <a:pt x="451813" y="257368"/>
                </a:cubicBezTo>
                <a:cubicBezTo>
                  <a:pt x="457807" y="239412"/>
                  <a:pt x="454118" y="219154"/>
                  <a:pt x="440748" y="203961"/>
                </a:cubicBezTo>
                <a:cubicBezTo>
                  <a:pt x="426917" y="189228"/>
                  <a:pt x="407093" y="183703"/>
                  <a:pt x="388651" y="187386"/>
                </a:cubicBezTo>
                <a:close/>
                <a:moveTo>
                  <a:pt x="266759" y="177078"/>
                </a:moveTo>
                <a:cubicBezTo>
                  <a:pt x="236828" y="176538"/>
                  <a:pt x="191790" y="200278"/>
                  <a:pt x="151680" y="240333"/>
                </a:cubicBezTo>
                <a:cubicBezTo>
                  <a:pt x="112031" y="279928"/>
                  <a:pt x="88518" y="322286"/>
                  <a:pt x="88518" y="358658"/>
                </a:cubicBezTo>
                <a:cubicBezTo>
                  <a:pt x="88518" y="428641"/>
                  <a:pt x="178420" y="471459"/>
                  <a:pt x="266478" y="471459"/>
                </a:cubicBezTo>
                <a:cubicBezTo>
                  <a:pt x="381736" y="471459"/>
                  <a:pt x="458268" y="404700"/>
                  <a:pt x="458268" y="351292"/>
                </a:cubicBezTo>
                <a:cubicBezTo>
                  <a:pt x="458268" y="319524"/>
                  <a:pt x="431067" y="301107"/>
                  <a:pt x="406632" y="293741"/>
                </a:cubicBezTo>
                <a:cubicBezTo>
                  <a:pt x="400638" y="291899"/>
                  <a:pt x="396950" y="290518"/>
                  <a:pt x="399716" y="282691"/>
                </a:cubicBezTo>
                <a:cubicBezTo>
                  <a:pt x="406632" y="265656"/>
                  <a:pt x="407554" y="251383"/>
                  <a:pt x="400177" y="240794"/>
                </a:cubicBezTo>
                <a:cubicBezTo>
                  <a:pt x="386346" y="220996"/>
                  <a:pt x="348542" y="222377"/>
                  <a:pt x="305665" y="240333"/>
                </a:cubicBezTo>
                <a:cubicBezTo>
                  <a:pt x="305665" y="240333"/>
                  <a:pt x="291834" y="246319"/>
                  <a:pt x="295523" y="235269"/>
                </a:cubicBezTo>
                <a:cubicBezTo>
                  <a:pt x="301977" y="214090"/>
                  <a:pt x="301055" y="196134"/>
                  <a:pt x="290912" y="186005"/>
                </a:cubicBezTo>
                <a:cubicBezTo>
                  <a:pt x="285034" y="180135"/>
                  <a:pt x="276736" y="177257"/>
                  <a:pt x="266759" y="177078"/>
                </a:cubicBezTo>
                <a:close/>
                <a:moveTo>
                  <a:pt x="405364" y="128778"/>
                </a:moveTo>
                <a:cubicBezTo>
                  <a:pt x="395769" y="128339"/>
                  <a:pt x="386116" y="129144"/>
                  <a:pt x="376665" y="131216"/>
                </a:cubicBezTo>
                <a:cubicBezTo>
                  <a:pt x="367905" y="133058"/>
                  <a:pt x="362373" y="141806"/>
                  <a:pt x="364217" y="150554"/>
                </a:cubicBezTo>
                <a:cubicBezTo>
                  <a:pt x="366061" y="159301"/>
                  <a:pt x="374820" y="164826"/>
                  <a:pt x="383580" y="162985"/>
                </a:cubicBezTo>
                <a:cubicBezTo>
                  <a:pt x="410320" y="156999"/>
                  <a:pt x="439365" y="165287"/>
                  <a:pt x="459190" y="187386"/>
                </a:cubicBezTo>
                <a:cubicBezTo>
                  <a:pt x="479014" y="209486"/>
                  <a:pt x="484546" y="238952"/>
                  <a:pt x="475787" y="265195"/>
                </a:cubicBezTo>
                <a:cubicBezTo>
                  <a:pt x="473021" y="273943"/>
                  <a:pt x="477631" y="282691"/>
                  <a:pt x="486391" y="285453"/>
                </a:cubicBezTo>
                <a:cubicBezTo>
                  <a:pt x="494689" y="288216"/>
                  <a:pt x="503910" y="283612"/>
                  <a:pt x="506676" y="275324"/>
                </a:cubicBezTo>
                <a:cubicBezTo>
                  <a:pt x="518663" y="238492"/>
                  <a:pt x="511286" y="196594"/>
                  <a:pt x="483163" y="165747"/>
                </a:cubicBezTo>
                <a:cubicBezTo>
                  <a:pt x="462416" y="142612"/>
                  <a:pt x="434149" y="130094"/>
                  <a:pt x="405364" y="128778"/>
                </a:cubicBezTo>
                <a:close/>
                <a:moveTo>
                  <a:pt x="300594" y="0"/>
                </a:moveTo>
                <a:cubicBezTo>
                  <a:pt x="466566" y="0"/>
                  <a:pt x="600727" y="134439"/>
                  <a:pt x="600727" y="300186"/>
                </a:cubicBezTo>
                <a:cubicBezTo>
                  <a:pt x="600727" y="465934"/>
                  <a:pt x="466566" y="599913"/>
                  <a:pt x="300594" y="599913"/>
                </a:cubicBezTo>
                <a:cubicBezTo>
                  <a:pt x="134622" y="599913"/>
                  <a:pt x="0" y="465934"/>
                  <a:pt x="0" y="300186"/>
                </a:cubicBezTo>
                <a:cubicBezTo>
                  <a:pt x="0" y="134439"/>
                  <a:pt x="134622" y="0"/>
                  <a:pt x="3005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</p:sp>
      <p:sp>
        <p:nvSpPr>
          <p:cNvPr id="32" name="icon"/>
          <p:cNvSpPr/>
          <p:nvPr>
            <p:custDataLst>
              <p:tags r:id="rId21"/>
            </p:custDataLst>
          </p:nvPr>
        </p:nvSpPr>
        <p:spPr bwMode="auto">
          <a:xfrm>
            <a:off x="9388331" y="3266233"/>
            <a:ext cx="346009" cy="408920"/>
          </a:xfrm>
          <a:custGeom>
            <a:avLst/>
            <a:gdLst>
              <a:gd name="T0" fmla="*/ 5435 w 6022"/>
              <a:gd name="T1" fmla="*/ 6495 h 7050"/>
              <a:gd name="T2" fmla="*/ 5435 w 6022"/>
              <a:gd name="T3" fmla="*/ 5386 h 7050"/>
              <a:gd name="T4" fmla="*/ 5435 w 6022"/>
              <a:gd name="T5" fmla="*/ 4178 h 7050"/>
              <a:gd name="T6" fmla="*/ 5157 w 6022"/>
              <a:gd name="T7" fmla="*/ 2725 h 7050"/>
              <a:gd name="T8" fmla="*/ 3264 w 6022"/>
              <a:gd name="T9" fmla="*/ 1550 h 7050"/>
              <a:gd name="T10" fmla="*/ 4194 w 6022"/>
              <a:gd name="T11" fmla="*/ 1338 h 7050"/>
              <a:gd name="T12" fmla="*/ 4472 w 6022"/>
              <a:gd name="T13" fmla="*/ 457 h 7050"/>
              <a:gd name="T14" fmla="*/ 3248 w 6022"/>
              <a:gd name="T15" fmla="*/ 180 h 7050"/>
              <a:gd name="T16" fmla="*/ 2709 w 6022"/>
              <a:gd name="T17" fmla="*/ 277 h 7050"/>
              <a:gd name="T18" fmla="*/ 1387 w 6022"/>
              <a:gd name="T19" fmla="*/ 2725 h 7050"/>
              <a:gd name="T20" fmla="*/ 539 w 6022"/>
              <a:gd name="T21" fmla="*/ 3003 h 7050"/>
              <a:gd name="T22" fmla="*/ 539 w 6022"/>
              <a:gd name="T23" fmla="*/ 4178 h 7050"/>
              <a:gd name="T24" fmla="*/ 539 w 6022"/>
              <a:gd name="T25" fmla="*/ 5386 h 7050"/>
              <a:gd name="T26" fmla="*/ 278 w 6022"/>
              <a:gd name="T27" fmla="*/ 6495 h 7050"/>
              <a:gd name="T28" fmla="*/ 278 w 6022"/>
              <a:gd name="T29" fmla="*/ 7050 h 7050"/>
              <a:gd name="T30" fmla="*/ 6022 w 6022"/>
              <a:gd name="T31" fmla="*/ 6773 h 7050"/>
              <a:gd name="T32" fmla="*/ 2562 w 6022"/>
              <a:gd name="T33" fmla="*/ 3280 h 7050"/>
              <a:gd name="T34" fmla="*/ 3444 w 6022"/>
              <a:gd name="T35" fmla="*/ 3900 h 7050"/>
              <a:gd name="T36" fmla="*/ 2562 w 6022"/>
              <a:gd name="T37" fmla="*/ 3280 h 7050"/>
              <a:gd name="T38" fmla="*/ 3444 w 6022"/>
              <a:gd name="T39" fmla="*/ 5663 h 7050"/>
              <a:gd name="T40" fmla="*/ 2562 w 6022"/>
              <a:gd name="T41" fmla="*/ 6283 h 7050"/>
              <a:gd name="T42" fmla="*/ 3982 w 6022"/>
              <a:gd name="T43" fmla="*/ 5663 h 7050"/>
              <a:gd name="T44" fmla="*/ 4880 w 6022"/>
              <a:gd name="T45" fmla="*/ 6283 h 7050"/>
              <a:gd name="T46" fmla="*/ 3982 w 6022"/>
              <a:gd name="T47" fmla="*/ 5663 h 7050"/>
              <a:gd name="T48" fmla="*/ 3982 w 6022"/>
              <a:gd name="T49" fmla="*/ 5108 h 7050"/>
              <a:gd name="T50" fmla="*/ 4880 w 6022"/>
              <a:gd name="T51" fmla="*/ 4439 h 7050"/>
              <a:gd name="T52" fmla="*/ 4896 w 6022"/>
              <a:gd name="T53" fmla="*/ 5108 h 7050"/>
              <a:gd name="T54" fmla="*/ 3444 w 6022"/>
              <a:gd name="T55" fmla="*/ 5108 h 7050"/>
              <a:gd name="T56" fmla="*/ 2562 w 6022"/>
              <a:gd name="T57" fmla="*/ 4439 h 7050"/>
              <a:gd name="T58" fmla="*/ 2024 w 6022"/>
              <a:gd name="T59" fmla="*/ 5108 h 7050"/>
              <a:gd name="T60" fmla="*/ 1126 w 6022"/>
              <a:gd name="T61" fmla="*/ 4439 h 7050"/>
              <a:gd name="T62" fmla="*/ 2024 w 6022"/>
              <a:gd name="T63" fmla="*/ 5108 h 7050"/>
              <a:gd name="T64" fmla="*/ 2024 w 6022"/>
              <a:gd name="T65" fmla="*/ 5663 h 7050"/>
              <a:gd name="T66" fmla="*/ 1126 w 6022"/>
              <a:gd name="T67" fmla="*/ 6283 h 7050"/>
              <a:gd name="T68" fmla="*/ 1110 w 6022"/>
              <a:gd name="T69" fmla="*/ 5663 h 7050"/>
              <a:gd name="T70" fmla="*/ 3982 w 6022"/>
              <a:gd name="T71" fmla="*/ 3900 h 7050"/>
              <a:gd name="T72" fmla="*/ 4880 w 6022"/>
              <a:gd name="T73" fmla="*/ 3280 h 7050"/>
              <a:gd name="T74" fmla="*/ 4896 w 6022"/>
              <a:gd name="T75" fmla="*/ 3900 h 7050"/>
              <a:gd name="T76" fmla="*/ 2024 w 6022"/>
              <a:gd name="T77" fmla="*/ 3280 h 7050"/>
              <a:gd name="T78" fmla="*/ 1126 w 6022"/>
              <a:gd name="T79" fmla="*/ 3900 h 7050"/>
              <a:gd name="T80" fmla="*/ 1110 w 6022"/>
              <a:gd name="T81" fmla="*/ 3280 h 7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22" h="7050">
                <a:moveTo>
                  <a:pt x="5728" y="6495"/>
                </a:moveTo>
                <a:lnTo>
                  <a:pt x="5435" y="6495"/>
                </a:lnTo>
                <a:lnTo>
                  <a:pt x="5435" y="5386"/>
                </a:lnTo>
                <a:lnTo>
                  <a:pt x="5435" y="5386"/>
                </a:lnTo>
                <a:lnTo>
                  <a:pt x="5435" y="4178"/>
                </a:lnTo>
                <a:lnTo>
                  <a:pt x="5435" y="4178"/>
                </a:lnTo>
                <a:lnTo>
                  <a:pt x="5435" y="3003"/>
                </a:lnTo>
                <a:cubicBezTo>
                  <a:pt x="5435" y="2856"/>
                  <a:pt x="5304" y="2725"/>
                  <a:pt x="5157" y="2725"/>
                </a:cubicBezTo>
                <a:lnTo>
                  <a:pt x="4586" y="2725"/>
                </a:lnTo>
                <a:cubicBezTo>
                  <a:pt x="4455" y="2122"/>
                  <a:pt x="3933" y="1665"/>
                  <a:pt x="3264" y="1550"/>
                </a:cubicBezTo>
                <a:lnTo>
                  <a:pt x="3264" y="1338"/>
                </a:lnTo>
                <a:lnTo>
                  <a:pt x="4194" y="1338"/>
                </a:lnTo>
                <a:cubicBezTo>
                  <a:pt x="4341" y="1338"/>
                  <a:pt x="4472" y="1224"/>
                  <a:pt x="4472" y="1061"/>
                </a:cubicBezTo>
                <a:lnTo>
                  <a:pt x="4472" y="457"/>
                </a:lnTo>
                <a:cubicBezTo>
                  <a:pt x="4472" y="310"/>
                  <a:pt x="4341" y="180"/>
                  <a:pt x="4194" y="180"/>
                </a:cubicBezTo>
                <a:lnTo>
                  <a:pt x="3248" y="180"/>
                </a:lnTo>
                <a:cubicBezTo>
                  <a:pt x="3215" y="82"/>
                  <a:pt x="3117" y="0"/>
                  <a:pt x="2987" y="0"/>
                </a:cubicBezTo>
                <a:cubicBezTo>
                  <a:pt x="2840" y="0"/>
                  <a:pt x="2709" y="131"/>
                  <a:pt x="2709" y="277"/>
                </a:cubicBezTo>
                <a:lnTo>
                  <a:pt x="2709" y="1550"/>
                </a:lnTo>
                <a:cubicBezTo>
                  <a:pt x="2040" y="1648"/>
                  <a:pt x="1502" y="2122"/>
                  <a:pt x="1387" y="2725"/>
                </a:cubicBezTo>
                <a:lnTo>
                  <a:pt x="816" y="2725"/>
                </a:lnTo>
                <a:cubicBezTo>
                  <a:pt x="669" y="2725"/>
                  <a:pt x="539" y="2856"/>
                  <a:pt x="539" y="3003"/>
                </a:cubicBezTo>
                <a:lnTo>
                  <a:pt x="539" y="4178"/>
                </a:lnTo>
                <a:lnTo>
                  <a:pt x="539" y="4178"/>
                </a:lnTo>
                <a:lnTo>
                  <a:pt x="539" y="5386"/>
                </a:lnTo>
                <a:lnTo>
                  <a:pt x="539" y="5386"/>
                </a:lnTo>
                <a:lnTo>
                  <a:pt x="539" y="6495"/>
                </a:lnTo>
                <a:lnTo>
                  <a:pt x="278" y="6495"/>
                </a:lnTo>
                <a:cubicBezTo>
                  <a:pt x="131" y="6495"/>
                  <a:pt x="0" y="6610"/>
                  <a:pt x="0" y="6773"/>
                </a:cubicBezTo>
                <a:cubicBezTo>
                  <a:pt x="0" y="6936"/>
                  <a:pt x="131" y="7050"/>
                  <a:pt x="278" y="7050"/>
                </a:cubicBezTo>
                <a:lnTo>
                  <a:pt x="5745" y="7050"/>
                </a:lnTo>
                <a:cubicBezTo>
                  <a:pt x="5892" y="7050"/>
                  <a:pt x="6022" y="6920"/>
                  <a:pt x="6022" y="6773"/>
                </a:cubicBezTo>
                <a:cubicBezTo>
                  <a:pt x="6022" y="6626"/>
                  <a:pt x="5892" y="6495"/>
                  <a:pt x="5728" y="6495"/>
                </a:cubicBezTo>
                <a:close/>
                <a:moveTo>
                  <a:pt x="2562" y="3280"/>
                </a:moveTo>
                <a:lnTo>
                  <a:pt x="3444" y="3280"/>
                </a:lnTo>
                <a:lnTo>
                  <a:pt x="3444" y="3900"/>
                </a:lnTo>
                <a:lnTo>
                  <a:pt x="2562" y="3900"/>
                </a:lnTo>
                <a:lnTo>
                  <a:pt x="2562" y="3280"/>
                </a:lnTo>
                <a:close/>
                <a:moveTo>
                  <a:pt x="2562" y="5663"/>
                </a:moveTo>
                <a:lnTo>
                  <a:pt x="3444" y="5663"/>
                </a:lnTo>
                <a:lnTo>
                  <a:pt x="3444" y="6283"/>
                </a:lnTo>
                <a:lnTo>
                  <a:pt x="2562" y="6283"/>
                </a:lnTo>
                <a:lnTo>
                  <a:pt x="2562" y="5663"/>
                </a:lnTo>
                <a:close/>
                <a:moveTo>
                  <a:pt x="3982" y="5663"/>
                </a:moveTo>
                <a:lnTo>
                  <a:pt x="4880" y="5663"/>
                </a:lnTo>
                <a:lnTo>
                  <a:pt x="4880" y="6283"/>
                </a:lnTo>
                <a:lnTo>
                  <a:pt x="3982" y="6283"/>
                </a:lnTo>
                <a:lnTo>
                  <a:pt x="3982" y="5663"/>
                </a:lnTo>
                <a:close/>
                <a:moveTo>
                  <a:pt x="4896" y="5108"/>
                </a:moveTo>
                <a:lnTo>
                  <a:pt x="3982" y="5108"/>
                </a:lnTo>
                <a:lnTo>
                  <a:pt x="3982" y="4439"/>
                </a:lnTo>
                <a:lnTo>
                  <a:pt x="4880" y="4439"/>
                </a:lnTo>
                <a:lnTo>
                  <a:pt x="4880" y="5108"/>
                </a:lnTo>
                <a:lnTo>
                  <a:pt x="4896" y="5108"/>
                </a:lnTo>
                <a:close/>
                <a:moveTo>
                  <a:pt x="3444" y="4439"/>
                </a:moveTo>
                <a:lnTo>
                  <a:pt x="3444" y="5108"/>
                </a:lnTo>
                <a:lnTo>
                  <a:pt x="2562" y="5108"/>
                </a:lnTo>
                <a:lnTo>
                  <a:pt x="2562" y="4439"/>
                </a:lnTo>
                <a:lnTo>
                  <a:pt x="3444" y="4439"/>
                </a:lnTo>
                <a:close/>
                <a:moveTo>
                  <a:pt x="2024" y="5108"/>
                </a:moveTo>
                <a:lnTo>
                  <a:pt x="1126" y="5108"/>
                </a:lnTo>
                <a:lnTo>
                  <a:pt x="1126" y="4439"/>
                </a:lnTo>
                <a:lnTo>
                  <a:pt x="2024" y="4439"/>
                </a:lnTo>
                <a:lnTo>
                  <a:pt x="2024" y="5108"/>
                </a:lnTo>
                <a:close/>
                <a:moveTo>
                  <a:pt x="1110" y="5663"/>
                </a:moveTo>
                <a:lnTo>
                  <a:pt x="2024" y="5663"/>
                </a:lnTo>
                <a:lnTo>
                  <a:pt x="2024" y="6283"/>
                </a:lnTo>
                <a:lnTo>
                  <a:pt x="1126" y="6283"/>
                </a:lnTo>
                <a:lnTo>
                  <a:pt x="1126" y="5663"/>
                </a:lnTo>
                <a:lnTo>
                  <a:pt x="1110" y="5663"/>
                </a:lnTo>
                <a:close/>
                <a:moveTo>
                  <a:pt x="4896" y="3900"/>
                </a:moveTo>
                <a:lnTo>
                  <a:pt x="3982" y="3900"/>
                </a:lnTo>
                <a:lnTo>
                  <a:pt x="3982" y="3280"/>
                </a:lnTo>
                <a:lnTo>
                  <a:pt x="4880" y="3280"/>
                </a:lnTo>
                <a:lnTo>
                  <a:pt x="4880" y="3900"/>
                </a:lnTo>
                <a:lnTo>
                  <a:pt x="4896" y="3900"/>
                </a:lnTo>
                <a:close/>
                <a:moveTo>
                  <a:pt x="1110" y="3280"/>
                </a:moveTo>
                <a:lnTo>
                  <a:pt x="2024" y="3280"/>
                </a:lnTo>
                <a:lnTo>
                  <a:pt x="2024" y="3900"/>
                </a:lnTo>
                <a:lnTo>
                  <a:pt x="1126" y="3900"/>
                </a:lnTo>
                <a:lnTo>
                  <a:pt x="1126" y="3280"/>
                </a:lnTo>
                <a:lnTo>
                  <a:pt x="1110" y="32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5" grpId="0" animBg="1"/>
      <p:bldP spid="15" grpId="1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2558713"/>
            <a:ext cx="12192000" cy="4299287"/>
          </a:xfrm>
          <a:prstGeom prst="rect">
            <a:avLst/>
          </a:prstGeom>
          <a:solidFill>
            <a:srgbClr val="EA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5" name="矩形: 圆角 14"/>
          <p:cNvSpPr/>
          <p:nvPr>
            <p:custDataLst>
              <p:tags r:id="rId5"/>
            </p:custDataLst>
          </p:nvPr>
        </p:nvSpPr>
        <p:spPr>
          <a:xfrm>
            <a:off x="1302795" y="2502311"/>
            <a:ext cx="2914137" cy="3397649"/>
          </a:xfrm>
          <a:prstGeom prst="roundRect">
            <a:avLst>
              <a:gd name="adj" fmla="val 8595"/>
            </a:avLst>
          </a:prstGeom>
          <a:noFill/>
          <a:ln w="9525"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>
            <p:custDataLst>
              <p:tags r:id="rId6"/>
            </p:custDataLst>
          </p:nvPr>
        </p:nvSpPr>
        <p:spPr>
          <a:xfrm>
            <a:off x="2354760" y="2068422"/>
            <a:ext cx="810208" cy="810208"/>
          </a:xfrm>
          <a:prstGeom prst="roundRect">
            <a:avLst/>
          </a:prstGeom>
          <a:solidFill>
            <a:srgbClr val="478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books_11506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544242" y="2293216"/>
            <a:ext cx="431241" cy="360620"/>
          </a:xfrm>
          <a:custGeom>
            <a:avLst/>
            <a:gdLst>
              <a:gd name="T0" fmla="*/ 873 w 3949"/>
              <a:gd name="T1" fmla="*/ 2867 h 3307"/>
              <a:gd name="T2" fmla="*/ 767 w 3949"/>
              <a:gd name="T3" fmla="*/ 2760 h 3307"/>
              <a:gd name="T4" fmla="*/ 873 w 3949"/>
              <a:gd name="T5" fmla="*/ 2653 h 3307"/>
              <a:gd name="T6" fmla="*/ 3949 w 3949"/>
              <a:gd name="T7" fmla="*/ 2653 h 3307"/>
              <a:gd name="T8" fmla="*/ 3949 w 3949"/>
              <a:gd name="T9" fmla="*/ 2213 h 3307"/>
              <a:gd name="T10" fmla="*/ 3736 w 3949"/>
              <a:gd name="T11" fmla="*/ 2213 h 3307"/>
              <a:gd name="T12" fmla="*/ 3736 w 3949"/>
              <a:gd name="T13" fmla="*/ 1760 h 3307"/>
              <a:gd name="T14" fmla="*/ 540 w 3949"/>
              <a:gd name="T15" fmla="*/ 1760 h 3307"/>
              <a:gd name="T16" fmla="*/ 433 w 3949"/>
              <a:gd name="T17" fmla="*/ 1653 h 3307"/>
              <a:gd name="T18" fmla="*/ 540 w 3949"/>
              <a:gd name="T19" fmla="*/ 1547 h 3307"/>
              <a:gd name="T20" fmla="*/ 3736 w 3949"/>
              <a:gd name="T21" fmla="*/ 1547 h 3307"/>
              <a:gd name="T22" fmla="*/ 3736 w 3949"/>
              <a:gd name="T23" fmla="*/ 1093 h 3307"/>
              <a:gd name="T24" fmla="*/ 3949 w 3949"/>
              <a:gd name="T25" fmla="*/ 1093 h 3307"/>
              <a:gd name="T26" fmla="*/ 3949 w 3949"/>
              <a:gd name="T27" fmla="*/ 653 h 3307"/>
              <a:gd name="T28" fmla="*/ 873 w 3949"/>
              <a:gd name="T29" fmla="*/ 653 h 3307"/>
              <a:gd name="T30" fmla="*/ 767 w 3949"/>
              <a:gd name="T31" fmla="*/ 547 h 3307"/>
              <a:gd name="T32" fmla="*/ 873 w 3949"/>
              <a:gd name="T33" fmla="*/ 440 h 3307"/>
              <a:gd name="T34" fmla="*/ 3949 w 3949"/>
              <a:gd name="T35" fmla="*/ 440 h 3307"/>
              <a:gd name="T36" fmla="*/ 3949 w 3949"/>
              <a:gd name="T37" fmla="*/ 0 h 3307"/>
              <a:gd name="T38" fmla="*/ 884 w 3949"/>
              <a:gd name="T39" fmla="*/ 0 h 3307"/>
              <a:gd name="T40" fmla="*/ 336 w 3949"/>
              <a:gd name="T41" fmla="*/ 549 h 3307"/>
              <a:gd name="T42" fmla="*/ 807 w 3949"/>
              <a:gd name="T43" fmla="*/ 1093 h 3307"/>
              <a:gd name="T44" fmla="*/ 560 w 3949"/>
              <a:gd name="T45" fmla="*/ 1093 h 3307"/>
              <a:gd name="T46" fmla="*/ 0 w 3949"/>
              <a:gd name="T47" fmla="*/ 1653 h 3307"/>
              <a:gd name="T48" fmla="*/ 560 w 3949"/>
              <a:gd name="T49" fmla="*/ 2213 h 3307"/>
              <a:gd name="T50" fmla="*/ 793 w 3949"/>
              <a:gd name="T51" fmla="*/ 2213 h 3307"/>
              <a:gd name="T52" fmla="*/ 336 w 3949"/>
              <a:gd name="T53" fmla="*/ 2756 h 3307"/>
              <a:gd name="T54" fmla="*/ 884 w 3949"/>
              <a:gd name="T55" fmla="*/ 3307 h 3307"/>
              <a:gd name="T56" fmla="*/ 3949 w 3949"/>
              <a:gd name="T57" fmla="*/ 3307 h 3307"/>
              <a:gd name="T58" fmla="*/ 3949 w 3949"/>
              <a:gd name="T59" fmla="*/ 2867 h 3307"/>
              <a:gd name="T60" fmla="*/ 873 w 3949"/>
              <a:gd name="T61" fmla="*/ 2867 h 3307"/>
              <a:gd name="T62" fmla="*/ 873 w 3949"/>
              <a:gd name="T63" fmla="*/ 2867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49" h="3307">
                <a:moveTo>
                  <a:pt x="873" y="2867"/>
                </a:moveTo>
                <a:cubicBezTo>
                  <a:pt x="814" y="2867"/>
                  <a:pt x="767" y="2819"/>
                  <a:pt x="767" y="2760"/>
                </a:cubicBezTo>
                <a:cubicBezTo>
                  <a:pt x="767" y="2701"/>
                  <a:pt x="814" y="2653"/>
                  <a:pt x="873" y="2653"/>
                </a:cubicBezTo>
                <a:lnTo>
                  <a:pt x="3949" y="2653"/>
                </a:lnTo>
                <a:lnTo>
                  <a:pt x="3949" y="2213"/>
                </a:lnTo>
                <a:lnTo>
                  <a:pt x="3736" y="2213"/>
                </a:lnTo>
                <a:lnTo>
                  <a:pt x="3736" y="1760"/>
                </a:lnTo>
                <a:lnTo>
                  <a:pt x="540" y="1760"/>
                </a:lnTo>
                <a:cubicBezTo>
                  <a:pt x="481" y="1760"/>
                  <a:pt x="433" y="1712"/>
                  <a:pt x="433" y="1653"/>
                </a:cubicBezTo>
                <a:cubicBezTo>
                  <a:pt x="433" y="1595"/>
                  <a:pt x="481" y="1547"/>
                  <a:pt x="540" y="1547"/>
                </a:cubicBezTo>
                <a:lnTo>
                  <a:pt x="3736" y="1547"/>
                </a:lnTo>
                <a:lnTo>
                  <a:pt x="3736" y="1093"/>
                </a:lnTo>
                <a:lnTo>
                  <a:pt x="3949" y="1093"/>
                </a:lnTo>
                <a:lnTo>
                  <a:pt x="3949" y="653"/>
                </a:lnTo>
                <a:lnTo>
                  <a:pt x="873" y="653"/>
                </a:lnTo>
                <a:cubicBezTo>
                  <a:pt x="814" y="653"/>
                  <a:pt x="767" y="606"/>
                  <a:pt x="767" y="547"/>
                </a:cubicBezTo>
                <a:cubicBezTo>
                  <a:pt x="767" y="488"/>
                  <a:pt x="814" y="440"/>
                  <a:pt x="873" y="440"/>
                </a:cubicBezTo>
                <a:lnTo>
                  <a:pt x="3949" y="440"/>
                </a:lnTo>
                <a:lnTo>
                  <a:pt x="3949" y="0"/>
                </a:lnTo>
                <a:lnTo>
                  <a:pt x="884" y="0"/>
                </a:lnTo>
                <a:cubicBezTo>
                  <a:pt x="582" y="0"/>
                  <a:pt x="336" y="247"/>
                  <a:pt x="336" y="549"/>
                </a:cubicBezTo>
                <a:cubicBezTo>
                  <a:pt x="336" y="826"/>
                  <a:pt x="541" y="1053"/>
                  <a:pt x="807" y="1093"/>
                </a:cubicBezTo>
                <a:lnTo>
                  <a:pt x="560" y="1093"/>
                </a:lnTo>
                <a:cubicBezTo>
                  <a:pt x="251" y="1093"/>
                  <a:pt x="0" y="1344"/>
                  <a:pt x="0" y="1653"/>
                </a:cubicBezTo>
                <a:cubicBezTo>
                  <a:pt x="0" y="1963"/>
                  <a:pt x="251" y="2213"/>
                  <a:pt x="560" y="2213"/>
                </a:cubicBezTo>
                <a:lnTo>
                  <a:pt x="793" y="2213"/>
                </a:lnTo>
                <a:cubicBezTo>
                  <a:pt x="534" y="2253"/>
                  <a:pt x="336" y="2485"/>
                  <a:pt x="336" y="2756"/>
                </a:cubicBezTo>
                <a:cubicBezTo>
                  <a:pt x="336" y="3058"/>
                  <a:pt x="582" y="3307"/>
                  <a:pt x="884" y="3307"/>
                </a:cubicBezTo>
                <a:lnTo>
                  <a:pt x="3949" y="3307"/>
                </a:lnTo>
                <a:lnTo>
                  <a:pt x="3949" y="2867"/>
                </a:lnTo>
                <a:lnTo>
                  <a:pt x="873" y="2867"/>
                </a:lnTo>
                <a:lnTo>
                  <a:pt x="873" y="28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451441" y="3028823"/>
            <a:ext cx="2616843" cy="26989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000" kern="1200" cap="none" spc="360" noProof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各学园内</a:t>
            </a:r>
            <a:endParaRPr kumimoji="0" lang="zh-CN" altLang="en-US" sz="2000" kern="1200" cap="none" spc="360" noProof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: 圆角 14"/>
          <p:cNvSpPr/>
          <p:nvPr>
            <p:custDataLst>
              <p:tags r:id="rId9"/>
            </p:custDataLst>
          </p:nvPr>
        </p:nvSpPr>
        <p:spPr>
          <a:xfrm>
            <a:off x="4639974" y="2502311"/>
            <a:ext cx="2914137" cy="3397649"/>
          </a:xfrm>
          <a:prstGeom prst="roundRect">
            <a:avLst>
              <a:gd name="adj" fmla="val 8595"/>
            </a:avLst>
          </a:prstGeom>
          <a:noFill/>
          <a:ln w="9525"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: 圆角 11"/>
          <p:cNvSpPr/>
          <p:nvPr>
            <p:custDataLst>
              <p:tags r:id="rId10"/>
            </p:custDataLst>
          </p:nvPr>
        </p:nvSpPr>
        <p:spPr>
          <a:xfrm>
            <a:off x="5691939" y="2068422"/>
            <a:ext cx="810208" cy="810208"/>
          </a:xfrm>
          <a:prstGeom prst="roundRect">
            <a:avLst/>
          </a:prstGeom>
          <a:solidFill>
            <a:srgbClr val="478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4788622" y="3028823"/>
            <a:ext cx="2616843" cy="26989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55600" marR="0" lvl="0" indent="-3556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kumimoji="0" lang="zh-CN" altLang="en-US" sz="2000" kern="1200" cap="none" spc="120" noProof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教室</a:t>
            </a:r>
            <a:endParaRPr kumimoji="0" lang="zh-CN" altLang="en-US" sz="2000" kern="1200" cap="none" spc="120" noProof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kern="1200" cap="none" spc="100" noProof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用求是潮APP，“教室占用情况”可以很清楚的看到哪些教室被占用，哪些可以用来自习</a:t>
            </a:r>
            <a:endParaRPr kumimoji="0" lang="zh-CN" altLang="en-US" kern="1200" cap="none" spc="100" noProof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: 圆角 14"/>
          <p:cNvSpPr/>
          <p:nvPr>
            <p:custDataLst>
              <p:tags r:id="rId12"/>
            </p:custDataLst>
          </p:nvPr>
        </p:nvSpPr>
        <p:spPr>
          <a:xfrm>
            <a:off x="7977154" y="2502311"/>
            <a:ext cx="2914137" cy="3397649"/>
          </a:xfrm>
          <a:prstGeom prst="roundRect">
            <a:avLst>
              <a:gd name="adj" fmla="val 8595"/>
            </a:avLst>
          </a:prstGeom>
          <a:noFill/>
          <a:ln w="9525"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: 圆角 11"/>
          <p:cNvSpPr/>
          <p:nvPr>
            <p:custDataLst>
              <p:tags r:id="rId13"/>
            </p:custDataLst>
          </p:nvPr>
        </p:nvSpPr>
        <p:spPr>
          <a:xfrm>
            <a:off x="9029119" y="2068422"/>
            <a:ext cx="810208" cy="810208"/>
          </a:xfrm>
          <a:prstGeom prst="roundRect">
            <a:avLst/>
          </a:prstGeom>
          <a:solidFill>
            <a:srgbClr val="478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8125800" y="3028823"/>
            <a:ext cx="2616843" cy="26989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000" kern="1200" cap="none" spc="480" noProof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图书馆</a:t>
            </a:r>
            <a:endParaRPr kumimoji="0" lang="zh-CN" altLang="en-US" sz="2000" kern="1200" cap="none" spc="480" noProof="0">
              <a:ln>
                <a:noFill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5"/>
            </p:custDataLst>
          </p:nvPr>
        </p:nvSpPr>
        <p:spPr>
          <a:xfrm>
            <a:off x="457200" y="596335"/>
            <a:ext cx="11278800" cy="65849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自习室位置</a:t>
            </a:r>
            <a:endParaRPr lang="zh-CN" altLang="en-US" sz="3600" b="1" spc="300">
              <a:ln w="3175">
                <a:noFill/>
                <a:prstDash val="dash"/>
              </a:ln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67" name="icon"/>
          <p:cNvGrpSpPr/>
          <p:nvPr>
            <p:custDataLst>
              <p:tags r:id="rId16"/>
            </p:custDataLst>
          </p:nvPr>
        </p:nvGrpSpPr>
        <p:grpSpPr>
          <a:xfrm rot="0">
            <a:off x="5913605" y="2257906"/>
            <a:ext cx="366877" cy="431241"/>
            <a:chOff x="16762834" y="18677239"/>
            <a:chExt cx="1524000" cy="1339369"/>
          </a:xfrm>
          <a:solidFill>
            <a:schemeClr val="accent1"/>
          </a:solidFill>
        </p:grpSpPr>
        <p:sp>
          <p:nvSpPr>
            <p:cNvPr id="368" name="PA-任意多边形 4066"/>
            <p:cNvSpPr/>
            <p:nvPr>
              <p:custDataLst>
                <p:tags r:id="rId17"/>
              </p:custDataLst>
            </p:nvPr>
          </p:nvSpPr>
          <p:spPr bwMode="auto">
            <a:xfrm>
              <a:off x="16762834" y="18677239"/>
              <a:ext cx="1524000" cy="184727"/>
            </a:xfrm>
            <a:custGeom>
              <a:avLst/>
              <a:gdLst>
                <a:gd name="connsiteX0" fmla="*/ 1433007 w 1524000"/>
                <a:gd name="connsiteY0" fmla="*/ 185070 h 184727"/>
                <a:gd name="connsiteX1" fmla="*/ 93118 w 1524000"/>
                <a:gd name="connsiteY1" fmla="*/ 185070 h 184727"/>
                <a:gd name="connsiteX2" fmla="*/ 1166 w 1524000"/>
                <a:gd name="connsiteY2" fmla="*/ 93118 h 184727"/>
                <a:gd name="connsiteX3" fmla="*/ 93118 w 1524000"/>
                <a:gd name="connsiteY3" fmla="*/ 1166 h 184727"/>
                <a:gd name="connsiteX4" fmla="*/ 1433007 w 1524000"/>
                <a:gd name="connsiteY4" fmla="*/ 1166 h 184727"/>
                <a:gd name="connsiteX5" fmla="*/ 1524959 w 1524000"/>
                <a:gd name="connsiteY5" fmla="*/ 93118 h 184727"/>
                <a:gd name="connsiteX6" fmla="*/ 1433007 w 1524000"/>
                <a:gd name="connsiteY6" fmla="*/ 185070 h 184727"/>
                <a:gd name="connsiteX7" fmla="*/ 93118 w 1524000"/>
                <a:gd name="connsiteY7" fmla="*/ 53710 h 184727"/>
                <a:gd name="connsiteX8" fmla="*/ 53710 w 1524000"/>
                <a:gd name="connsiteY8" fmla="*/ 93118 h 184727"/>
                <a:gd name="connsiteX9" fmla="*/ 93118 w 1524000"/>
                <a:gd name="connsiteY9" fmla="*/ 132527 h 184727"/>
                <a:gd name="connsiteX10" fmla="*/ 1433007 w 1524000"/>
                <a:gd name="connsiteY10" fmla="*/ 132527 h 184727"/>
                <a:gd name="connsiteX11" fmla="*/ 1472415 w 1524000"/>
                <a:gd name="connsiteY11" fmla="*/ 93118 h 184727"/>
                <a:gd name="connsiteX12" fmla="*/ 1433007 w 1524000"/>
                <a:gd name="connsiteY12" fmla="*/ 53710 h 184727"/>
                <a:gd name="connsiteX13" fmla="*/ 93118 w 1524000"/>
                <a:gd name="connsiteY13" fmla="*/ 53710 h 18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4000" h="184727">
                  <a:moveTo>
                    <a:pt x="1433007" y="185070"/>
                  </a:moveTo>
                  <a:lnTo>
                    <a:pt x="93118" y="185070"/>
                  </a:lnTo>
                  <a:cubicBezTo>
                    <a:pt x="42422" y="185070"/>
                    <a:pt x="1166" y="143814"/>
                    <a:pt x="1166" y="93118"/>
                  </a:cubicBezTo>
                  <a:cubicBezTo>
                    <a:pt x="1166" y="42422"/>
                    <a:pt x="42422" y="1166"/>
                    <a:pt x="93118" y="1166"/>
                  </a:cubicBezTo>
                  <a:lnTo>
                    <a:pt x="1433007" y="1166"/>
                  </a:lnTo>
                  <a:cubicBezTo>
                    <a:pt x="1483707" y="1166"/>
                    <a:pt x="1524959" y="42422"/>
                    <a:pt x="1524959" y="93118"/>
                  </a:cubicBezTo>
                  <a:cubicBezTo>
                    <a:pt x="1524959" y="143814"/>
                    <a:pt x="1483707" y="185070"/>
                    <a:pt x="1433007" y="185070"/>
                  </a:cubicBezTo>
                  <a:close/>
                  <a:moveTo>
                    <a:pt x="93118" y="53710"/>
                  </a:moveTo>
                  <a:cubicBezTo>
                    <a:pt x="71386" y="53710"/>
                    <a:pt x="53710" y="71386"/>
                    <a:pt x="53710" y="93118"/>
                  </a:cubicBezTo>
                  <a:cubicBezTo>
                    <a:pt x="53710" y="114850"/>
                    <a:pt x="71386" y="132527"/>
                    <a:pt x="93118" y="132527"/>
                  </a:cubicBezTo>
                  <a:lnTo>
                    <a:pt x="1433007" y="132527"/>
                  </a:lnTo>
                  <a:cubicBezTo>
                    <a:pt x="1454739" y="132527"/>
                    <a:pt x="1472415" y="114850"/>
                    <a:pt x="1472415" y="93118"/>
                  </a:cubicBezTo>
                  <a:cubicBezTo>
                    <a:pt x="1472415" y="71386"/>
                    <a:pt x="1454739" y="53710"/>
                    <a:pt x="1433007" y="53710"/>
                  </a:cubicBezTo>
                  <a:lnTo>
                    <a:pt x="93118" y="537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9" name="PA-任意多边形 4068"/>
            <p:cNvSpPr/>
            <p:nvPr>
              <p:custDataLst>
                <p:tags r:id="rId18"/>
              </p:custDataLst>
            </p:nvPr>
          </p:nvSpPr>
          <p:spPr bwMode="auto">
            <a:xfrm>
              <a:off x="17314553" y="19885760"/>
              <a:ext cx="419485" cy="130848"/>
            </a:xfrm>
            <a:custGeom>
              <a:avLst/>
              <a:gdLst>
                <a:gd name="connsiteX0" fmla="*/ 395251 w 419484"/>
                <a:gd name="connsiteY0" fmla="*/ 132530 h 130848"/>
                <a:gd name="connsiteX1" fmla="*/ 27440 w 419484"/>
                <a:gd name="connsiteY1" fmla="*/ 132530 h 130848"/>
                <a:gd name="connsiteX2" fmla="*/ 1166 w 419484"/>
                <a:gd name="connsiteY2" fmla="*/ 106257 h 130848"/>
                <a:gd name="connsiteX3" fmla="*/ 1166 w 419484"/>
                <a:gd name="connsiteY3" fmla="*/ 27440 h 130848"/>
                <a:gd name="connsiteX4" fmla="*/ 27440 w 419484"/>
                <a:gd name="connsiteY4" fmla="*/ 1166 h 130848"/>
                <a:gd name="connsiteX5" fmla="*/ 395251 w 419484"/>
                <a:gd name="connsiteY5" fmla="*/ 1166 h 130848"/>
                <a:gd name="connsiteX6" fmla="*/ 421525 w 419484"/>
                <a:gd name="connsiteY6" fmla="*/ 27440 h 130848"/>
                <a:gd name="connsiteX7" fmla="*/ 421525 w 419484"/>
                <a:gd name="connsiteY7" fmla="*/ 106257 h 130848"/>
                <a:gd name="connsiteX8" fmla="*/ 395251 w 419484"/>
                <a:gd name="connsiteY8" fmla="*/ 132530 h 130848"/>
                <a:gd name="connsiteX9" fmla="*/ 53710 w 419484"/>
                <a:gd name="connsiteY9" fmla="*/ 79987 h 130848"/>
                <a:gd name="connsiteX10" fmla="*/ 368977 w 419484"/>
                <a:gd name="connsiteY10" fmla="*/ 79987 h 130848"/>
                <a:gd name="connsiteX11" fmla="*/ 368977 w 419484"/>
                <a:gd name="connsiteY11" fmla="*/ 53713 h 130848"/>
                <a:gd name="connsiteX12" fmla="*/ 53710 w 419484"/>
                <a:gd name="connsiteY12" fmla="*/ 53713 h 130848"/>
                <a:gd name="connsiteX13" fmla="*/ 53710 w 419484"/>
                <a:gd name="connsiteY13" fmla="*/ 79987 h 13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484" h="130848">
                  <a:moveTo>
                    <a:pt x="395251" y="132530"/>
                  </a:moveTo>
                  <a:lnTo>
                    <a:pt x="27440" y="132530"/>
                  </a:lnTo>
                  <a:cubicBezTo>
                    <a:pt x="12931" y="132530"/>
                    <a:pt x="1166" y="120781"/>
                    <a:pt x="1166" y="106257"/>
                  </a:cubicBezTo>
                  <a:lnTo>
                    <a:pt x="1166" y="27440"/>
                  </a:lnTo>
                  <a:cubicBezTo>
                    <a:pt x="1166" y="12919"/>
                    <a:pt x="12931" y="1166"/>
                    <a:pt x="27440" y="1166"/>
                  </a:cubicBezTo>
                  <a:lnTo>
                    <a:pt x="395251" y="1166"/>
                  </a:lnTo>
                  <a:cubicBezTo>
                    <a:pt x="409760" y="1166"/>
                    <a:pt x="421525" y="12916"/>
                    <a:pt x="421525" y="27440"/>
                  </a:cubicBezTo>
                  <a:lnTo>
                    <a:pt x="421525" y="106257"/>
                  </a:lnTo>
                  <a:cubicBezTo>
                    <a:pt x="421525" y="120781"/>
                    <a:pt x="409760" y="132530"/>
                    <a:pt x="395251" y="132530"/>
                  </a:cubicBezTo>
                  <a:close/>
                  <a:moveTo>
                    <a:pt x="53710" y="79987"/>
                  </a:moveTo>
                  <a:lnTo>
                    <a:pt x="368977" y="79987"/>
                  </a:lnTo>
                  <a:lnTo>
                    <a:pt x="368977" y="53713"/>
                  </a:lnTo>
                  <a:lnTo>
                    <a:pt x="53710" y="53713"/>
                  </a:lnTo>
                  <a:lnTo>
                    <a:pt x="53710" y="79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0" name="PA-任意多边形 4070"/>
            <p:cNvSpPr/>
            <p:nvPr>
              <p:custDataLst>
                <p:tags r:id="rId19"/>
              </p:custDataLst>
            </p:nvPr>
          </p:nvSpPr>
          <p:spPr bwMode="auto">
            <a:xfrm>
              <a:off x="16762834" y="19517953"/>
              <a:ext cx="1524000" cy="184727"/>
            </a:xfrm>
            <a:custGeom>
              <a:avLst/>
              <a:gdLst>
                <a:gd name="connsiteX0" fmla="*/ 1433007 w 1524000"/>
                <a:gd name="connsiteY0" fmla="*/ 185070 h 184727"/>
                <a:gd name="connsiteX1" fmla="*/ 93118 w 1524000"/>
                <a:gd name="connsiteY1" fmla="*/ 185070 h 184727"/>
                <a:gd name="connsiteX2" fmla="*/ 1166 w 1524000"/>
                <a:gd name="connsiteY2" fmla="*/ 93118 h 184727"/>
                <a:gd name="connsiteX3" fmla="*/ 93118 w 1524000"/>
                <a:gd name="connsiteY3" fmla="*/ 1166 h 184727"/>
                <a:gd name="connsiteX4" fmla="*/ 1433007 w 1524000"/>
                <a:gd name="connsiteY4" fmla="*/ 1166 h 184727"/>
                <a:gd name="connsiteX5" fmla="*/ 1524959 w 1524000"/>
                <a:gd name="connsiteY5" fmla="*/ 93118 h 184727"/>
                <a:gd name="connsiteX6" fmla="*/ 1433007 w 1524000"/>
                <a:gd name="connsiteY6" fmla="*/ 185070 h 184727"/>
                <a:gd name="connsiteX7" fmla="*/ 93118 w 1524000"/>
                <a:gd name="connsiteY7" fmla="*/ 53710 h 184727"/>
                <a:gd name="connsiteX8" fmla="*/ 53710 w 1524000"/>
                <a:gd name="connsiteY8" fmla="*/ 93118 h 184727"/>
                <a:gd name="connsiteX9" fmla="*/ 93118 w 1524000"/>
                <a:gd name="connsiteY9" fmla="*/ 132527 h 184727"/>
                <a:gd name="connsiteX10" fmla="*/ 1433007 w 1524000"/>
                <a:gd name="connsiteY10" fmla="*/ 132527 h 184727"/>
                <a:gd name="connsiteX11" fmla="*/ 1472415 w 1524000"/>
                <a:gd name="connsiteY11" fmla="*/ 93118 h 184727"/>
                <a:gd name="connsiteX12" fmla="*/ 1433007 w 1524000"/>
                <a:gd name="connsiteY12" fmla="*/ 53710 h 184727"/>
                <a:gd name="connsiteX13" fmla="*/ 93118 w 1524000"/>
                <a:gd name="connsiteY13" fmla="*/ 53710 h 18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4000" h="184727">
                  <a:moveTo>
                    <a:pt x="1433007" y="185070"/>
                  </a:moveTo>
                  <a:lnTo>
                    <a:pt x="93118" y="185070"/>
                  </a:lnTo>
                  <a:cubicBezTo>
                    <a:pt x="42422" y="185070"/>
                    <a:pt x="1166" y="143818"/>
                    <a:pt x="1166" y="93118"/>
                  </a:cubicBezTo>
                  <a:cubicBezTo>
                    <a:pt x="1166" y="42418"/>
                    <a:pt x="42422" y="1166"/>
                    <a:pt x="93118" y="1166"/>
                  </a:cubicBezTo>
                  <a:lnTo>
                    <a:pt x="1433007" y="1166"/>
                  </a:lnTo>
                  <a:cubicBezTo>
                    <a:pt x="1483707" y="1166"/>
                    <a:pt x="1524959" y="42422"/>
                    <a:pt x="1524959" y="93118"/>
                  </a:cubicBezTo>
                  <a:cubicBezTo>
                    <a:pt x="1524962" y="143818"/>
                    <a:pt x="1483707" y="185070"/>
                    <a:pt x="1433007" y="185070"/>
                  </a:cubicBezTo>
                  <a:close/>
                  <a:moveTo>
                    <a:pt x="93118" y="53710"/>
                  </a:moveTo>
                  <a:cubicBezTo>
                    <a:pt x="71386" y="53710"/>
                    <a:pt x="53710" y="71386"/>
                    <a:pt x="53710" y="93118"/>
                  </a:cubicBezTo>
                  <a:cubicBezTo>
                    <a:pt x="53710" y="114850"/>
                    <a:pt x="71386" y="132527"/>
                    <a:pt x="93118" y="132527"/>
                  </a:cubicBezTo>
                  <a:lnTo>
                    <a:pt x="1433007" y="132527"/>
                  </a:lnTo>
                  <a:cubicBezTo>
                    <a:pt x="1454739" y="132527"/>
                    <a:pt x="1472415" y="114850"/>
                    <a:pt x="1472415" y="93118"/>
                  </a:cubicBezTo>
                  <a:cubicBezTo>
                    <a:pt x="1472415" y="71386"/>
                    <a:pt x="1454743" y="53710"/>
                    <a:pt x="1433007" y="53710"/>
                  </a:cubicBezTo>
                  <a:lnTo>
                    <a:pt x="93118" y="537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1" name="PA-任意多边形 4072"/>
            <p:cNvSpPr/>
            <p:nvPr>
              <p:custDataLst>
                <p:tags r:id="rId20"/>
              </p:custDataLst>
            </p:nvPr>
          </p:nvSpPr>
          <p:spPr bwMode="auto">
            <a:xfrm>
              <a:off x="16867921" y="18808596"/>
              <a:ext cx="1312333" cy="762000"/>
            </a:xfrm>
            <a:custGeom>
              <a:avLst/>
              <a:gdLst>
                <a:gd name="connsiteX0" fmla="*/ 1288511 w 1312333"/>
                <a:gd name="connsiteY0" fmla="*/ 763066 h 762000"/>
                <a:gd name="connsiteX1" fmla="*/ 27440 w 1312333"/>
                <a:gd name="connsiteY1" fmla="*/ 763066 h 762000"/>
                <a:gd name="connsiteX2" fmla="*/ 1166 w 1312333"/>
                <a:gd name="connsiteY2" fmla="*/ 736793 h 762000"/>
                <a:gd name="connsiteX3" fmla="*/ 1166 w 1312333"/>
                <a:gd name="connsiteY3" fmla="*/ 27440 h 762000"/>
                <a:gd name="connsiteX4" fmla="*/ 27440 w 1312333"/>
                <a:gd name="connsiteY4" fmla="*/ 1166 h 762000"/>
                <a:gd name="connsiteX5" fmla="*/ 1288511 w 1312333"/>
                <a:gd name="connsiteY5" fmla="*/ 1166 h 762000"/>
                <a:gd name="connsiteX6" fmla="*/ 1314785 w 1312333"/>
                <a:gd name="connsiteY6" fmla="*/ 27440 h 762000"/>
                <a:gd name="connsiteX7" fmla="*/ 1314785 w 1312333"/>
                <a:gd name="connsiteY7" fmla="*/ 579186 h 762000"/>
                <a:gd name="connsiteX8" fmla="*/ 1288511 w 1312333"/>
                <a:gd name="connsiteY8" fmla="*/ 605459 h 762000"/>
                <a:gd name="connsiteX9" fmla="*/ 1262238 w 1312333"/>
                <a:gd name="connsiteY9" fmla="*/ 579186 h 762000"/>
                <a:gd name="connsiteX10" fmla="*/ 1262238 w 1312333"/>
                <a:gd name="connsiteY10" fmla="*/ 53713 h 762000"/>
                <a:gd name="connsiteX11" fmla="*/ 53713 w 1312333"/>
                <a:gd name="connsiteY11" fmla="*/ 53713 h 762000"/>
                <a:gd name="connsiteX12" fmla="*/ 53713 w 1312333"/>
                <a:gd name="connsiteY12" fmla="*/ 710523 h 762000"/>
                <a:gd name="connsiteX13" fmla="*/ 1288511 w 1312333"/>
                <a:gd name="connsiteY13" fmla="*/ 710523 h 762000"/>
                <a:gd name="connsiteX14" fmla="*/ 1314785 w 1312333"/>
                <a:gd name="connsiteY14" fmla="*/ 736796 h 762000"/>
                <a:gd name="connsiteX15" fmla="*/ 1288511 w 1312333"/>
                <a:gd name="connsiteY15" fmla="*/ 763066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2333" h="762000">
                  <a:moveTo>
                    <a:pt x="1288511" y="763066"/>
                  </a:moveTo>
                  <a:lnTo>
                    <a:pt x="27440" y="763066"/>
                  </a:lnTo>
                  <a:cubicBezTo>
                    <a:pt x="12931" y="763066"/>
                    <a:pt x="1166" y="751317"/>
                    <a:pt x="1166" y="736793"/>
                  </a:cubicBezTo>
                  <a:lnTo>
                    <a:pt x="1166" y="27440"/>
                  </a:lnTo>
                  <a:cubicBezTo>
                    <a:pt x="1166" y="12919"/>
                    <a:pt x="12931" y="1166"/>
                    <a:pt x="27440" y="1166"/>
                  </a:cubicBezTo>
                  <a:lnTo>
                    <a:pt x="1288511" y="1166"/>
                  </a:lnTo>
                  <a:cubicBezTo>
                    <a:pt x="1303020" y="1166"/>
                    <a:pt x="1314785" y="12916"/>
                    <a:pt x="1314785" y="27440"/>
                  </a:cubicBezTo>
                  <a:lnTo>
                    <a:pt x="1314785" y="579186"/>
                  </a:lnTo>
                  <a:cubicBezTo>
                    <a:pt x="1314785" y="593706"/>
                    <a:pt x="1303020" y="605459"/>
                    <a:pt x="1288511" y="605459"/>
                  </a:cubicBezTo>
                  <a:cubicBezTo>
                    <a:pt x="1274003" y="605459"/>
                    <a:pt x="1262238" y="593710"/>
                    <a:pt x="1262238" y="579186"/>
                  </a:cubicBezTo>
                  <a:lnTo>
                    <a:pt x="1262238" y="53713"/>
                  </a:lnTo>
                  <a:lnTo>
                    <a:pt x="53713" y="53713"/>
                  </a:lnTo>
                  <a:lnTo>
                    <a:pt x="53713" y="710523"/>
                  </a:lnTo>
                  <a:lnTo>
                    <a:pt x="1288511" y="710523"/>
                  </a:lnTo>
                  <a:cubicBezTo>
                    <a:pt x="1303020" y="710523"/>
                    <a:pt x="1314785" y="722272"/>
                    <a:pt x="1314785" y="736796"/>
                  </a:cubicBezTo>
                  <a:cubicBezTo>
                    <a:pt x="1314785" y="751321"/>
                    <a:pt x="1303020" y="763066"/>
                    <a:pt x="1288511" y="7630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2" name="PA-任意多边形 4074"/>
            <p:cNvSpPr/>
            <p:nvPr>
              <p:custDataLst>
                <p:tags r:id="rId21"/>
              </p:custDataLst>
            </p:nvPr>
          </p:nvSpPr>
          <p:spPr bwMode="auto">
            <a:xfrm>
              <a:off x="17076382" y="18938240"/>
              <a:ext cx="896697" cy="477212"/>
            </a:xfrm>
            <a:custGeom>
              <a:avLst/>
              <a:gdLst>
                <a:gd name="connsiteX0" fmla="*/ 869873 w 896696"/>
                <a:gd name="connsiteY0" fmla="*/ 475788 h 477212"/>
                <a:gd name="connsiteX1" fmla="*/ 29160 w 896696"/>
                <a:gd name="connsiteY1" fmla="*/ 475788 h 477212"/>
                <a:gd name="connsiteX2" fmla="*/ 2886 w 896696"/>
                <a:gd name="connsiteY2" fmla="*/ 449515 h 477212"/>
                <a:gd name="connsiteX3" fmla="*/ 2886 w 896696"/>
                <a:gd name="connsiteY3" fmla="*/ 29160 h 477212"/>
                <a:gd name="connsiteX4" fmla="*/ 29160 w 896696"/>
                <a:gd name="connsiteY4" fmla="*/ 2886 h 477212"/>
                <a:gd name="connsiteX5" fmla="*/ 869873 w 896696"/>
                <a:gd name="connsiteY5" fmla="*/ 2886 h 477212"/>
                <a:gd name="connsiteX6" fmla="*/ 896147 w 896696"/>
                <a:gd name="connsiteY6" fmla="*/ 29160 h 477212"/>
                <a:gd name="connsiteX7" fmla="*/ 896147 w 896696"/>
                <a:gd name="connsiteY7" fmla="*/ 449518 h 477212"/>
                <a:gd name="connsiteX8" fmla="*/ 869873 w 896696"/>
                <a:gd name="connsiteY8" fmla="*/ 475788 h 477212"/>
                <a:gd name="connsiteX9" fmla="*/ 55430 w 896696"/>
                <a:gd name="connsiteY9" fmla="*/ 423245 h 477212"/>
                <a:gd name="connsiteX10" fmla="*/ 843599 w 896696"/>
                <a:gd name="connsiteY10" fmla="*/ 423245 h 477212"/>
                <a:gd name="connsiteX11" fmla="*/ 843599 w 896696"/>
                <a:gd name="connsiteY11" fmla="*/ 55434 h 477212"/>
                <a:gd name="connsiteX12" fmla="*/ 55430 w 896696"/>
                <a:gd name="connsiteY12" fmla="*/ 55434 h 477212"/>
                <a:gd name="connsiteX13" fmla="*/ 55430 w 896696"/>
                <a:gd name="connsiteY13" fmla="*/ 423245 h 47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6696" h="477212">
                  <a:moveTo>
                    <a:pt x="869873" y="475788"/>
                  </a:moveTo>
                  <a:lnTo>
                    <a:pt x="29160" y="475788"/>
                  </a:lnTo>
                  <a:cubicBezTo>
                    <a:pt x="14651" y="475788"/>
                    <a:pt x="2886" y="464039"/>
                    <a:pt x="2886" y="449515"/>
                  </a:cubicBezTo>
                  <a:lnTo>
                    <a:pt x="2886" y="29160"/>
                  </a:lnTo>
                  <a:cubicBezTo>
                    <a:pt x="2886" y="14640"/>
                    <a:pt x="14651" y="2886"/>
                    <a:pt x="29160" y="2886"/>
                  </a:cubicBezTo>
                  <a:lnTo>
                    <a:pt x="869873" y="2886"/>
                  </a:lnTo>
                  <a:cubicBezTo>
                    <a:pt x="884382" y="2886"/>
                    <a:pt x="896147" y="14636"/>
                    <a:pt x="896147" y="29160"/>
                  </a:cubicBezTo>
                  <a:lnTo>
                    <a:pt x="896147" y="449518"/>
                  </a:lnTo>
                  <a:cubicBezTo>
                    <a:pt x="896147" y="464039"/>
                    <a:pt x="884382" y="475788"/>
                    <a:pt x="869873" y="475788"/>
                  </a:cubicBezTo>
                  <a:close/>
                  <a:moveTo>
                    <a:pt x="55430" y="423245"/>
                  </a:moveTo>
                  <a:lnTo>
                    <a:pt x="843599" y="423245"/>
                  </a:lnTo>
                  <a:lnTo>
                    <a:pt x="843599" y="55434"/>
                  </a:lnTo>
                  <a:lnTo>
                    <a:pt x="55430" y="55434"/>
                  </a:lnTo>
                  <a:lnTo>
                    <a:pt x="55430" y="4232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3" name="PA-任意多边形 4076"/>
            <p:cNvSpPr/>
            <p:nvPr>
              <p:custDataLst>
                <p:tags r:id="rId22"/>
              </p:custDataLst>
            </p:nvPr>
          </p:nvSpPr>
          <p:spPr bwMode="auto">
            <a:xfrm>
              <a:off x="17445913" y="19649309"/>
              <a:ext cx="157788" cy="288636"/>
            </a:xfrm>
            <a:custGeom>
              <a:avLst/>
              <a:gdLst>
                <a:gd name="connsiteX0" fmla="*/ 132530 w 157787"/>
                <a:gd name="connsiteY0" fmla="*/ 290164 h 288636"/>
                <a:gd name="connsiteX1" fmla="*/ 27440 w 157787"/>
                <a:gd name="connsiteY1" fmla="*/ 290164 h 288636"/>
                <a:gd name="connsiteX2" fmla="*/ 1166 w 157787"/>
                <a:gd name="connsiteY2" fmla="*/ 263891 h 288636"/>
                <a:gd name="connsiteX3" fmla="*/ 1166 w 157787"/>
                <a:gd name="connsiteY3" fmla="*/ 27440 h 288636"/>
                <a:gd name="connsiteX4" fmla="*/ 27440 w 157787"/>
                <a:gd name="connsiteY4" fmla="*/ 1166 h 288636"/>
                <a:gd name="connsiteX5" fmla="*/ 132530 w 157787"/>
                <a:gd name="connsiteY5" fmla="*/ 1166 h 288636"/>
                <a:gd name="connsiteX6" fmla="*/ 158804 w 157787"/>
                <a:gd name="connsiteY6" fmla="*/ 27440 h 288636"/>
                <a:gd name="connsiteX7" fmla="*/ 158804 w 157787"/>
                <a:gd name="connsiteY7" fmla="*/ 263891 h 288636"/>
                <a:gd name="connsiteX8" fmla="*/ 132530 w 157787"/>
                <a:gd name="connsiteY8" fmla="*/ 290164 h 288636"/>
                <a:gd name="connsiteX9" fmla="*/ 53713 w 157787"/>
                <a:gd name="connsiteY9" fmla="*/ 237621 h 288636"/>
                <a:gd name="connsiteX10" fmla="*/ 106257 w 157787"/>
                <a:gd name="connsiteY10" fmla="*/ 237621 h 288636"/>
                <a:gd name="connsiteX11" fmla="*/ 106257 w 157787"/>
                <a:gd name="connsiteY11" fmla="*/ 53713 h 288636"/>
                <a:gd name="connsiteX12" fmla="*/ 53713 w 157787"/>
                <a:gd name="connsiteY12" fmla="*/ 53713 h 288636"/>
                <a:gd name="connsiteX13" fmla="*/ 53713 w 157787"/>
                <a:gd name="connsiteY13" fmla="*/ 237621 h 2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7787" h="288636">
                  <a:moveTo>
                    <a:pt x="132530" y="290164"/>
                  </a:moveTo>
                  <a:lnTo>
                    <a:pt x="27440" y="290164"/>
                  </a:lnTo>
                  <a:cubicBezTo>
                    <a:pt x="12931" y="290164"/>
                    <a:pt x="1166" y="278415"/>
                    <a:pt x="1166" y="263891"/>
                  </a:cubicBezTo>
                  <a:lnTo>
                    <a:pt x="1166" y="27440"/>
                  </a:lnTo>
                  <a:cubicBezTo>
                    <a:pt x="1166" y="12919"/>
                    <a:pt x="12931" y="1166"/>
                    <a:pt x="27440" y="1166"/>
                  </a:cubicBezTo>
                  <a:lnTo>
                    <a:pt x="132530" y="1166"/>
                  </a:lnTo>
                  <a:cubicBezTo>
                    <a:pt x="147039" y="1166"/>
                    <a:pt x="158804" y="12916"/>
                    <a:pt x="158804" y="27440"/>
                  </a:cubicBezTo>
                  <a:lnTo>
                    <a:pt x="158804" y="263891"/>
                  </a:lnTo>
                  <a:cubicBezTo>
                    <a:pt x="158800" y="278415"/>
                    <a:pt x="147039" y="290164"/>
                    <a:pt x="132530" y="290164"/>
                  </a:cubicBezTo>
                  <a:close/>
                  <a:moveTo>
                    <a:pt x="53713" y="237621"/>
                  </a:moveTo>
                  <a:lnTo>
                    <a:pt x="106257" y="237621"/>
                  </a:lnTo>
                  <a:lnTo>
                    <a:pt x="106257" y="53713"/>
                  </a:lnTo>
                  <a:lnTo>
                    <a:pt x="53713" y="53713"/>
                  </a:lnTo>
                  <a:lnTo>
                    <a:pt x="53713" y="237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4" name="PA-任意多边形 4077"/>
            <p:cNvSpPr/>
            <p:nvPr>
              <p:custDataLst>
                <p:tags r:id="rId23"/>
              </p:custDataLst>
            </p:nvPr>
          </p:nvSpPr>
          <p:spPr bwMode="auto">
            <a:xfrm>
              <a:off x="17194784" y="19026678"/>
              <a:ext cx="142394" cy="284788"/>
            </a:xfrm>
            <a:custGeom>
              <a:avLst/>
              <a:gdLst>
                <a:gd name="connsiteX0" fmla="*/ 142398 w 142393"/>
                <a:gd name="connsiteY0" fmla="*/ 284211 h 284787"/>
                <a:gd name="connsiteX1" fmla="*/ 82939 w 142393"/>
                <a:gd name="connsiteY1" fmla="*/ 284211 h 284787"/>
                <a:gd name="connsiteX2" fmla="*/ 82939 w 142393"/>
                <a:gd name="connsiteY2" fmla="*/ 121420 h 284787"/>
                <a:gd name="connsiteX3" fmla="*/ 83516 w 142393"/>
                <a:gd name="connsiteY3" fmla="*/ 94661 h 284787"/>
                <a:gd name="connsiteX4" fmla="*/ 84474 w 142393"/>
                <a:gd name="connsiteY4" fmla="*/ 65413 h 284787"/>
                <a:gd name="connsiteX5" fmla="*/ 63885 w 142393"/>
                <a:gd name="connsiteY5" fmla="*/ 84859 h 284787"/>
                <a:gd name="connsiteX6" fmla="*/ 31558 w 142393"/>
                <a:gd name="connsiteY6" fmla="*/ 110821 h 284787"/>
                <a:gd name="connsiteX7" fmla="*/ 2886 w 142393"/>
                <a:gd name="connsiteY7" fmla="*/ 75057 h 284787"/>
                <a:gd name="connsiteX8" fmla="*/ 93518 w 142393"/>
                <a:gd name="connsiteY8" fmla="*/ 2886 h 284787"/>
                <a:gd name="connsiteX9" fmla="*/ 142390 w 142393"/>
                <a:gd name="connsiteY9" fmla="*/ 2886 h 284787"/>
                <a:gd name="connsiteX10" fmla="*/ 142390 w 142393"/>
                <a:gd name="connsiteY10" fmla="*/ 284203 h 284787"/>
                <a:gd name="connsiteX11" fmla="*/ 142398 w 142393"/>
                <a:gd name="connsiteY11" fmla="*/ 284203 h 28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393" h="284787">
                  <a:moveTo>
                    <a:pt x="142398" y="284211"/>
                  </a:moveTo>
                  <a:lnTo>
                    <a:pt x="82939" y="284211"/>
                  </a:lnTo>
                  <a:lnTo>
                    <a:pt x="82939" y="121420"/>
                  </a:lnTo>
                  <a:lnTo>
                    <a:pt x="83516" y="94661"/>
                  </a:lnTo>
                  <a:lnTo>
                    <a:pt x="84474" y="65413"/>
                  </a:lnTo>
                  <a:cubicBezTo>
                    <a:pt x="74595" y="75319"/>
                    <a:pt x="67733" y="81780"/>
                    <a:pt x="63885" y="84859"/>
                  </a:cubicBezTo>
                  <a:lnTo>
                    <a:pt x="31558" y="110821"/>
                  </a:lnTo>
                  <a:lnTo>
                    <a:pt x="2886" y="75057"/>
                  </a:lnTo>
                  <a:lnTo>
                    <a:pt x="93518" y="2886"/>
                  </a:lnTo>
                  <a:lnTo>
                    <a:pt x="142390" y="2886"/>
                  </a:lnTo>
                  <a:lnTo>
                    <a:pt x="142390" y="284203"/>
                  </a:lnTo>
                  <a:lnTo>
                    <a:pt x="142398" y="284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5" name="PA-任意多边形 4078"/>
            <p:cNvSpPr/>
            <p:nvPr>
              <p:custDataLst>
                <p:tags r:id="rId24"/>
              </p:custDataLst>
            </p:nvPr>
          </p:nvSpPr>
          <p:spPr bwMode="auto">
            <a:xfrm>
              <a:off x="17413378" y="19073037"/>
              <a:ext cx="196273" cy="196273"/>
            </a:xfrm>
            <a:custGeom>
              <a:avLst/>
              <a:gdLst>
                <a:gd name="connsiteX0" fmla="*/ 77355 w 196272"/>
                <a:gd name="connsiteY0" fmla="*/ 120088 h 196272"/>
                <a:gd name="connsiteX1" fmla="*/ 2886 w 196272"/>
                <a:gd name="connsiteY1" fmla="*/ 120088 h 196272"/>
                <a:gd name="connsiteX2" fmla="*/ 2886 w 196272"/>
                <a:gd name="connsiteY2" fmla="*/ 77959 h 196272"/>
                <a:gd name="connsiteX3" fmla="*/ 77355 w 196272"/>
                <a:gd name="connsiteY3" fmla="*/ 77959 h 196272"/>
                <a:gd name="connsiteX4" fmla="*/ 77355 w 196272"/>
                <a:gd name="connsiteY4" fmla="*/ 2886 h 196272"/>
                <a:gd name="connsiteX5" fmla="*/ 119495 w 196272"/>
                <a:gd name="connsiteY5" fmla="*/ 2886 h 196272"/>
                <a:gd name="connsiteX6" fmla="*/ 119495 w 196272"/>
                <a:gd name="connsiteY6" fmla="*/ 77959 h 196272"/>
                <a:gd name="connsiteX7" fmla="*/ 193964 w 196272"/>
                <a:gd name="connsiteY7" fmla="*/ 77959 h 196272"/>
                <a:gd name="connsiteX8" fmla="*/ 193964 w 196272"/>
                <a:gd name="connsiteY8" fmla="*/ 120088 h 196272"/>
                <a:gd name="connsiteX9" fmla="*/ 119495 w 196272"/>
                <a:gd name="connsiteY9" fmla="*/ 120088 h 196272"/>
                <a:gd name="connsiteX10" fmla="*/ 119495 w 196272"/>
                <a:gd name="connsiteY10" fmla="*/ 194183 h 196272"/>
                <a:gd name="connsiteX11" fmla="*/ 77355 w 196272"/>
                <a:gd name="connsiteY11" fmla="*/ 194183 h 196272"/>
                <a:gd name="connsiteX12" fmla="*/ 77355 w 196272"/>
                <a:gd name="connsiteY12" fmla="*/ 120088 h 19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272" h="196272">
                  <a:moveTo>
                    <a:pt x="77355" y="120088"/>
                  </a:moveTo>
                  <a:lnTo>
                    <a:pt x="2886" y="120088"/>
                  </a:lnTo>
                  <a:lnTo>
                    <a:pt x="2886" y="77959"/>
                  </a:lnTo>
                  <a:lnTo>
                    <a:pt x="77355" y="77959"/>
                  </a:lnTo>
                  <a:lnTo>
                    <a:pt x="77355" y="2886"/>
                  </a:lnTo>
                  <a:lnTo>
                    <a:pt x="119495" y="2886"/>
                  </a:lnTo>
                  <a:lnTo>
                    <a:pt x="119495" y="77959"/>
                  </a:lnTo>
                  <a:lnTo>
                    <a:pt x="193964" y="77959"/>
                  </a:lnTo>
                  <a:lnTo>
                    <a:pt x="193964" y="120088"/>
                  </a:lnTo>
                  <a:lnTo>
                    <a:pt x="119495" y="120088"/>
                  </a:lnTo>
                  <a:lnTo>
                    <a:pt x="119495" y="194183"/>
                  </a:lnTo>
                  <a:lnTo>
                    <a:pt x="77355" y="194183"/>
                  </a:lnTo>
                  <a:lnTo>
                    <a:pt x="77355" y="1200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6" name="PA-任意多边形 4079"/>
            <p:cNvSpPr/>
            <p:nvPr>
              <p:custDataLst>
                <p:tags r:id="rId25"/>
              </p:custDataLst>
            </p:nvPr>
          </p:nvSpPr>
          <p:spPr bwMode="auto">
            <a:xfrm>
              <a:off x="17636398" y="19022641"/>
              <a:ext cx="200121" cy="288636"/>
            </a:xfrm>
            <a:custGeom>
              <a:avLst/>
              <a:gdLst>
                <a:gd name="connsiteX0" fmla="*/ 200314 w 200121"/>
                <a:gd name="connsiteY0" fmla="*/ 288248 h 288636"/>
                <a:gd name="connsiteX1" fmla="*/ 3660 w 200121"/>
                <a:gd name="connsiteY1" fmla="*/ 288248 h 288636"/>
                <a:gd name="connsiteX2" fmla="*/ 3660 w 200121"/>
                <a:gd name="connsiteY2" fmla="*/ 246888 h 288636"/>
                <a:gd name="connsiteX3" fmla="*/ 74280 w 200121"/>
                <a:gd name="connsiteY3" fmla="*/ 175487 h 288636"/>
                <a:gd name="connsiteX4" fmla="*/ 115266 w 200121"/>
                <a:gd name="connsiteY4" fmla="*/ 130949 h 288636"/>
                <a:gd name="connsiteX5" fmla="*/ 129117 w 200121"/>
                <a:gd name="connsiteY5" fmla="*/ 107935 h 288636"/>
                <a:gd name="connsiteX6" fmla="*/ 133354 w 200121"/>
                <a:gd name="connsiteY6" fmla="*/ 86025 h 288636"/>
                <a:gd name="connsiteX7" fmla="*/ 124014 w 200121"/>
                <a:gd name="connsiteY7" fmla="*/ 60802 h 288636"/>
                <a:gd name="connsiteX8" fmla="*/ 99102 w 200121"/>
                <a:gd name="connsiteY8" fmla="*/ 52513 h 288636"/>
                <a:gd name="connsiteX9" fmla="*/ 67352 w 200121"/>
                <a:gd name="connsiteY9" fmla="*/ 60033 h 288636"/>
                <a:gd name="connsiteX10" fmla="*/ 35214 w 200121"/>
                <a:gd name="connsiteY10" fmla="*/ 81403 h 288636"/>
                <a:gd name="connsiteX11" fmla="*/ 2886 w 200121"/>
                <a:gd name="connsiteY11" fmla="*/ 43099 h 288636"/>
                <a:gd name="connsiteX12" fmla="*/ 37330 w 200121"/>
                <a:gd name="connsiteY12" fmla="*/ 18080 h 288636"/>
                <a:gd name="connsiteX13" fmla="*/ 67156 w 200121"/>
                <a:gd name="connsiteY13" fmla="*/ 6816 h 288636"/>
                <a:gd name="connsiteX14" fmla="*/ 103332 w 200121"/>
                <a:gd name="connsiteY14" fmla="*/ 2886 h 288636"/>
                <a:gd name="connsiteX15" fmla="*/ 149898 w 200121"/>
                <a:gd name="connsiteY15" fmla="*/ 12481 h 288636"/>
                <a:gd name="connsiteX16" fmla="*/ 181260 w 200121"/>
                <a:gd name="connsiteY16" fmla="*/ 39424 h 288636"/>
                <a:gd name="connsiteX17" fmla="*/ 192420 w 200121"/>
                <a:gd name="connsiteY17" fmla="*/ 79090 h 288636"/>
                <a:gd name="connsiteX18" fmla="*/ 185582 w 200121"/>
                <a:gd name="connsiteY18" fmla="*/ 115551 h 288636"/>
                <a:gd name="connsiteX19" fmla="*/ 164411 w 200121"/>
                <a:gd name="connsiteY19" fmla="*/ 150468 h 288636"/>
                <a:gd name="connsiteX20" fmla="*/ 113907 w 200121"/>
                <a:gd name="connsiteY20" fmla="*/ 201476 h 288636"/>
                <a:gd name="connsiteX21" fmla="*/ 77732 w 200121"/>
                <a:gd name="connsiteY21" fmla="*/ 235523 h 288636"/>
                <a:gd name="connsiteX22" fmla="*/ 77732 w 200121"/>
                <a:gd name="connsiteY22" fmla="*/ 238217 h 288636"/>
                <a:gd name="connsiteX23" fmla="*/ 200306 w 200121"/>
                <a:gd name="connsiteY23" fmla="*/ 238217 h 288636"/>
                <a:gd name="connsiteX24" fmla="*/ 200306 w 200121"/>
                <a:gd name="connsiteY24" fmla="*/ 288248 h 288636"/>
                <a:gd name="connsiteX25" fmla="*/ 200314 w 200121"/>
                <a:gd name="connsiteY25" fmla="*/ 288248 h 28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0121" h="288636">
                  <a:moveTo>
                    <a:pt x="200314" y="288248"/>
                  </a:moveTo>
                  <a:lnTo>
                    <a:pt x="3660" y="288248"/>
                  </a:lnTo>
                  <a:lnTo>
                    <a:pt x="3660" y="246888"/>
                  </a:lnTo>
                  <a:lnTo>
                    <a:pt x="74280" y="175487"/>
                  </a:lnTo>
                  <a:cubicBezTo>
                    <a:pt x="95192" y="154063"/>
                    <a:pt x="108854" y="139211"/>
                    <a:pt x="115266" y="130949"/>
                  </a:cubicBezTo>
                  <a:cubicBezTo>
                    <a:pt x="121681" y="122659"/>
                    <a:pt x="126300" y="115016"/>
                    <a:pt x="129117" y="107935"/>
                  </a:cubicBezTo>
                  <a:cubicBezTo>
                    <a:pt x="131941" y="100907"/>
                    <a:pt x="133354" y="93591"/>
                    <a:pt x="133354" y="86025"/>
                  </a:cubicBezTo>
                  <a:cubicBezTo>
                    <a:pt x="133354" y="74734"/>
                    <a:pt x="130233" y="66321"/>
                    <a:pt x="124014" y="60802"/>
                  </a:cubicBezTo>
                  <a:cubicBezTo>
                    <a:pt x="117794" y="55283"/>
                    <a:pt x="109493" y="52513"/>
                    <a:pt x="99102" y="52513"/>
                  </a:cubicBezTo>
                  <a:cubicBezTo>
                    <a:pt x="88200" y="52513"/>
                    <a:pt x="77616" y="55029"/>
                    <a:pt x="67352" y="60033"/>
                  </a:cubicBezTo>
                  <a:cubicBezTo>
                    <a:pt x="57085" y="65036"/>
                    <a:pt x="46382" y="72171"/>
                    <a:pt x="35214" y="81403"/>
                  </a:cubicBezTo>
                  <a:lnTo>
                    <a:pt x="2886" y="43099"/>
                  </a:lnTo>
                  <a:cubicBezTo>
                    <a:pt x="16737" y="31296"/>
                    <a:pt x="28221" y="22960"/>
                    <a:pt x="37330" y="18080"/>
                  </a:cubicBezTo>
                  <a:cubicBezTo>
                    <a:pt x="46440" y="13200"/>
                    <a:pt x="56376" y="9463"/>
                    <a:pt x="67156" y="6816"/>
                  </a:cubicBezTo>
                  <a:cubicBezTo>
                    <a:pt x="77936" y="4203"/>
                    <a:pt x="89993" y="2886"/>
                    <a:pt x="103332" y="2886"/>
                  </a:cubicBezTo>
                  <a:cubicBezTo>
                    <a:pt x="120908" y="2886"/>
                    <a:pt x="136429" y="6092"/>
                    <a:pt x="149898" y="12481"/>
                  </a:cubicBezTo>
                  <a:cubicBezTo>
                    <a:pt x="163368" y="18919"/>
                    <a:pt x="173824" y="27875"/>
                    <a:pt x="181260" y="39424"/>
                  </a:cubicBezTo>
                  <a:cubicBezTo>
                    <a:pt x="188695" y="50973"/>
                    <a:pt x="192420" y="64204"/>
                    <a:pt x="192420" y="79090"/>
                  </a:cubicBezTo>
                  <a:cubicBezTo>
                    <a:pt x="192420" y="92048"/>
                    <a:pt x="190134" y="104178"/>
                    <a:pt x="185582" y="115551"/>
                  </a:cubicBezTo>
                  <a:cubicBezTo>
                    <a:pt x="181029" y="126892"/>
                    <a:pt x="173971" y="138538"/>
                    <a:pt x="164411" y="150468"/>
                  </a:cubicBezTo>
                  <a:cubicBezTo>
                    <a:pt x="154855" y="162394"/>
                    <a:pt x="138022" y="179409"/>
                    <a:pt x="113907" y="201476"/>
                  </a:cubicBezTo>
                  <a:lnTo>
                    <a:pt x="77732" y="235523"/>
                  </a:lnTo>
                  <a:lnTo>
                    <a:pt x="77732" y="238217"/>
                  </a:lnTo>
                  <a:lnTo>
                    <a:pt x="200306" y="238217"/>
                  </a:lnTo>
                  <a:lnTo>
                    <a:pt x="200306" y="288248"/>
                  </a:lnTo>
                  <a:lnTo>
                    <a:pt x="200314" y="288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79" name="icon"/>
          <p:cNvGrpSpPr/>
          <p:nvPr>
            <p:custDataLst>
              <p:tags r:id="rId26"/>
            </p:custDataLst>
          </p:nvPr>
        </p:nvGrpSpPr>
        <p:grpSpPr bwMode="auto">
          <a:xfrm rot="0">
            <a:off x="9242558" y="2257906"/>
            <a:ext cx="383325" cy="431241"/>
            <a:chOff x="3645" y="1971"/>
            <a:chExt cx="390" cy="378"/>
          </a:xfrm>
          <a:solidFill>
            <a:schemeClr val="accent1"/>
          </a:solidFill>
        </p:grpSpPr>
        <p:sp>
          <p:nvSpPr>
            <p:cNvPr id="80" name="PA-任意多边形 179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645" y="1971"/>
              <a:ext cx="85" cy="378"/>
            </a:xfrm>
            <a:custGeom>
              <a:avLst/>
              <a:gdLst>
                <a:gd name="T0" fmla="*/ 208 w 224"/>
                <a:gd name="T1" fmla="*/ 992 h 992"/>
                <a:gd name="T2" fmla="*/ 16 w 224"/>
                <a:gd name="T3" fmla="*/ 992 h 992"/>
                <a:gd name="T4" fmla="*/ 0 w 224"/>
                <a:gd name="T5" fmla="*/ 976 h 992"/>
                <a:gd name="T6" fmla="*/ 0 w 224"/>
                <a:gd name="T7" fmla="*/ 16 h 992"/>
                <a:gd name="T8" fmla="*/ 16 w 224"/>
                <a:gd name="T9" fmla="*/ 0 h 992"/>
                <a:gd name="T10" fmla="*/ 208 w 224"/>
                <a:gd name="T11" fmla="*/ 0 h 992"/>
                <a:gd name="T12" fmla="*/ 224 w 224"/>
                <a:gd name="T13" fmla="*/ 16 h 992"/>
                <a:gd name="T14" fmla="*/ 224 w 224"/>
                <a:gd name="T15" fmla="*/ 976 h 992"/>
                <a:gd name="T16" fmla="*/ 208 w 224"/>
                <a:gd name="T17" fmla="*/ 992 h 992"/>
                <a:gd name="T18" fmla="*/ 32 w 224"/>
                <a:gd name="T19" fmla="*/ 960 h 992"/>
                <a:gd name="T20" fmla="*/ 192 w 224"/>
                <a:gd name="T21" fmla="*/ 960 h 992"/>
                <a:gd name="T22" fmla="*/ 192 w 224"/>
                <a:gd name="T23" fmla="*/ 32 h 992"/>
                <a:gd name="T24" fmla="*/ 32 w 224"/>
                <a:gd name="T25" fmla="*/ 32 h 992"/>
                <a:gd name="T26" fmla="*/ 32 w 224"/>
                <a:gd name="T27" fmla="*/ 96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992">
                  <a:moveTo>
                    <a:pt x="208" y="992"/>
                  </a:moveTo>
                  <a:lnTo>
                    <a:pt x="16" y="992"/>
                  </a:lnTo>
                  <a:cubicBezTo>
                    <a:pt x="8" y="992"/>
                    <a:pt x="0" y="985"/>
                    <a:pt x="0" y="97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lnTo>
                    <a:pt x="224" y="976"/>
                  </a:lnTo>
                  <a:cubicBezTo>
                    <a:pt x="224" y="985"/>
                    <a:pt x="217" y="992"/>
                    <a:pt x="208" y="992"/>
                  </a:cubicBezTo>
                  <a:close/>
                  <a:moveTo>
                    <a:pt x="32" y="960"/>
                  </a:moveTo>
                  <a:lnTo>
                    <a:pt x="192" y="960"/>
                  </a:lnTo>
                  <a:lnTo>
                    <a:pt x="192" y="32"/>
                  </a:lnTo>
                  <a:lnTo>
                    <a:pt x="32" y="32"/>
                  </a:lnTo>
                  <a:lnTo>
                    <a:pt x="32" y="9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1" name="PA-任意多边形 180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718" y="1971"/>
              <a:ext cx="85" cy="378"/>
            </a:xfrm>
            <a:custGeom>
              <a:avLst/>
              <a:gdLst>
                <a:gd name="T0" fmla="*/ 208 w 224"/>
                <a:gd name="T1" fmla="*/ 992 h 992"/>
                <a:gd name="T2" fmla="*/ 16 w 224"/>
                <a:gd name="T3" fmla="*/ 992 h 992"/>
                <a:gd name="T4" fmla="*/ 0 w 224"/>
                <a:gd name="T5" fmla="*/ 976 h 992"/>
                <a:gd name="T6" fmla="*/ 0 w 224"/>
                <a:gd name="T7" fmla="*/ 16 h 992"/>
                <a:gd name="T8" fmla="*/ 16 w 224"/>
                <a:gd name="T9" fmla="*/ 0 h 992"/>
                <a:gd name="T10" fmla="*/ 208 w 224"/>
                <a:gd name="T11" fmla="*/ 0 h 992"/>
                <a:gd name="T12" fmla="*/ 224 w 224"/>
                <a:gd name="T13" fmla="*/ 16 h 992"/>
                <a:gd name="T14" fmla="*/ 224 w 224"/>
                <a:gd name="T15" fmla="*/ 976 h 992"/>
                <a:gd name="T16" fmla="*/ 208 w 224"/>
                <a:gd name="T17" fmla="*/ 992 h 992"/>
                <a:gd name="T18" fmla="*/ 32 w 224"/>
                <a:gd name="T19" fmla="*/ 960 h 992"/>
                <a:gd name="T20" fmla="*/ 192 w 224"/>
                <a:gd name="T21" fmla="*/ 960 h 992"/>
                <a:gd name="T22" fmla="*/ 192 w 224"/>
                <a:gd name="T23" fmla="*/ 32 h 992"/>
                <a:gd name="T24" fmla="*/ 32 w 224"/>
                <a:gd name="T25" fmla="*/ 32 h 992"/>
                <a:gd name="T26" fmla="*/ 32 w 224"/>
                <a:gd name="T27" fmla="*/ 96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992">
                  <a:moveTo>
                    <a:pt x="208" y="992"/>
                  </a:moveTo>
                  <a:lnTo>
                    <a:pt x="16" y="992"/>
                  </a:lnTo>
                  <a:cubicBezTo>
                    <a:pt x="8" y="992"/>
                    <a:pt x="0" y="985"/>
                    <a:pt x="0" y="97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lnTo>
                    <a:pt x="224" y="976"/>
                  </a:lnTo>
                  <a:cubicBezTo>
                    <a:pt x="224" y="985"/>
                    <a:pt x="217" y="992"/>
                    <a:pt x="208" y="992"/>
                  </a:cubicBezTo>
                  <a:close/>
                  <a:moveTo>
                    <a:pt x="32" y="960"/>
                  </a:moveTo>
                  <a:lnTo>
                    <a:pt x="192" y="960"/>
                  </a:lnTo>
                  <a:lnTo>
                    <a:pt x="192" y="32"/>
                  </a:lnTo>
                  <a:lnTo>
                    <a:pt x="32" y="32"/>
                  </a:lnTo>
                  <a:lnTo>
                    <a:pt x="32" y="9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2" name="PA-任意多边形 18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3791" y="1971"/>
              <a:ext cx="86" cy="378"/>
            </a:xfrm>
            <a:custGeom>
              <a:avLst/>
              <a:gdLst>
                <a:gd name="T0" fmla="*/ 208 w 224"/>
                <a:gd name="T1" fmla="*/ 992 h 992"/>
                <a:gd name="T2" fmla="*/ 16 w 224"/>
                <a:gd name="T3" fmla="*/ 992 h 992"/>
                <a:gd name="T4" fmla="*/ 0 w 224"/>
                <a:gd name="T5" fmla="*/ 976 h 992"/>
                <a:gd name="T6" fmla="*/ 0 w 224"/>
                <a:gd name="T7" fmla="*/ 16 h 992"/>
                <a:gd name="T8" fmla="*/ 16 w 224"/>
                <a:gd name="T9" fmla="*/ 0 h 992"/>
                <a:gd name="T10" fmla="*/ 208 w 224"/>
                <a:gd name="T11" fmla="*/ 0 h 992"/>
                <a:gd name="T12" fmla="*/ 224 w 224"/>
                <a:gd name="T13" fmla="*/ 16 h 992"/>
                <a:gd name="T14" fmla="*/ 224 w 224"/>
                <a:gd name="T15" fmla="*/ 976 h 992"/>
                <a:gd name="T16" fmla="*/ 208 w 224"/>
                <a:gd name="T17" fmla="*/ 992 h 992"/>
                <a:gd name="T18" fmla="*/ 32 w 224"/>
                <a:gd name="T19" fmla="*/ 960 h 992"/>
                <a:gd name="T20" fmla="*/ 192 w 224"/>
                <a:gd name="T21" fmla="*/ 960 h 992"/>
                <a:gd name="T22" fmla="*/ 192 w 224"/>
                <a:gd name="T23" fmla="*/ 32 h 992"/>
                <a:gd name="T24" fmla="*/ 32 w 224"/>
                <a:gd name="T25" fmla="*/ 32 h 992"/>
                <a:gd name="T26" fmla="*/ 32 w 224"/>
                <a:gd name="T27" fmla="*/ 96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992">
                  <a:moveTo>
                    <a:pt x="208" y="992"/>
                  </a:moveTo>
                  <a:lnTo>
                    <a:pt x="16" y="992"/>
                  </a:lnTo>
                  <a:cubicBezTo>
                    <a:pt x="8" y="992"/>
                    <a:pt x="0" y="985"/>
                    <a:pt x="0" y="976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lnTo>
                    <a:pt x="224" y="976"/>
                  </a:lnTo>
                  <a:cubicBezTo>
                    <a:pt x="224" y="985"/>
                    <a:pt x="217" y="992"/>
                    <a:pt x="208" y="992"/>
                  </a:cubicBezTo>
                  <a:close/>
                  <a:moveTo>
                    <a:pt x="32" y="960"/>
                  </a:moveTo>
                  <a:lnTo>
                    <a:pt x="192" y="960"/>
                  </a:lnTo>
                  <a:lnTo>
                    <a:pt x="192" y="32"/>
                  </a:lnTo>
                  <a:lnTo>
                    <a:pt x="32" y="32"/>
                  </a:lnTo>
                  <a:lnTo>
                    <a:pt x="32" y="9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3" name="PA-任意多边形 182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864" y="1971"/>
              <a:ext cx="171" cy="378"/>
            </a:xfrm>
            <a:custGeom>
              <a:avLst/>
              <a:gdLst>
                <a:gd name="T0" fmla="*/ 249 w 449"/>
                <a:gd name="T1" fmla="*/ 993 h 993"/>
                <a:gd name="T2" fmla="*/ 233 w 449"/>
                <a:gd name="T3" fmla="*/ 981 h 993"/>
                <a:gd name="T4" fmla="*/ 1 w 449"/>
                <a:gd name="T5" fmla="*/ 68 h 993"/>
                <a:gd name="T6" fmla="*/ 3 w 449"/>
                <a:gd name="T7" fmla="*/ 55 h 993"/>
                <a:gd name="T8" fmla="*/ 13 w 449"/>
                <a:gd name="T9" fmla="*/ 48 h 993"/>
                <a:gd name="T10" fmla="*/ 196 w 449"/>
                <a:gd name="T11" fmla="*/ 2 h 993"/>
                <a:gd name="T12" fmla="*/ 216 w 449"/>
                <a:gd name="T13" fmla="*/ 14 h 993"/>
                <a:gd name="T14" fmla="*/ 448 w 449"/>
                <a:gd name="T15" fmla="*/ 927 h 993"/>
                <a:gd name="T16" fmla="*/ 446 w 449"/>
                <a:gd name="T17" fmla="*/ 940 h 993"/>
                <a:gd name="T18" fmla="*/ 436 w 449"/>
                <a:gd name="T19" fmla="*/ 947 h 993"/>
                <a:gd name="T20" fmla="*/ 252 w 449"/>
                <a:gd name="T21" fmla="*/ 993 h 993"/>
                <a:gd name="T22" fmla="*/ 249 w 449"/>
                <a:gd name="T23" fmla="*/ 993 h 993"/>
                <a:gd name="T24" fmla="*/ 36 w 449"/>
                <a:gd name="T25" fmla="*/ 75 h 993"/>
                <a:gd name="T26" fmla="*/ 260 w 449"/>
                <a:gd name="T27" fmla="*/ 958 h 993"/>
                <a:gd name="T28" fmla="*/ 413 w 449"/>
                <a:gd name="T29" fmla="*/ 920 h 993"/>
                <a:gd name="T30" fmla="*/ 189 w 449"/>
                <a:gd name="T31" fmla="*/ 37 h 993"/>
                <a:gd name="T32" fmla="*/ 36 w 449"/>
                <a:gd name="T33" fmla="*/ 75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9" h="993">
                  <a:moveTo>
                    <a:pt x="249" y="993"/>
                  </a:moveTo>
                  <a:cubicBezTo>
                    <a:pt x="241" y="993"/>
                    <a:pt x="235" y="989"/>
                    <a:pt x="233" y="981"/>
                  </a:cubicBezTo>
                  <a:lnTo>
                    <a:pt x="1" y="68"/>
                  </a:lnTo>
                  <a:cubicBezTo>
                    <a:pt x="0" y="63"/>
                    <a:pt x="1" y="59"/>
                    <a:pt x="3" y="55"/>
                  </a:cubicBezTo>
                  <a:cubicBezTo>
                    <a:pt x="5" y="52"/>
                    <a:pt x="8" y="49"/>
                    <a:pt x="13" y="48"/>
                  </a:cubicBezTo>
                  <a:lnTo>
                    <a:pt x="196" y="2"/>
                  </a:lnTo>
                  <a:cubicBezTo>
                    <a:pt x="205" y="0"/>
                    <a:pt x="214" y="5"/>
                    <a:pt x="216" y="14"/>
                  </a:cubicBezTo>
                  <a:lnTo>
                    <a:pt x="448" y="927"/>
                  </a:lnTo>
                  <a:cubicBezTo>
                    <a:pt x="449" y="932"/>
                    <a:pt x="448" y="936"/>
                    <a:pt x="446" y="940"/>
                  </a:cubicBezTo>
                  <a:cubicBezTo>
                    <a:pt x="444" y="943"/>
                    <a:pt x="440" y="946"/>
                    <a:pt x="436" y="947"/>
                  </a:cubicBezTo>
                  <a:lnTo>
                    <a:pt x="252" y="993"/>
                  </a:lnTo>
                  <a:cubicBezTo>
                    <a:pt x="251" y="993"/>
                    <a:pt x="250" y="993"/>
                    <a:pt x="249" y="993"/>
                  </a:cubicBezTo>
                  <a:close/>
                  <a:moveTo>
                    <a:pt x="36" y="75"/>
                  </a:moveTo>
                  <a:lnTo>
                    <a:pt x="260" y="958"/>
                  </a:lnTo>
                  <a:lnTo>
                    <a:pt x="413" y="920"/>
                  </a:lnTo>
                  <a:lnTo>
                    <a:pt x="189" y="37"/>
                  </a:lnTo>
                  <a:lnTo>
                    <a:pt x="36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4" name="PA-任意多边形 183"/>
            <p:cNvSpPr/>
            <p:nvPr>
              <p:custDataLst>
                <p:tags r:id="rId31"/>
              </p:custDataLst>
            </p:nvPr>
          </p:nvSpPr>
          <p:spPr bwMode="auto">
            <a:xfrm>
              <a:off x="3645" y="2014"/>
              <a:ext cx="85" cy="12"/>
            </a:xfrm>
            <a:custGeom>
              <a:avLst/>
              <a:gdLst>
                <a:gd name="T0" fmla="*/ 208 w 224"/>
                <a:gd name="T1" fmla="*/ 32 h 32"/>
                <a:gd name="T2" fmla="*/ 16 w 224"/>
                <a:gd name="T3" fmla="*/ 32 h 32"/>
                <a:gd name="T4" fmla="*/ 0 w 224"/>
                <a:gd name="T5" fmla="*/ 16 h 32"/>
                <a:gd name="T6" fmla="*/ 16 w 224"/>
                <a:gd name="T7" fmla="*/ 0 h 32"/>
                <a:gd name="T8" fmla="*/ 208 w 224"/>
                <a:gd name="T9" fmla="*/ 0 h 32"/>
                <a:gd name="T10" fmla="*/ 224 w 224"/>
                <a:gd name="T11" fmla="*/ 16 h 32"/>
                <a:gd name="T12" fmla="*/ 208 w 2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08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cubicBezTo>
                    <a:pt x="224" y="25"/>
                    <a:pt x="217" y="32"/>
                    <a:pt x="20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5" name="PA-任意多边形 184"/>
            <p:cNvSpPr/>
            <p:nvPr>
              <p:custDataLst>
                <p:tags r:id="rId32"/>
              </p:custDataLst>
            </p:nvPr>
          </p:nvSpPr>
          <p:spPr bwMode="auto">
            <a:xfrm>
              <a:off x="3645" y="2063"/>
              <a:ext cx="85" cy="12"/>
            </a:xfrm>
            <a:custGeom>
              <a:avLst/>
              <a:gdLst>
                <a:gd name="T0" fmla="*/ 208 w 224"/>
                <a:gd name="T1" fmla="*/ 32 h 32"/>
                <a:gd name="T2" fmla="*/ 16 w 224"/>
                <a:gd name="T3" fmla="*/ 32 h 32"/>
                <a:gd name="T4" fmla="*/ 0 w 224"/>
                <a:gd name="T5" fmla="*/ 16 h 32"/>
                <a:gd name="T6" fmla="*/ 16 w 224"/>
                <a:gd name="T7" fmla="*/ 0 h 32"/>
                <a:gd name="T8" fmla="*/ 208 w 224"/>
                <a:gd name="T9" fmla="*/ 0 h 32"/>
                <a:gd name="T10" fmla="*/ 224 w 224"/>
                <a:gd name="T11" fmla="*/ 16 h 32"/>
                <a:gd name="T12" fmla="*/ 208 w 2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08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cubicBezTo>
                    <a:pt x="224" y="25"/>
                    <a:pt x="217" y="32"/>
                    <a:pt x="20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7" name="PA-任意多边形 185"/>
            <p:cNvSpPr/>
            <p:nvPr>
              <p:custDataLst>
                <p:tags r:id="rId33"/>
              </p:custDataLst>
            </p:nvPr>
          </p:nvSpPr>
          <p:spPr bwMode="auto">
            <a:xfrm>
              <a:off x="3718" y="2032"/>
              <a:ext cx="85" cy="12"/>
            </a:xfrm>
            <a:custGeom>
              <a:avLst/>
              <a:gdLst>
                <a:gd name="T0" fmla="*/ 208 w 224"/>
                <a:gd name="T1" fmla="*/ 32 h 32"/>
                <a:gd name="T2" fmla="*/ 16 w 224"/>
                <a:gd name="T3" fmla="*/ 32 h 32"/>
                <a:gd name="T4" fmla="*/ 0 w 224"/>
                <a:gd name="T5" fmla="*/ 16 h 32"/>
                <a:gd name="T6" fmla="*/ 16 w 224"/>
                <a:gd name="T7" fmla="*/ 0 h 32"/>
                <a:gd name="T8" fmla="*/ 208 w 224"/>
                <a:gd name="T9" fmla="*/ 0 h 32"/>
                <a:gd name="T10" fmla="*/ 224 w 224"/>
                <a:gd name="T11" fmla="*/ 16 h 32"/>
                <a:gd name="T12" fmla="*/ 208 w 2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08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cubicBezTo>
                    <a:pt x="224" y="25"/>
                    <a:pt x="217" y="32"/>
                    <a:pt x="20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8" name="PA-任意多边形 186"/>
            <p:cNvSpPr/>
            <p:nvPr>
              <p:custDataLst>
                <p:tags r:id="rId34"/>
              </p:custDataLst>
            </p:nvPr>
          </p:nvSpPr>
          <p:spPr bwMode="auto">
            <a:xfrm>
              <a:off x="3718" y="2081"/>
              <a:ext cx="85" cy="12"/>
            </a:xfrm>
            <a:custGeom>
              <a:avLst/>
              <a:gdLst>
                <a:gd name="T0" fmla="*/ 208 w 224"/>
                <a:gd name="T1" fmla="*/ 32 h 32"/>
                <a:gd name="T2" fmla="*/ 16 w 224"/>
                <a:gd name="T3" fmla="*/ 32 h 32"/>
                <a:gd name="T4" fmla="*/ 0 w 224"/>
                <a:gd name="T5" fmla="*/ 16 h 32"/>
                <a:gd name="T6" fmla="*/ 16 w 224"/>
                <a:gd name="T7" fmla="*/ 0 h 32"/>
                <a:gd name="T8" fmla="*/ 208 w 224"/>
                <a:gd name="T9" fmla="*/ 0 h 32"/>
                <a:gd name="T10" fmla="*/ 224 w 224"/>
                <a:gd name="T11" fmla="*/ 16 h 32"/>
                <a:gd name="T12" fmla="*/ 208 w 2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08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cubicBezTo>
                    <a:pt x="224" y="25"/>
                    <a:pt x="217" y="32"/>
                    <a:pt x="20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9" name="PA-任意多边形 187"/>
            <p:cNvSpPr/>
            <p:nvPr>
              <p:custDataLst>
                <p:tags r:id="rId35"/>
              </p:custDataLst>
            </p:nvPr>
          </p:nvSpPr>
          <p:spPr bwMode="auto">
            <a:xfrm>
              <a:off x="3718" y="2227"/>
              <a:ext cx="85" cy="12"/>
            </a:xfrm>
            <a:custGeom>
              <a:avLst/>
              <a:gdLst>
                <a:gd name="T0" fmla="*/ 208 w 224"/>
                <a:gd name="T1" fmla="*/ 32 h 32"/>
                <a:gd name="T2" fmla="*/ 16 w 224"/>
                <a:gd name="T3" fmla="*/ 32 h 32"/>
                <a:gd name="T4" fmla="*/ 0 w 224"/>
                <a:gd name="T5" fmla="*/ 16 h 32"/>
                <a:gd name="T6" fmla="*/ 16 w 224"/>
                <a:gd name="T7" fmla="*/ 0 h 32"/>
                <a:gd name="T8" fmla="*/ 208 w 224"/>
                <a:gd name="T9" fmla="*/ 0 h 32"/>
                <a:gd name="T10" fmla="*/ 224 w 224"/>
                <a:gd name="T11" fmla="*/ 16 h 32"/>
                <a:gd name="T12" fmla="*/ 208 w 2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08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cubicBezTo>
                    <a:pt x="224" y="25"/>
                    <a:pt x="217" y="32"/>
                    <a:pt x="20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0" name="PA-任意多边形 188"/>
            <p:cNvSpPr/>
            <p:nvPr>
              <p:custDataLst>
                <p:tags r:id="rId36"/>
              </p:custDataLst>
            </p:nvPr>
          </p:nvSpPr>
          <p:spPr bwMode="auto">
            <a:xfrm>
              <a:off x="3718" y="2276"/>
              <a:ext cx="85" cy="12"/>
            </a:xfrm>
            <a:custGeom>
              <a:avLst/>
              <a:gdLst>
                <a:gd name="T0" fmla="*/ 208 w 224"/>
                <a:gd name="T1" fmla="*/ 32 h 32"/>
                <a:gd name="T2" fmla="*/ 16 w 224"/>
                <a:gd name="T3" fmla="*/ 32 h 32"/>
                <a:gd name="T4" fmla="*/ 0 w 224"/>
                <a:gd name="T5" fmla="*/ 16 h 32"/>
                <a:gd name="T6" fmla="*/ 16 w 224"/>
                <a:gd name="T7" fmla="*/ 0 h 32"/>
                <a:gd name="T8" fmla="*/ 208 w 224"/>
                <a:gd name="T9" fmla="*/ 0 h 32"/>
                <a:gd name="T10" fmla="*/ 224 w 224"/>
                <a:gd name="T11" fmla="*/ 16 h 32"/>
                <a:gd name="T12" fmla="*/ 208 w 2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08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cubicBezTo>
                    <a:pt x="224" y="25"/>
                    <a:pt x="217" y="32"/>
                    <a:pt x="20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1" name="PA-任意多边形 189"/>
            <p:cNvSpPr/>
            <p:nvPr>
              <p:custDataLst>
                <p:tags r:id="rId37"/>
              </p:custDataLst>
            </p:nvPr>
          </p:nvSpPr>
          <p:spPr bwMode="auto">
            <a:xfrm>
              <a:off x="3682" y="2099"/>
              <a:ext cx="12" cy="213"/>
            </a:xfrm>
            <a:custGeom>
              <a:avLst/>
              <a:gdLst>
                <a:gd name="T0" fmla="*/ 16 w 32"/>
                <a:gd name="T1" fmla="*/ 560 h 560"/>
                <a:gd name="T2" fmla="*/ 0 w 32"/>
                <a:gd name="T3" fmla="*/ 544 h 560"/>
                <a:gd name="T4" fmla="*/ 0 w 32"/>
                <a:gd name="T5" fmla="*/ 16 h 560"/>
                <a:gd name="T6" fmla="*/ 16 w 32"/>
                <a:gd name="T7" fmla="*/ 0 h 560"/>
                <a:gd name="T8" fmla="*/ 32 w 32"/>
                <a:gd name="T9" fmla="*/ 16 h 560"/>
                <a:gd name="T10" fmla="*/ 32 w 32"/>
                <a:gd name="T11" fmla="*/ 544 h 560"/>
                <a:gd name="T12" fmla="*/ 16 w 32"/>
                <a:gd name="T13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60">
                  <a:moveTo>
                    <a:pt x="16" y="560"/>
                  </a:moveTo>
                  <a:cubicBezTo>
                    <a:pt x="8" y="560"/>
                    <a:pt x="0" y="553"/>
                    <a:pt x="0" y="544"/>
                  </a:cubicBez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25" y="0"/>
                    <a:pt x="32" y="8"/>
                    <a:pt x="32" y="16"/>
                  </a:cubicBezTo>
                  <a:lnTo>
                    <a:pt x="32" y="544"/>
                  </a:lnTo>
                  <a:cubicBezTo>
                    <a:pt x="32" y="553"/>
                    <a:pt x="25" y="560"/>
                    <a:pt x="16" y="56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2" name="PA-任意多边形 190"/>
            <p:cNvSpPr/>
            <p:nvPr>
              <p:custDataLst>
                <p:tags r:id="rId38"/>
              </p:custDataLst>
            </p:nvPr>
          </p:nvSpPr>
          <p:spPr bwMode="auto">
            <a:xfrm>
              <a:off x="3791" y="2056"/>
              <a:ext cx="86" cy="13"/>
            </a:xfrm>
            <a:custGeom>
              <a:avLst/>
              <a:gdLst>
                <a:gd name="T0" fmla="*/ 208 w 224"/>
                <a:gd name="T1" fmla="*/ 32 h 32"/>
                <a:gd name="T2" fmla="*/ 16 w 224"/>
                <a:gd name="T3" fmla="*/ 32 h 32"/>
                <a:gd name="T4" fmla="*/ 0 w 224"/>
                <a:gd name="T5" fmla="*/ 16 h 32"/>
                <a:gd name="T6" fmla="*/ 16 w 224"/>
                <a:gd name="T7" fmla="*/ 0 h 32"/>
                <a:gd name="T8" fmla="*/ 208 w 224"/>
                <a:gd name="T9" fmla="*/ 0 h 32"/>
                <a:gd name="T10" fmla="*/ 224 w 224"/>
                <a:gd name="T11" fmla="*/ 16 h 32"/>
                <a:gd name="T12" fmla="*/ 208 w 2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08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cubicBezTo>
                    <a:pt x="224" y="25"/>
                    <a:pt x="217" y="32"/>
                    <a:pt x="20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3" name="PA-任意多边形 191"/>
            <p:cNvSpPr/>
            <p:nvPr>
              <p:custDataLst>
                <p:tags r:id="rId39"/>
              </p:custDataLst>
            </p:nvPr>
          </p:nvSpPr>
          <p:spPr bwMode="auto">
            <a:xfrm>
              <a:off x="3791" y="2105"/>
              <a:ext cx="86" cy="12"/>
            </a:xfrm>
            <a:custGeom>
              <a:avLst/>
              <a:gdLst>
                <a:gd name="T0" fmla="*/ 208 w 224"/>
                <a:gd name="T1" fmla="*/ 32 h 32"/>
                <a:gd name="T2" fmla="*/ 16 w 224"/>
                <a:gd name="T3" fmla="*/ 32 h 32"/>
                <a:gd name="T4" fmla="*/ 0 w 224"/>
                <a:gd name="T5" fmla="*/ 16 h 32"/>
                <a:gd name="T6" fmla="*/ 16 w 224"/>
                <a:gd name="T7" fmla="*/ 0 h 32"/>
                <a:gd name="T8" fmla="*/ 208 w 224"/>
                <a:gd name="T9" fmla="*/ 0 h 32"/>
                <a:gd name="T10" fmla="*/ 224 w 224"/>
                <a:gd name="T11" fmla="*/ 16 h 32"/>
                <a:gd name="T12" fmla="*/ 208 w 224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08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208" y="0"/>
                  </a:lnTo>
                  <a:cubicBezTo>
                    <a:pt x="217" y="0"/>
                    <a:pt x="224" y="8"/>
                    <a:pt x="224" y="16"/>
                  </a:cubicBezTo>
                  <a:cubicBezTo>
                    <a:pt x="224" y="25"/>
                    <a:pt x="217" y="32"/>
                    <a:pt x="20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4" name="PA-任意多边形 192"/>
            <p:cNvSpPr/>
            <p:nvPr>
              <p:custDataLst>
                <p:tags r:id="rId40"/>
              </p:custDataLst>
            </p:nvPr>
          </p:nvSpPr>
          <p:spPr bwMode="auto">
            <a:xfrm>
              <a:off x="3828" y="2147"/>
              <a:ext cx="12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5" name="PA-任意多边形 193"/>
            <p:cNvSpPr/>
            <p:nvPr>
              <p:custDataLst>
                <p:tags r:id="rId41"/>
              </p:custDataLst>
            </p:nvPr>
          </p:nvSpPr>
          <p:spPr bwMode="auto">
            <a:xfrm>
              <a:off x="3828" y="2178"/>
              <a:ext cx="12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6" name="PA-任意多边形 194"/>
            <p:cNvSpPr/>
            <p:nvPr>
              <p:custDataLst>
                <p:tags r:id="rId42"/>
              </p:custDataLst>
            </p:nvPr>
          </p:nvSpPr>
          <p:spPr bwMode="auto">
            <a:xfrm>
              <a:off x="3828" y="2208"/>
              <a:ext cx="12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7" name="PA-任意多边形 195"/>
            <p:cNvSpPr/>
            <p:nvPr>
              <p:custDataLst>
                <p:tags r:id="rId43"/>
              </p:custDataLst>
            </p:nvPr>
          </p:nvSpPr>
          <p:spPr bwMode="auto">
            <a:xfrm>
              <a:off x="3887" y="2060"/>
              <a:ext cx="83" cy="31"/>
            </a:xfrm>
            <a:custGeom>
              <a:avLst/>
              <a:gdLst>
                <a:gd name="T0" fmla="*/ 17 w 219"/>
                <a:gd name="T1" fmla="*/ 80 h 80"/>
                <a:gd name="T2" fmla="*/ 2 w 219"/>
                <a:gd name="T3" fmla="*/ 68 h 80"/>
                <a:gd name="T4" fmla="*/ 13 w 219"/>
                <a:gd name="T5" fmla="*/ 48 h 80"/>
                <a:gd name="T6" fmla="*/ 197 w 219"/>
                <a:gd name="T7" fmla="*/ 2 h 80"/>
                <a:gd name="T8" fmla="*/ 217 w 219"/>
                <a:gd name="T9" fmla="*/ 14 h 80"/>
                <a:gd name="T10" fmla="*/ 205 w 219"/>
                <a:gd name="T11" fmla="*/ 33 h 80"/>
                <a:gd name="T12" fmla="*/ 21 w 219"/>
                <a:gd name="T13" fmla="*/ 79 h 80"/>
                <a:gd name="T14" fmla="*/ 17 w 219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80">
                  <a:moveTo>
                    <a:pt x="17" y="80"/>
                  </a:moveTo>
                  <a:cubicBezTo>
                    <a:pt x="10" y="80"/>
                    <a:pt x="4" y="75"/>
                    <a:pt x="2" y="68"/>
                  </a:cubicBezTo>
                  <a:cubicBezTo>
                    <a:pt x="0" y="59"/>
                    <a:pt x="5" y="51"/>
                    <a:pt x="13" y="48"/>
                  </a:cubicBezTo>
                  <a:lnTo>
                    <a:pt x="197" y="2"/>
                  </a:lnTo>
                  <a:cubicBezTo>
                    <a:pt x="206" y="0"/>
                    <a:pt x="214" y="5"/>
                    <a:pt x="217" y="14"/>
                  </a:cubicBezTo>
                  <a:cubicBezTo>
                    <a:pt x="219" y="22"/>
                    <a:pt x="213" y="31"/>
                    <a:pt x="205" y="33"/>
                  </a:cubicBezTo>
                  <a:lnTo>
                    <a:pt x="21" y="79"/>
                  </a:lnTo>
                  <a:cubicBezTo>
                    <a:pt x="20" y="80"/>
                    <a:pt x="19" y="80"/>
                    <a:pt x="17" y="8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8" name="PA-任意多边形 196"/>
            <p:cNvSpPr/>
            <p:nvPr>
              <p:custDataLst>
                <p:tags r:id="rId44"/>
              </p:custDataLst>
            </p:nvPr>
          </p:nvSpPr>
          <p:spPr bwMode="auto">
            <a:xfrm>
              <a:off x="3899" y="2109"/>
              <a:ext cx="84" cy="30"/>
            </a:xfrm>
            <a:custGeom>
              <a:avLst/>
              <a:gdLst>
                <a:gd name="T0" fmla="*/ 18 w 219"/>
                <a:gd name="T1" fmla="*/ 80 h 80"/>
                <a:gd name="T2" fmla="*/ 2 w 219"/>
                <a:gd name="T3" fmla="*/ 68 h 80"/>
                <a:gd name="T4" fmla="*/ 14 w 219"/>
                <a:gd name="T5" fmla="*/ 48 h 80"/>
                <a:gd name="T6" fmla="*/ 198 w 219"/>
                <a:gd name="T7" fmla="*/ 2 h 80"/>
                <a:gd name="T8" fmla="*/ 217 w 219"/>
                <a:gd name="T9" fmla="*/ 14 h 80"/>
                <a:gd name="T10" fmla="*/ 205 w 219"/>
                <a:gd name="T11" fmla="*/ 33 h 80"/>
                <a:gd name="T12" fmla="*/ 22 w 219"/>
                <a:gd name="T13" fmla="*/ 79 h 80"/>
                <a:gd name="T14" fmla="*/ 18 w 219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80">
                  <a:moveTo>
                    <a:pt x="18" y="80"/>
                  </a:moveTo>
                  <a:cubicBezTo>
                    <a:pt x="11" y="80"/>
                    <a:pt x="4" y="75"/>
                    <a:pt x="2" y="68"/>
                  </a:cubicBezTo>
                  <a:cubicBezTo>
                    <a:pt x="0" y="59"/>
                    <a:pt x="5" y="50"/>
                    <a:pt x="14" y="48"/>
                  </a:cubicBezTo>
                  <a:lnTo>
                    <a:pt x="198" y="2"/>
                  </a:lnTo>
                  <a:cubicBezTo>
                    <a:pt x="206" y="0"/>
                    <a:pt x="215" y="5"/>
                    <a:pt x="217" y="14"/>
                  </a:cubicBezTo>
                  <a:cubicBezTo>
                    <a:pt x="219" y="22"/>
                    <a:pt x="214" y="31"/>
                    <a:pt x="205" y="33"/>
                  </a:cubicBezTo>
                  <a:lnTo>
                    <a:pt x="22" y="79"/>
                  </a:lnTo>
                  <a:cubicBezTo>
                    <a:pt x="20" y="80"/>
                    <a:pt x="19" y="80"/>
                    <a:pt x="18" y="8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9" name="PA-任意多边形 197"/>
            <p:cNvSpPr/>
            <p:nvPr>
              <p:custDataLst>
                <p:tags r:id="rId45"/>
              </p:custDataLst>
            </p:nvPr>
          </p:nvSpPr>
          <p:spPr bwMode="auto">
            <a:xfrm>
              <a:off x="3828" y="2239"/>
              <a:ext cx="12" cy="13"/>
            </a:xfrm>
            <a:custGeom>
              <a:avLst/>
              <a:gdLst>
                <a:gd name="T0" fmla="*/ 16 w 32"/>
                <a:gd name="T1" fmla="*/ 33 h 33"/>
                <a:gd name="T2" fmla="*/ 5 w 32"/>
                <a:gd name="T3" fmla="*/ 29 h 33"/>
                <a:gd name="T4" fmla="*/ 0 w 32"/>
                <a:gd name="T5" fmla="*/ 17 h 33"/>
                <a:gd name="T6" fmla="*/ 5 w 32"/>
                <a:gd name="T7" fmla="*/ 6 h 33"/>
                <a:gd name="T8" fmla="*/ 28 w 32"/>
                <a:gd name="T9" fmla="*/ 6 h 33"/>
                <a:gd name="T10" fmla="*/ 32 w 32"/>
                <a:gd name="T11" fmla="*/ 17 h 33"/>
                <a:gd name="T12" fmla="*/ 28 w 32"/>
                <a:gd name="T13" fmla="*/ 29 h 33"/>
                <a:gd name="T14" fmla="*/ 16 w 3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3">
                  <a:moveTo>
                    <a:pt x="16" y="33"/>
                  </a:moveTo>
                  <a:cubicBezTo>
                    <a:pt x="12" y="33"/>
                    <a:pt x="8" y="32"/>
                    <a:pt x="5" y="29"/>
                  </a:cubicBezTo>
                  <a:cubicBezTo>
                    <a:pt x="2" y="26"/>
                    <a:pt x="0" y="22"/>
                    <a:pt x="0" y="17"/>
                  </a:cubicBezTo>
                  <a:cubicBezTo>
                    <a:pt x="0" y="13"/>
                    <a:pt x="2" y="9"/>
                    <a:pt x="5" y="6"/>
                  </a:cubicBezTo>
                  <a:cubicBezTo>
                    <a:pt x="11" y="0"/>
                    <a:pt x="22" y="0"/>
                    <a:pt x="28" y="6"/>
                  </a:cubicBezTo>
                  <a:cubicBezTo>
                    <a:pt x="31" y="9"/>
                    <a:pt x="32" y="13"/>
                    <a:pt x="32" y="17"/>
                  </a:cubicBezTo>
                  <a:cubicBezTo>
                    <a:pt x="32" y="22"/>
                    <a:pt x="31" y="26"/>
                    <a:pt x="28" y="29"/>
                  </a:cubicBezTo>
                  <a:cubicBezTo>
                    <a:pt x="25" y="32"/>
                    <a:pt x="21" y="33"/>
                    <a:pt x="16" y="3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4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0" grpId="0"/>
      <p:bldP spid="10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EA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BFBFC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800" b="1" i="0" spc="300" noProof="0">
                <a:ln w="3175">
                  <a:noFill/>
                  <a:prstDash val="dash"/>
                </a:ln>
                <a:solidFill>
                  <a:srgbClr val="193E6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实用软件</a:t>
            </a:r>
            <a:endParaRPr kumimoji="0" lang="zh-CN" altLang="en-US" sz="2800" b="1" i="0" spc="300" noProof="0">
              <a:ln w="3175">
                <a:noFill/>
                <a:prstDash val="dash"/>
              </a:ln>
              <a:solidFill>
                <a:srgbClr val="193E6D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 rot="16200000">
            <a:off x="4266908" y="2565368"/>
            <a:ext cx="349050" cy="343109"/>
          </a:xfrm>
          <a:prstGeom prst="ellipse">
            <a:avLst/>
          </a:prstGeom>
          <a:solidFill>
            <a:srgbClr val="707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5"/>
          <p:cNvSpPr txBox="1"/>
          <p:nvPr>
            <p:custDataLst>
              <p:tags r:id="rId11"/>
            </p:custDataLst>
          </p:nvPr>
        </p:nvSpPr>
        <p:spPr>
          <a:xfrm>
            <a:off x="4793435" y="2798638"/>
            <a:ext cx="5889715" cy="83522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spc="8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功能强大，查课表、考试时间地点、绩点、教室占用情况、学校班车车次，同时与教务网和浙大邮箱等直接链接，非常方便</a:t>
            </a:r>
            <a:endParaRPr lang="zh-CN" altLang="en-US" sz="1600" spc="8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标题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4269843" y="2560182"/>
            <a:ext cx="389855" cy="330557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0000" lnSpcReduction="2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lt1"/>
                </a:solidFill>
                <a:latin typeface="微软雅黑" panose="020B0503020204020204" charset="-122"/>
              </a:rPr>
              <a:t>01</a:t>
            </a:r>
            <a:endParaRPr lang="en-US" altLang="zh-CN" sz="1800" b="1" dirty="0">
              <a:solidFill>
                <a:schemeClr val="lt1"/>
              </a:solidFill>
              <a:latin typeface="微软雅黑" panose="020B0503020204020204" charset="-122"/>
            </a:endParaRPr>
          </a:p>
        </p:txBody>
      </p:sp>
      <p:sp>
        <p:nvSpPr>
          <p:cNvPr id="12" name="文本框 9"/>
          <p:cNvSpPr txBox="1"/>
          <p:nvPr>
            <p:custDataLst>
              <p:tags r:id="rId13"/>
            </p:custDataLst>
          </p:nvPr>
        </p:nvSpPr>
        <p:spPr>
          <a:xfrm>
            <a:off x="4793435" y="2422660"/>
            <a:ext cx="5535817" cy="30216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0200" indent="-330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spc="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求是潮</a:t>
            </a:r>
            <a:endParaRPr lang="zh-CN" altLang="en-US" b="1" spc="2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 12"/>
          <p:cNvSpPr/>
          <p:nvPr>
            <p:custDataLst>
              <p:tags r:id="rId14"/>
            </p:custDataLst>
          </p:nvPr>
        </p:nvSpPr>
        <p:spPr>
          <a:xfrm>
            <a:off x="4169225" y="2427076"/>
            <a:ext cx="624486" cy="54125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90" h="858">
                <a:moveTo>
                  <a:pt x="354" y="123"/>
                </a:moveTo>
                <a:cubicBezTo>
                  <a:pt x="358" y="123"/>
                  <a:pt x="362" y="126"/>
                  <a:pt x="363" y="130"/>
                </a:cubicBezTo>
                <a:cubicBezTo>
                  <a:pt x="364" y="135"/>
                  <a:pt x="361" y="140"/>
                  <a:pt x="357" y="141"/>
                </a:cubicBezTo>
                <a:cubicBezTo>
                  <a:pt x="200" y="179"/>
                  <a:pt x="90" y="321"/>
                  <a:pt x="90" y="485"/>
                </a:cubicBezTo>
                <a:cubicBezTo>
                  <a:pt x="90" y="681"/>
                  <a:pt x="247" y="840"/>
                  <a:pt x="439" y="840"/>
                </a:cubicBezTo>
                <a:cubicBezTo>
                  <a:pt x="631" y="840"/>
                  <a:pt x="788" y="681"/>
                  <a:pt x="788" y="485"/>
                </a:cubicBezTo>
                <a:cubicBezTo>
                  <a:pt x="788" y="322"/>
                  <a:pt x="679" y="181"/>
                  <a:pt x="523" y="141"/>
                </a:cubicBezTo>
                <a:cubicBezTo>
                  <a:pt x="518" y="140"/>
                  <a:pt x="515" y="135"/>
                  <a:pt x="516" y="130"/>
                </a:cubicBezTo>
                <a:cubicBezTo>
                  <a:pt x="518" y="126"/>
                  <a:pt x="522" y="123"/>
                  <a:pt x="527" y="124"/>
                </a:cubicBezTo>
                <a:cubicBezTo>
                  <a:pt x="605" y="143"/>
                  <a:pt x="676" y="190"/>
                  <a:pt x="726" y="254"/>
                </a:cubicBezTo>
                <a:cubicBezTo>
                  <a:pt x="751" y="286"/>
                  <a:pt x="771" y="322"/>
                  <a:pt x="784" y="361"/>
                </a:cubicBezTo>
                <a:cubicBezTo>
                  <a:pt x="797" y="398"/>
                  <a:pt x="804" y="437"/>
                  <a:pt x="805" y="477"/>
                </a:cubicBezTo>
                <a:cubicBezTo>
                  <a:pt x="862" y="477"/>
                  <a:pt x="897" y="477"/>
                  <a:pt x="919" y="477"/>
                </a:cubicBezTo>
                <a:lnTo>
                  <a:pt x="919" y="477"/>
                </a:lnTo>
                <a:lnTo>
                  <a:pt x="921" y="472"/>
                </a:lnTo>
                <a:cubicBezTo>
                  <a:pt x="926" y="459"/>
                  <a:pt x="939" y="450"/>
                  <a:pt x="954" y="450"/>
                </a:cubicBezTo>
                <a:cubicBezTo>
                  <a:pt x="974" y="450"/>
                  <a:pt x="990" y="466"/>
                  <a:pt x="990" y="486"/>
                </a:cubicBezTo>
                <a:cubicBezTo>
                  <a:pt x="990" y="506"/>
                  <a:pt x="974" y="522"/>
                  <a:pt x="954" y="522"/>
                </a:cubicBezTo>
                <a:cubicBezTo>
                  <a:pt x="939" y="522"/>
                  <a:pt x="926" y="513"/>
                  <a:pt x="921" y="500"/>
                </a:cubicBezTo>
                <a:lnTo>
                  <a:pt x="919" y="495"/>
                </a:lnTo>
                <a:lnTo>
                  <a:pt x="917" y="495"/>
                </a:lnTo>
                <a:cubicBezTo>
                  <a:pt x="805" y="495"/>
                  <a:pt x="805" y="495"/>
                  <a:pt x="805" y="495"/>
                </a:cubicBezTo>
                <a:cubicBezTo>
                  <a:pt x="803" y="591"/>
                  <a:pt x="765" y="681"/>
                  <a:pt x="698" y="749"/>
                </a:cubicBezTo>
                <a:cubicBezTo>
                  <a:pt x="629" y="819"/>
                  <a:pt x="537" y="858"/>
                  <a:pt x="439" y="858"/>
                </a:cubicBezTo>
                <a:cubicBezTo>
                  <a:pt x="341" y="858"/>
                  <a:pt x="249" y="819"/>
                  <a:pt x="180" y="749"/>
                </a:cubicBezTo>
                <a:cubicBezTo>
                  <a:pt x="111" y="678"/>
                  <a:pt x="72" y="585"/>
                  <a:pt x="72" y="485"/>
                </a:cubicBezTo>
                <a:cubicBezTo>
                  <a:pt x="72" y="443"/>
                  <a:pt x="80" y="401"/>
                  <a:pt x="94" y="360"/>
                </a:cubicBezTo>
                <a:cubicBezTo>
                  <a:pt x="107" y="322"/>
                  <a:pt x="127" y="286"/>
                  <a:pt x="152" y="253"/>
                </a:cubicBezTo>
                <a:cubicBezTo>
                  <a:pt x="203" y="189"/>
                  <a:pt x="274" y="142"/>
                  <a:pt x="352" y="123"/>
                </a:cubicBezTo>
                <a:cubicBezTo>
                  <a:pt x="353" y="123"/>
                  <a:pt x="354" y="123"/>
                  <a:pt x="354" y="123"/>
                </a:cubicBezTo>
                <a:close/>
                <a:moveTo>
                  <a:pt x="449" y="47"/>
                </a:moveTo>
                <a:cubicBezTo>
                  <a:pt x="449" y="53"/>
                  <a:pt x="445" y="57"/>
                  <a:pt x="439" y="57"/>
                </a:cubicBezTo>
                <a:cubicBezTo>
                  <a:pt x="438" y="57"/>
                  <a:pt x="437" y="57"/>
                  <a:pt x="436" y="58"/>
                </a:cubicBezTo>
                <a:cubicBezTo>
                  <a:pt x="436" y="58"/>
                  <a:pt x="436" y="58"/>
                  <a:pt x="436" y="58"/>
                </a:cubicBezTo>
                <a:cubicBezTo>
                  <a:pt x="207" y="61"/>
                  <a:pt x="20" y="253"/>
                  <a:pt x="20" y="486"/>
                </a:cubicBezTo>
                <a:cubicBezTo>
                  <a:pt x="20" y="590"/>
                  <a:pt x="57" y="690"/>
                  <a:pt x="125" y="768"/>
                </a:cubicBezTo>
                <a:cubicBezTo>
                  <a:pt x="129" y="772"/>
                  <a:pt x="128" y="779"/>
                  <a:pt x="124" y="783"/>
                </a:cubicBezTo>
                <a:cubicBezTo>
                  <a:pt x="120" y="787"/>
                  <a:pt x="113" y="786"/>
                  <a:pt x="109" y="782"/>
                </a:cubicBezTo>
                <a:cubicBezTo>
                  <a:pt x="39" y="700"/>
                  <a:pt x="0" y="595"/>
                  <a:pt x="0" y="486"/>
                </a:cubicBezTo>
                <a:cubicBezTo>
                  <a:pt x="0" y="367"/>
                  <a:pt x="45" y="255"/>
                  <a:pt x="127" y="170"/>
                </a:cubicBezTo>
                <a:cubicBezTo>
                  <a:pt x="210" y="85"/>
                  <a:pt x="319" y="38"/>
                  <a:pt x="436" y="37"/>
                </a:cubicBezTo>
                <a:cubicBezTo>
                  <a:pt x="436" y="37"/>
                  <a:pt x="436" y="37"/>
                  <a:pt x="436" y="37"/>
                </a:cubicBezTo>
                <a:cubicBezTo>
                  <a:pt x="437" y="37"/>
                  <a:pt x="438" y="37"/>
                  <a:pt x="439" y="37"/>
                </a:cubicBezTo>
                <a:cubicBezTo>
                  <a:pt x="445" y="37"/>
                  <a:pt x="449" y="41"/>
                  <a:pt x="449" y="47"/>
                </a:cubicBezTo>
                <a:close/>
                <a:moveTo>
                  <a:pt x="454" y="0"/>
                </a:moveTo>
                <a:lnTo>
                  <a:pt x="500" y="46"/>
                </a:lnTo>
                <a:lnTo>
                  <a:pt x="454" y="93"/>
                </a:lnTo>
                <a:lnTo>
                  <a:pt x="439" y="77"/>
                </a:lnTo>
                <a:lnTo>
                  <a:pt x="468" y="46"/>
                </a:lnTo>
                <a:lnTo>
                  <a:pt x="439" y="16"/>
                </a:lnTo>
                <a:lnTo>
                  <a:pt x="454" y="0"/>
                </a:lnTo>
                <a:close/>
              </a:path>
            </a:pathLst>
          </a:custGeom>
          <a:solidFill>
            <a:srgbClr val="32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 flipV="1">
            <a:off x="4810759" y="2757357"/>
            <a:ext cx="5960847" cy="8440"/>
          </a:xfrm>
          <a:prstGeom prst="line">
            <a:avLst/>
          </a:prstGeom>
          <a:ln w="12700">
            <a:solidFill>
              <a:srgbClr val="323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>
            <p:custDataLst>
              <p:tags r:id="rId16"/>
            </p:custDataLst>
          </p:nvPr>
        </p:nvSpPr>
        <p:spPr>
          <a:xfrm rot="16200000">
            <a:off x="1541673" y="4079343"/>
            <a:ext cx="349050" cy="343109"/>
          </a:xfrm>
          <a:prstGeom prst="ellipse">
            <a:avLst/>
          </a:prstGeom>
          <a:solidFill>
            <a:srgbClr val="707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5"/>
          <p:cNvSpPr txBox="1"/>
          <p:nvPr>
            <p:custDataLst>
              <p:tags r:id="rId17"/>
            </p:custDataLst>
          </p:nvPr>
        </p:nvSpPr>
        <p:spPr>
          <a:xfrm>
            <a:off x="2068200" y="4312612"/>
            <a:ext cx="5889714" cy="83522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spc="14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实际上就是学在浙大的APP版，具体功能等同于网页版的学在浙大</a:t>
            </a:r>
            <a:endParaRPr lang="zh-CN" altLang="en-US" sz="1600" spc="14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1544608" y="4074157"/>
            <a:ext cx="389855" cy="330557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0000" lnSpcReduction="2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lt1"/>
                </a:solidFill>
                <a:latin typeface="微软雅黑" panose="020B0503020204020204" charset="-122"/>
              </a:rPr>
              <a:t>02</a:t>
            </a:r>
            <a:endParaRPr lang="en-US" altLang="zh-CN" sz="1800" b="1" dirty="0">
              <a:solidFill>
                <a:schemeClr val="lt1"/>
              </a:solidFill>
              <a:latin typeface="微软雅黑" panose="020B0503020204020204" charset="-122"/>
            </a:endParaRPr>
          </a:p>
        </p:txBody>
      </p:sp>
      <p:sp>
        <p:nvSpPr>
          <p:cNvPr id="18" name="文本框 9"/>
          <p:cNvSpPr txBox="1"/>
          <p:nvPr>
            <p:custDataLst>
              <p:tags r:id="rId19"/>
            </p:custDataLst>
          </p:nvPr>
        </p:nvSpPr>
        <p:spPr>
          <a:xfrm>
            <a:off x="2068200" y="3936635"/>
            <a:ext cx="5535816" cy="30216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0200" lvl="0" indent="-33020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b="1" spc="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畅课</a:t>
            </a:r>
            <a:endParaRPr lang="zh-CN" altLang="en-US" b="1" spc="2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任意多边形 18"/>
          <p:cNvSpPr/>
          <p:nvPr>
            <p:custDataLst>
              <p:tags r:id="rId20"/>
            </p:custDataLst>
          </p:nvPr>
        </p:nvSpPr>
        <p:spPr>
          <a:xfrm>
            <a:off x="1443990" y="3941051"/>
            <a:ext cx="624486" cy="54125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90" h="858">
                <a:moveTo>
                  <a:pt x="354" y="123"/>
                </a:moveTo>
                <a:cubicBezTo>
                  <a:pt x="358" y="123"/>
                  <a:pt x="362" y="126"/>
                  <a:pt x="363" y="130"/>
                </a:cubicBezTo>
                <a:cubicBezTo>
                  <a:pt x="364" y="135"/>
                  <a:pt x="361" y="140"/>
                  <a:pt x="357" y="141"/>
                </a:cubicBezTo>
                <a:cubicBezTo>
                  <a:pt x="200" y="179"/>
                  <a:pt x="90" y="321"/>
                  <a:pt x="90" y="485"/>
                </a:cubicBezTo>
                <a:cubicBezTo>
                  <a:pt x="90" y="681"/>
                  <a:pt x="247" y="840"/>
                  <a:pt x="439" y="840"/>
                </a:cubicBezTo>
                <a:cubicBezTo>
                  <a:pt x="631" y="840"/>
                  <a:pt x="788" y="681"/>
                  <a:pt x="788" y="485"/>
                </a:cubicBezTo>
                <a:cubicBezTo>
                  <a:pt x="788" y="322"/>
                  <a:pt x="679" y="181"/>
                  <a:pt x="523" y="141"/>
                </a:cubicBezTo>
                <a:cubicBezTo>
                  <a:pt x="518" y="140"/>
                  <a:pt x="515" y="135"/>
                  <a:pt x="516" y="130"/>
                </a:cubicBezTo>
                <a:cubicBezTo>
                  <a:pt x="518" y="126"/>
                  <a:pt x="522" y="123"/>
                  <a:pt x="527" y="124"/>
                </a:cubicBezTo>
                <a:cubicBezTo>
                  <a:pt x="605" y="143"/>
                  <a:pt x="676" y="190"/>
                  <a:pt x="726" y="254"/>
                </a:cubicBezTo>
                <a:cubicBezTo>
                  <a:pt x="751" y="286"/>
                  <a:pt x="771" y="322"/>
                  <a:pt x="784" y="361"/>
                </a:cubicBezTo>
                <a:cubicBezTo>
                  <a:pt x="797" y="398"/>
                  <a:pt x="804" y="437"/>
                  <a:pt x="805" y="477"/>
                </a:cubicBezTo>
                <a:cubicBezTo>
                  <a:pt x="862" y="477"/>
                  <a:pt x="897" y="477"/>
                  <a:pt x="919" y="477"/>
                </a:cubicBezTo>
                <a:lnTo>
                  <a:pt x="919" y="477"/>
                </a:lnTo>
                <a:lnTo>
                  <a:pt x="921" y="472"/>
                </a:lnTo>
                <a:cubicBezTo>
                  <a:pt x="926" y="459"/>
                  <a:pt x="939" y="450"/>
                  <a:pt x="954" y="450"/>
                </a:cubicBezTo>
                <a:cubicBezTo>
                  <a:pt x="974" y="450"/>
                  <a:pt x="990" y="466"/>
                  <a:pt x="990" y="486"/>
                </a:cubicBezTo>
                <a:cubicBezTo>
                  <a:pt x="990" y="506"/>
                  <a:pt x="974" y="522"/>
                  <a:pt x="954" y="522"/>
                </a:cubicBezTo>
                <a:cubicBezTo>
                  <a:pt x="939" y="522"/>
                  <a:pt x="926" y="513"/>
                  <a:pt x="921" y="500"/>
                </a:cubicBezTo>
                <a:lnTo>
                  <a:pt x="919" y="495"/>
                </a:lnTo>
                <a:lnTo>
                  <a:pt x="917" y="495"/>
                </a:lnTo>
                <a:cubicBezTo>
                  <a:pt x="805" y="495"/>
                  <a:pt x="805" y="495"/>
                  <a:pt x="805" y="495"/>
                </a:cubicBezTo>
                <a:cubicBezTo>
                  <a:pt x="803" y="591"/>
                  <a:pt x="765" y="681"/>
                  <a:pt x="698" y="749"/>
                </a:cubicBezTo>
                <a:cubicBezTo>
                  <a:pt x="629" y="819"/>
                  <a:pt x="537" y="858"/>
                  <a:pt x="439" y="858"/>
                </a:cubicBezTo>
                <a:cubicBezTo>
                  <a:pt x="341" y="858"/>
                  <a:pt x="249" y="819"/>
                  <a:pt x="180" y="749"/>
                </a:cubicBezTo>
                <a:cubicBezTo>
                  <a:pt x="111" y="678"/>
                  <a:pt x="72" y="585"/>
                  <a:pt x="72" y="485"/>
                </a:cubicBezTo>
                <a:cubicBezTo>
                  <a:pt x="72" y="443"/>
                  <a:pt x="80" y="401"/>
                  <a:pt x="94" y="360"/>
                </a:cubicBezTo>
                <a:cubicBezTo>
                  <a:pt x="107" y="322"/>
                  <a:pt x="127" y="286"/>
                  <a:pt x="152" y="253"/>
                </a:cubicBezTo>
                <a:cubicBezTo>
                  <a:pt x="203" y="189"/>
                  <a:pt x="274" y="142"/>
                  <a:pt x="352" y="123"/>
                </a:cubicBezTo>
                <a:cubicBezTo>
                  <a:pt x="353" y="123"/>
                  <a:pt x="354" y="123"/>
                  <a:pt x="354" y="123"/>
                </a:cubicBezTo>
                <a:close/>
                <a:moveTo>
                  <a:pt x="449" y="47"/>
                </a:moveTo>
                <a:cubicBezTo>
                  <a:pt x="449" y="53"/>
                  <a:pt x="445" y="57"/>
                  <a:pt x="439" y="57"/>
                </a:cubicBezTo>
                <a:cubicBezTo>
                  <a:pt x="438" y="57"/>
                  <a:pt x="437" y="57"/>
                  <a:pt x="436" y="58"/>
                </a:cubicBezTo>
                <a:cubicBezTo>
                  <a:pt x="436" y="58"/>
                  <a:pt x="436" y="58"/>
                  <a:pt x="436" y="58"/>
                </a:cubicBezTo>
                <a:cubicBezTo>
                  <a:pt x="207" y="61"/>
                  <a:pt x="20" y="253"/>
                  <a:pt x="20" y="486"/>
                </a:cubicBezTo>
                <a:cubicBezTo>
                  <a:pt x="20" y="590"/>
                  <a:pt x="57" y="690"/>
                  <a:pt x="125" y="768"/>
                </a:cubicBezTo>
                <a:cubicBezTo>
                  <a:pt x="129" y="772"/>
                  <a:pt x="128" y="779"/>
                  <a:pt x="124" y="783"/>
                </a:cubicBezTo>
                <a:cubicBezTo>
                  <a:pt x="120" y="787"/>
                  <a:pt x="113" y="786"/>
                  <a:pt x="109" y="782"/>
                </a:cubicBezTo>
                <a:cubicBezTo>
                  <a:pt x="39" y="700"/>
                  <a:pt x="0" y="595"/>
                  <a:pt x="0" y="486"/>
                </a:cubicBezTo>
                <a:cubicBezTo>
                  <a:pt x="0" y="367"/>
                  <a:pt x="45" y="255"/>
                  <a:pt x="127" y="170"/>
                </a:cubicBezTo>
                <a:cubicBezTo>
                  <a:pt x="210" y="85"/>
                  <a:pt x="319" y="38"/>
                  <a:pt x="436" y="37"/>
                </a:cubicBezTo>
                <a:cubicBezTo>
                  <a:pt x="436" y="37"/>
                  <a:pt x="436" y="37"/>
                  <a:pt x="436" y="37"/>
                </a:cubicBezTo>
                <a:cubicBezTo>
                  <a:pt x="437" y="37"/>
                  <a:pt x="438" y="37"/>
                  <a:pt x="439" y="37"/>
                </a:cubicBezTo>
                <a:cubicBezTo>
                  <a:pt x="445" y="37"/>
                  <a:pt x="449" y="41"/>
                  <a:pt x="449" y="47"/>
                </a:cubicBezTo>
                <a:close/>
                <a:moveTo>
                  <a:pt x="454" y="0"/>
                </a:moveTo>
                <a:lnTo>
                  <a:pt x="500" y="46"/>
                </a:lnTo>
                <a:lnTo>
                  <a:pt x="454" y="93"/>
                </a:lnTo>
                <a:lnTo>
                  <a:pt x="439" y="77"/>
                </a:lnTo>
                <a:lnTo>
                  <a:pt x="468" y="46"/>
                </a:lnTo>
                <a:lnTo>
                  <a:pt x="439" y="16"/>
                </a:lnTo>
                <a:lnTo>
                  <a:pt x="454" y="0"/>
                </a:lnTo>
                <a:close/>
              </a:path>
            </a:pathLst>
          </a:custGeom>
          <a:solidFill>
            <a:srgbClr val="32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1"/>
            </p:custDataLst>
          </p:nvPr>
        </p:nvCxnSpPr>
        <p:spPr>
          <a:xfrm flipV="1">
            <a:off x="2085523" y="4271332"/>
            <a:ext cx="5960847" cy="8440"/>
          </a:xfrm>
          <a:prstGeom prst="line">
            <a:avLst/>
          </a:prstGeom>
          <a:ln w="12700">
            <a:solidFill>
              <a:srgbClr val="323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0" grpId="0"/>
      <p:bldP spid="10" grpId="1"/>
      <p:bldP spid="18" grpId="0"/>
      <p:bldP spid="18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EA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BFBFC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800" b="1" i="0" spc="300" noProof="0">
                <a:ln w="3175">
                  <a:noFill/>
                  <a:prstDash val="dash"/>
                </a:ln>
                <a:solidFill>
                  <a:srgbClr val="193E6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一些实用的网址</a:t>
            </a:r>
            <a:endParaRPr kumimoji="0" lang="zh-CN" altLang="en-US" sz="2800" b="1" i="0" spc="300" noProof="0">
              <a:ln w="3175">
                <a:noFill/>
                <a:prstDash val="dash"/>
              </a:ln>
              <a:solidFill>
                <a:srgbClr val="193E6D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八角星 11"/>
          <p:cNvSpPr/>
          <p:nvPr>
            <p:custDataLst>
              <p:tags r:id="rId10"/>
            </p:custDataLst>
          </p:nvPr>
        </p:nvSpPr>
        <p:spPr>
          <a:xfrm>
            <a:off x="1443898" y="2324407"/>
            <a:ext cx="669750" cy="669750"/>
          </a:xfrm>
          <a:prstGeom prst="star8">
            <a:avLst/>
          </a:prstGeom>
          <a:solidFill>
            <a:srgbClr val="193E6D"/>
          </a:solidFill>
          <a:ln w="349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556720" y="2507315"/>
            <a:ext cx="457402" cy="312507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000" b="1" spc="1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kumimoji="1" lang="en-US" altLang="zh-CN" sz="2000" b="1" spc="1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2"/>
            </p:custDataLst>
          </p:nvPr>
        </p:nvSpPr>
        <p:spPr>
          <a:xfrm flipH="1">
            <a:off x="2262209" y="2265769"/>
            <a:ext cx="3726529" cy="78702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34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各学园的网址</a:t>
            </a:r>
            <a:endParaRPr lang="zh-CN" altLang="en-US" spc="34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八角星 11"/>
          <p:cNvSpPr/>
          <p:nvPr>
            <p:custDataLst>
              <p:tags r:id="rId13"/>
            </p:custDataLst>
          </p:nvPr>
        </p:nvSpPr>
        <p:spPr>
          <a:xfrm>
            <a:off x="6225942" y="2324407"/>
            <a:ext cx="669750" cy="669750"/>
          </a:xfrm>
          <a:prstGeom prst="star8">
            <a:avLst/>
          </a:prstGeom>
          <a:solidFill>
            <a:srgbClr val="323A5E"/>
          </a:solidFill>
          <a:ln w="349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6338764" y="2507315"/>
            <a:ext cx="457402" cy="312507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000" b="1" spc="1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kumimoji="1" lang="en-US" altLang="zh-CN" sz="2000" b="1" spc="1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 flipH="1">
            <a:off x="7044253" y="2265769"/>
            <a:ext cx="3726529" cy="78702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34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学院网址</a:t>
            </a:r>
            <a:endParaRPr lang="zh-CN" altLang="en-US" spc="34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八角星 11"/>
          <p:cNvSpPr/>
          <p:nvPr>
            <p:custDataLst>
              <p:tags r:id="rId16"/>
            </p:custDataLst>
          </p:nvPr>
        </p:nvSpPr>
        <p:spPr>
          <a:xfrm>
            <a:off x="1443898" y="3450690"/>
            <a:ext cx="669750" cy="669750"/>
          </a:xfrm>
          <a:prstGeom prst="star8">
            <a:avLst/>
          </a:prstGeom>
          <a:solidFill>
            <a:srgbClr val="7D5882"/>
          </a:solidFill>
          <a:ln w="349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1556720" y="3633598"/>
            <a:ext cx="457402" cy="312507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000" b="1" spc="1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kumimoji="1" lang="en-US" altLang="zh-CN" sz="2000" b="1" spc="1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8"/>
            </p:custDataLst>
          </p:nvPr>
        </p:nvSpPr>
        <p:spPr>
          <a:xfrm flipH="1">
            <a:off x="2262209" y="3392052"/>
            <a:ext cx="3726529" cy="78702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教务网jwbinfosys.zju.edu.cn</a:t>
            </a:r>
            <a:endParaRPr lang="zh-CN" altLang="en-US" spc="1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八角星 11"/>
          <p:cNvSpPr/>
          <p:nvPr>
            <p:custDataLst>
              <p:tags r:id="rId19"/>
            </p:custDataLst>
          </p:nvPr>
        </p:nvSpPr>
        <p:spPr>
          <a:xfrm>
            <a:off x="6225942" y="3450690"/>
            <a:ext cx="669750" cy="669750"/>
          </a:xfrm>
          <a:prstGeom prst="star8">
            <a:avLst/>
          </a:prstGeom>
          <a:solidFill>
            <a:srgbClr val="C07E92"/>
          </a:solidFill>
          <a:ln w="349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0"/>
            </p:custDataLst>
          </p:nvPr>
        </p:nvSpPr>
        <p:spPr>
          <a:xfrm>
            <a:off x="6338764" y="3633598"/>
            <a:ext cx="457402" cy="312507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000" b="1" spc="1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kumimoji="1" lang="en-US" altLang="zh-CN" sz="2000" b="1" spc="1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 flipH="1">
            <a:off x="7044253" y="3392052"/>
            <a:ext cx="3726529" cy="78702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2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三全育人平台eta.zju.edu.cn</a:t>
            </a:r>
            <a:endParaRPr lang="zh-CN" altLang="en-US" spc="12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八角星 11"/>
          <p:cNvSpPr/>
          <p:nvPr>
            <p:custDataLst>
              <p:tags r:id="rId22"/>
            </p:custDataLst>
          </p:nvPr>
        </p:nvSpPr>
        <p:spPr>
          <a:xfrm>
            <a:off x="1443898" y="4576973"/>
            <a:ext cx="669750" cy="669750"/>
          </a:xfrm>
          <a:prstGeom prst="star8">
            <a:avLst/>
          </a:prstGeom>
          <a:solidFill>
            <a:srgbClr val="DC9CA1"/>
          </a:solidFill>
          <a:ln w="349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23"/>
            </p:custDataLst>
          </p:nvPr>
        </p:nvSpPr>
        <p:spPr>
          <a:xfrm>
            <a:off x="1556720" y="4759882"/>
            <a:ext cx="457402" cy="312507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000" b="1" spc="1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kumimoji="1" lang="en-US" altLang="zh-CN" sz="2000" b="1" spc="1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4"/>
            </p:custDataLst>
          </p:nvPr>
        </p:nvSpPr>
        <p:spPr>
          <a:xfrm flipH="1">
            <a:off x="2262209" y="4518335"/>
            <a:ext cx="3726529" cy="78702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6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素拓网youth.zju.edu.cn</a:t>
            </a:r>
            <a:endParaRPr lang="zh-CN" altLang="en-US" spc="16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八角星 11"/>
          <p:cNvSpPr/>
          <p:nvPr>
            <p:custDataLst>
              <p:tags r:id="rId25"/>
            </p:custDataLst>
          </p:nvPr>
        </p:nvSpPr>
        <p:spPr>
          <a:xfrm>
            <a:off x="6225942" y="4576973"/>
            <a:ext cx="669750" cy="669750"/>
          </a:xfrm>
          <a:prstGeom prst="star8">
            <a:avLst/>
          </a:prstGeom>
          <a:solidFill>
            <a:srgbClr val="F3CBC9"/>
          </a:solidFill>
          <a:ln w="349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26"/>
            </p:custDataLst>
          </p:nvPr>
        </p:nvSpPr>
        <p:spPr>
          <a:xfrm>
            <a:off x="6338764" y="4759882"/>
            <a:ext cx="457402" cy="312507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000" b="1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kumimoji="1" lang="en-US" altLang="zh-CN" sz="2000" b="1" spc="12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27"/>
            </p:custDataLst>
          </p:nvPr>
        </p:nvSpPr>
        <p:spPr>
          <a:xfrm flipH="1">
            <a:off x="7044253" y="4518335"/>
            <a:ext cx="3726529" cy="787026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教学管理信息服务平台zdbk.zju.edu.cn</a:t>
            </a:r>
            <a:endParaRPr lang="zh-CN" altLang="en-US" spc="1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0" grpId="0"/>
      <p:bldP spid="10" grpId="1"/>
      <p:bldP spid="13" grpId="0"/>
      <p:bldP spid="13" grpId="1"/>
      <p:bldP spid="19" grpId="0"/>
      <p:bldP spid="19" grpId="1"/>
      <p:bldP spid="22" grpId="0"/>
      <p:bldP spid="22" grpId="1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EA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BFBFC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800" b="1" i="0" spc="300" noProof="0">
                <a:ln w="3175">
                  <a:noFill/>
                  <a:prstDash val="dash"/>
                </a:ln>
                <a:solidFill>
                  <a:srgbClr val="193E6D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校内充电桩分布</a:t>
            </a:r>
            <a:endParaRPr kumimoji="0" lang="zh-CN" altLang="en-US" sz="2800" b="1" i="0" spc="300" noProof="0">
              <a:ln w="3175">
                <a:noFill/>
                <a:prstDash val="dash"/>
              </a:ln>
              <a:solidFill>
                <a:srgbClr val="193E6D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三角形 15"/>
          <p:cNvSpPr/>
          <p:nvPr>
            <p:custDataLst>
              <p:tags r:id="rId10"/>
            </p:custDataLst>
          </p:nvPr>
        </p:nvSpPr>
        <p:spPr>
          <a:xfrm>
            <a:off x="1444306" y="2788694"/>
            <a:ext cx="289391" cy="335913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rgbClr val="193E6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0"/>
          <p:cNvSpPr txBox="1"/>
          <p:nvPr>
            <p:custDataLst>
              <p:tags r:id="rId11"/>
            </p:custDataLst>
          </p:nvPr>
        </p:nvSpPr>
        <p:spPr>
          <a:xfrm>
            <a:off x="1691964" y="2395313"/>
            <a:ext cx="1693931" cy="111241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200" spc="14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留学生宿舍</a:t>
            </a:r>
            <a:endParaRPr lang="zh-CN" altLang="en-US" sz="2200" spc="14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13"/>
          <p:cNvSpPr/>
          <p:nvPr>
            <p:custDataLst>
              <p:tags r:id="rId12"/>
            </p:custDataLst>
          </p:nvPr>
        </p:nvSpPr>
        <p:spPr>
          <a:xfrm>
            <a:off x="1580450" y="2292692"/>
            <a:ext cx="1905330" cy="1329284"/>
          </a:xfrm>
          <a:prstGeom prst="roundRect">
            <a:avLst/>
          </a:prstGeom>
          <a:noFill/>
          <a:ln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三角形 15"/>
          <p:cNvSpPr/>
          <p:nvPr>
            <p:custDataLst>
              <p:tags r:id="rId13"/>
            </p:custDataLst>
          </p:nvPr>
        </p:nvSpPr>
        <p:spPr>
          <a:xfrm>
            <a:off x="3872792" y="2788694"/>
            <a:ext cx="289391" cy="335913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rgbClr val="193E6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0"/>
          <p:cNvSpPr txBox="1"/>
          <p:nvPr>
            <p:custDataLst>
              <p:tags r:id="rId14"/>
            </p:custDataLst>
          </p:nvPr>
        </p:nvSpPr>
        <p:spPr>
          <a:xfrm>
            <a:off x="4120451" y="2395313"/>
            <a:ext cx="1693931" cy="111241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200" spc="18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安中大楼</a:t>
            </a:r>
            <a:endParaRPr lang="zh-CN" altLang="en-US" sz="2200" spc="18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: 圆角 13"/>
          <p:cNvSpPr/>
          <p:nvPr>
            <p:custDataLst>
              <p:tags r:id="rId15"/>
            </p:custDataLst>
          </p:nvPr>
        </p:nvSpPr>
        <p:spPr>
          <a:xfrm>
            <a:off x="4008936" y="2292692"/>
            <a:ext cx="1905330" cy="1329284"/>
          </a:xfrm>
          <a:prstGeom prst="roundRect">
            <a:avLst/>
          </a:prstGeom>
          <a:noFill/>
          <a:ln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三角形 15"/>
          <p:cNvSpPr/>
          <p:nvPr>
            <p:custDataLst>
              <p:tags r:id="rId16"/>
            </p:custDataLst>
          </p:nvPr>
        </p:nvSpPr>
        <p:spPr>
          <a:xfrm>
            <a:off x="6301279" y="2788694"/>
            <a:ext cx="289391" cy="335913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rgbClr val="193E6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0"/>
          <p:cNvSpPr txBox="1"/>
          <p:nvPr>
            <p:custDataLst>
              <p:tags r:id="rId17"/>
            </p:custDataLst>
          </p:nvPr>
        </p:nvSpPr>
        <p:spPr>
          <a:xfrm>
            <a:off x="6548938" y="2395313"/>
            <a:ext cx="1693931" cy="111241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200" spc="14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医学院后面</a:t>
            </a:r>
            <a:endParaRPr lang="zh-CN" altLang="en-US" sz="2200" spc="14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: 圆角 13"/>
          <p:cNvSpPr/>
          <p:nvPr>
            <p:custDataLst>
              <p:tags r:id="rId18"/>
            </p:custDataLst>
          </p:nvPr>
        </p:nvSpPr>
        <p:spPr>
          <a:xfrm>
            <a:off x="6437423" y="2292692"/>
            <a:ext cx="1905330" cy="1329284"/>
          </a:xfrm>
          <a:prstGeom prst="roundRect">
            <a:avLst/>
          </a:prstGeom>
          <a:noFill/>
          <a:ln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三角形 15"/>
          <p:cNvSpPr/>
          <p:nvPr>
            <p:custDataLst>
              <p:tags r:id="rId19"/>
            </p:custDataLst>
          </p:nvPr>
        </p:nvSpPr>
        <p:spPr>
          <a:xfrm>
            <a:off x="8729765" y="2788694"/>
            <a:ext cx="289391" cy="335913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rgbClr val="193E6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0"/>
          <p:cNvSpPr txBox="1"/>
          <p:nvPr>
            <p:custDataLst>
              <p:tags r:id="rId20"/>
            </p:custDataLst>
          </p:nvPr>
        </p:nvSpPr>
        <p:spPr>
          <a:xfrm>
            <a:off x="8977424" y="2395313"/>
            <a:ext cx="1693931" cy="111241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200" spc="28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药学院</a:t>
            </a:r>
            <a:endParaRPr lang="zh-CN" altLang="en-US" sz="2200" spc="28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: 圆角 13"/>
          <p:cNvSpPr/>
          <p:nvPr>
            <p:custDataLst>
              <p:tags r:id="rId21"/>
            </p:custDataLst>
          </p:nvPr>
        </p:nvSpPr>
        <p:spPr>
          <a:xfrm>
            <a:off x="8865909" y="2292692"/>
            <a:ext cx="1905330" cy="1329284"/>
          </a:xfrm>
          <a:prstGeom prst="roundRect">
            <a:avLst/>
          </a:prstGeom>
          <a:noFill/>
          <a:ln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三角形 15"/>
          <p:cNvSpPr/>
          <p:nvPr>
            <p:custDataLst>
              <p:tags r:id="rId22"/>
            </p:custDataLst>
          </p:nvPr>
        </p:nvSpPr>
        <p:spPr>
          <a:xfrm>
            <a:off x="1444306" y="4445180"/>
            <a:ext cx="289391" cy="335913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rgbClr val="193E6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10"/>
          <p:cNvSpPr txBox="1"/>
          <p:nvPr>
            <p:custDataLst>
              <p:tags r:id="rId23"/>
            </p:custDataLst>
          </p:nvPr>
        </p:nvSpPr>
        <p:spPr>
          <a:xfrm>
            <a:off x="1691964" y="4051799"/>
            <a:ext cx="1693931" cy="111241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200" spc="18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大西区留学生宿舍</a:t>
            </a:r>
            <a:endParaRPr lang="zh-CN" altLang="en-US" sz="2200" spc="18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: 圆角 13"/>
          <p:cNvSpPr/>
          <p:nvPr>
            <p:custDataLst>
              <p:tags r:id="rId24"/>
            </p:custDataLst>
          </p:nvPr>
        </p:nvSpPr>
        <p:spPr>
          <a:xfrm>
            <a:off x="1580450" y="3949178"/>
            <a:ext cx="1905330" cy="1329284"/>
          </a:xfrm>
          <a:prstGeom prst="roundRect">
            <a:avLst/>
          </a:prstGeom>
          <a:noFill/>
          <a:ln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三角形 15"/>
          <p:cNvSpPr/>
          <p:nvPr>
            <p:custDataLst>
              <p:tags r:id="rId25"/>
            </p:custDataLst>
          </p:nvPr>
        </p:nvSpPr>
        <p:spPr>
          <a:xfrm>
            <a:off x="3872792" y="4445180"/>
            <a:ext cx="289391" cy="335913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rgbClr val="193E6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10"/>
          <p:cNvSpPr txBox="1"/>
          <p:nvPr>
            <p:custDataLst>
              <p:tags r:id="rId26"/>
            </p:custDataLst>
          </p:nvPr>
        </p:nvSpPr>
        <p:spPr>
          <a:xfrm>
            <a:off x="4120451" y="4051799"/>
            <a:ext cx="1693931" cy="111241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200" spc="28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农学院</a:t>
            </a:r>
            <a:endParaRPr lang="zh-CN" altLang="en-US" sz="2200" spc="28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: 圆角 13"/>
          <p:cNvSpPr/>
          <p:nvPr>
            <p:custDataLst>
              <p:tags r:id="rId27"/>
            </p:custDataLst>
          </p:nvPr>
        </p:nvSpPr>
        <p:spPr>
          <a:xfrm>
            <a:off x="4008936" y="3949178"/>
            <a:ext cx="1905330" cy="1329284"/>
          </a:xfrm>
          <a:prstGeom prst="roundRect">
            <a:avLst/>
          </a:prstGeom>
          <a:noFill/>
          <a:ln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三角形 15"/>
          <p:cNvSpPr/>
          <p:nvPr>
            <p:custDataLst>
              <p:tags r:id="rId28"/>
            </p:custDataLst>
          </p:nvPr>
        </p:nvSpPr>
        <p:spPr>
          <a:xfrm>
            <a:off x="6301279" y="4445180"/>
            <a:ext cx="289391" cy="335913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rgbClr val="193E6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10"/>
          <p:cNvSpPr txBox="1"/>
          <p:nvPr>
            <p:custDataLst>
              <p:tags r:id="rId29"/>
            </p:custDataLst>
          </p:nvPr>
        </p:nvSpPr>
        <p:spPr>
          <a:xfrm>
            <a:off x="6548937" y="4051799"/>
            <a:ext cx="1693931" cy="111241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200" spc="28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艺博馆</a:t>
            </a:r>
            <a:endParaRPr lang="zh-CN" altLang="en-US" sz="2200" spc="28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: 圆角 13"/>
          <p:cNvSpPr/>
          <p:nvPr>
            <p:custDataLst>
              <p:tags r:id="rId30"/>
            </p:custDataLst>
          </p:nvPr>
        </p:nvSpPr>
        <p:spPr>
          <a:xfrm>
            <a:off x="6437423" y="3949178"/>
            <a:ext cx="1905330" cy="1329284"/>
          </a:xfrm>
          <a:prstGeom prst="roundRect">
            <a:avLst/>
          </a:prstGeom>
          <a:noFill/>
          <a:ln>
            <a:solidFill>
              <a:srgbClr val="193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EA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8229691" y="1485548"/>
            <a:ext cx="3200400" cy="77794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8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rgbClr val="193E6D"/>
                </a:solidFill>
                <a:latin typeface="微软雅黑" panose="020B0503020204020204" charset="-122"/>
                <a:ea typeface="微软雅黑" panose="020B0503020204020204" charset="-122"/>
              </a:rPr>
              <a:t>学校周边美食</a:t>
            </a:r>
            <a:endParaRPr lang="zh-CN" altLang="en-US" sz="4400" b="1" spc="160">
              <a:solidFill>
                <a:srgbClr val="193E6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6"/>
            </p:custDataLst>
          </p:nvPr>
        </p:nvSpPr>
        <p:spPr>
          <a:xfrm>
            <a:off x="8229691" y="2568279"/>
            <a:ext cx="3200400" cy="28041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西溪银泰</a:t>
            </a:r>
            <a:endParaRPr lang="zh-CN" altLang="en-US" sz="20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西溪天街</a:t>
            </a:r>
            <a:endParaRPr lang="zh-CN" altLang="en-US" sz="20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龙湖天街</a:t>
            </a:r>
            <a:endParaRPr lang="zh-CN" altLang="en-US" sz="20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古墩路印象城</a:t>
            </a:r>
            <a:endParaRPr lang="zh-CN" altLang="en-US" sz="20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城西银泰</a:t>
            </a:r>
            <a:endParaRPr lang="zh-CN" altLang="en-US" sz="20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lang="en-US" altLang="zh-CN" sz="2000" spc="1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Shape 20472"/>
          <p:cNvSpPr/>
          <p:nvPr>
            <p:custDataLst>
              <p:tags r:id="rId7"/>
            </p:custDataLst>
          </p:nvPr>
        </p:nvSpPr>
        <p:spPr>
          <a:xfrm>
            <a:off x="2700015" y="2794503"/>
            <a:ext cx="1356283" cy="135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97" y="0"/>
                </a:moveTo>
                <a:lnTo>
                  <a:pt x="10974" y="930"/>
                </a:lnTo>
                <a:cubicBezTo>
                  <a:pt x="10782" y="1273"/>
                  <a:pt x="10285" y="1291"/>
                  <a:pt x="10074" y="959"/>
                </a:cubicBezTo>
                <a:lnTo>
                  <a:pt x="9502" y="58"/>
                </a:lnTo>
                <a:lnTo>
                  <a:pt x="9153" y="1065"/>
                </a:lnTo>
                <a:cubicBezTo>
                  <a:pt x="9027" y="1438"/>
                  <a:pt x="8551" y="1546"/>
                  <a:pt x="8282" y="1259"/>
                </a:cubicBezTo>
                <a:lnTo>
                  <a:pt x="7555" y="475"/>
                </a:lnTo>
                <a:lnTo>
                  <a:pt x="7400" y="1540"/>
                </a:lnTo>
                <a:cubicBezTo>
                  <a:pt x="7344" y="1930"/>
                  <a:pt x="6894" y="2122"/>
                  <a:pt x="6577" y="1889"/>
                </a:cubicBezTo>
                <a:lnTo>
                  <a:pt x="5715" y="1250"/>
                </a:lnTo>
                <a:lnTo>
                  <a:pt x="5763" y="2325"/>
                </a:lnTo>
                <a:cubicBezTo>
                  <a:pt x="5780" y="2718"/>
                  <a:pt x="5372" y="2979"/>
                  <a:pt x="5017" y="2809"/>
                </a:cubicBezTo>
                <a:lnTo>
                  <a:pt x="4049" y="2354"/>
                </a:lnTo>
                <a:lnTo>
                  <a:pt x="4291" y="3390"/>
                </a:lnTo>
                <a:cubicBezTo>
                  <a:pt x="4379" y="3774"/>
                  <a:pt x="4031" y="4113"/>
                  <a:pt x="3652" y="4010"/>
                </a:cubicBezTo>
                <a:lnTo>
                  <a:pt x="2615" y="3739"/>
                </a:lnTo>
                <a:lnTo>
                  <a:pt x="3041" y="4717"/>
                </a:lnTo>
                <a:cubicBezTo>
                  <a:pt x="3199" y="5078"/>
                  <a:pt x="2920" y="5474"/>
                  <a:pt x="2528" y="5444"/>
                </a:cubicBezTo>
                <a:lnTo>
                  <a:pt x="1463" y="5366"/>
                </a:lnTo>
                <a:lnTo>
                  <a:pt x="2063" y="6248"/>
                </a:lnTo>
                <a:cubicBezTo>
                  <a:pt x="2284" y="6573"/>
                  <a:pt x="2076" y="7019"/>
                  <a:pt x="1685" y="7061"/>
                </a:cubicBezTo>
                <a:lnTo>
                  <a:pt x="620" y="7177"/>
                </a:lnTo>
                <a:lnTo>
                  <a:pt x="1375" y="7933"/>
                </a:lnTo>
                <a:cubicBezTo>
                  <a:pt x="1652" y="8213"/>
                  <a:pt x="1529" y="8692"/>
                  <a:pt x="1153" y="8805"/>
                </a:cubicBezTo>
                <a:lnTo>
                  <a:pt x="126" y="9105"/>
                </a:lnTo>
                <a:lnTo>
                  <a:pt x="1007" y="9715"/>
                </a:lnTo>
                <a:cubicBezTo>
                  <a:pt x="1331" y="9939"/>
                  <a:pt x="1299" y="10426"/>
                  <a:pt x="949" y="10606"/>
                </a:cubicBezTo>
                <a:lnTo>
                  <a:pt x="0" y="11100"/>
                </a:lnTo>
                <a:lnTo>
                  <a:pt x="978" y="11536"/>
                </a:lnTo>
                <a:cubicBezTo>
                  <a:pt x="1337" y="11697"/>
                  <a:pt x="1395" y="12186"/>
                  <a:pt x="1085" y="12427"/>
                </a:cubicBezTo>
                <a:lnTo>
                  <a:pt x="242" y="13086"/>
                </a:lnTo>
                <a:lnTo>
                  <a:pt x="1279" y="13328"/>
                </a:lnTo>
                <a:cubicBezTo>
                  <a:pt x="1661" y="13420"/>
                  <a:pt x="1810" y="13895"/>
                  <a:pt x="1550" y="14190"/>
                </a:cubicBezTo>
                <a:lnTo>
                  <a:pt x="843" y="14984"/>
                </a:lnTo>
                <a:lnTo>
                  <a:pt x="1908" y="15043"/>
                </a:lnTo>
                <a:cubicBezTo>
                  <a:pt x="2301" y="15062"/>
                  <a:pt x="2527" y="15489"/>
                  <a:pt x="2325" y="15827"/>
                </a:cubicBezTo>
                <a:lnTo>
                  <a:pt x="1782" y="16747"/>
                </a:lnTo>
                <a:lnTo>
                  <a:pt x="2838" y="16602"/>
                </a:lnTo>
                <a:cubicBezTo>
                  <a:pt x="3228" y="16549"/>
                  <a:pt x="3527" y="16940"/>
                  <a:pt x="3390" y="17309"/>
                </a:cubicBezTo>
                <a:lnTo>
                  <a:pt x="3022" y="18307"/>
                </a:lnTo>
                <a:lnTo>
                  <a:pt x="4039" y="17977"/>
                </a:lnTo>
                <a:cubicBezTo>
                  <a:pt x="4412" y="17854"/>
                  <a:pt x="4784" y="18171"/>
                  <a:pt x="4717" y="18559"/>
                </a:cubicBezTo>
                <a:lnTo>
                  <a:pt x="4533" y="19614"/>
                </a:lnTo>
                <a:lnTo>
                  <a:pt x="5473" y="19091"/>
                </a:lnTo>
                <a:cubicBezTo>
                  <a:pt x="5817" y="18901"/>
                  <a:pt x="6232" y="19153"/>
                  <a:pt x="6238" y="19547"/>
                </a:cubicBezTo>
                <a:lnTo>
                  <a:pt x="6257" y="20612"/>
                </a:lnTo>
                <a:lnTo>
                  <a:pt x="7081" y="19934"/>
                </a:lnTo>
                <a:cubicBezTo>
                  <a:pt x="7384" y="19684"/>
                  <a:pt x="7846" y="19848"/>
                  <a:pt x="7923" y="20234"/>
                </a:cubicBezTo>
                <a:lnTo>
                  <a:pt x="8136" y="21280"/>
                </a:lnTo>
                <a:lnTo>
                  <a:pt x="8824" y="20467"/>
                </a:lnTo>
                <a:cubicBezTo>
                  <a:pt x="9076" y="20165"/>
                  <a:pt x="9558" y="20237"/>
                  <a:pt x="9705" y="20602"/>
                </a:cubicBezTo>
                <a:lnTo>
                  <a:pt x="10103" y="21600"/>
                </a:lnTo>
                <a:lnTo>
                  <a:pt x="10626" y="20660"/>
                </a:lnTo>
                <a:cubicBezTo>
                  <a:pt x="10818" y="20317"/>
                  <a:pt x="11305" y="20309"/>
                  <a:pt x="11517" y="20641"/>
                </a:cubicBezTo>
                <a:lnTo>
                  <a:pt x="12098" y="21542"/>
                </a:lnTo>
                <a:lnTo>
                  <a:pt x="12437" y="20525"/>
                </a:lnTo>
                <a:cubicBezTo>
                  <a:pt x="12564" y="20152"/>
                  <a:pt x="13040" y="20054"/>
                  <a:pt x="13309" y="20341"/>
                </a:cubicBezTo>
                <a:lnTo>
                  <a:pt x="14045" y="21116"/>
                </a:lnTo>
                <a:lnTo>
                  <a:pt x="14200" y="20060"/>
                </a:lnTo>
                <a:cubicBezTo>
                  <a:pt x="14256" y="19670"/>
                  <a:pt x="14706" y="19478"/>
                  <a:pt x="15023" y="19711"/>
                </a:cubicBezTo>
                <a:lnTo>
                  <a:pt x="15885" y="20341"/>
                </a:lnTo>
                <a:lnTo>
                  <a:pt x="15837" y="19275"/>
                </a:lnTo>
                <a:cubicBezTo>
                  <a:pt x="15820" y="18882"/>
                  <a:pt x="16228" y="18611"/>
                  <a:pt x="16583" y="18781"/>
                </a:cubicBezTo>
                <a:lnTo>
                  <a:pt x="17551" y="19246"/>
                </a:lnTo>
                <a:lnTo>
                  <a:pt x="17309" y="18200"/>
                </a:lnTo>
                <a:cubicBezTo>
                  <a:pt x="17221" y="17816"/>
                  <a:pt x="17569" y="17478"/>
                  <a:pt x="17948" y="17580"/>
                </a:cubicBezTo>
                <a:lnTo>
                  <a:pt x="18985" y="17861"/>
                </a:lnTo>
                <a:lnTo>
                  <a:pt x="18559" y="16883"/>
                </a:lnTo>
                <a:cubicBezTo>
                  <a:pt x="18401" y="16522"/>
                  <a:pt x="18680" y="16116"/>
                  <a:pt x="19072" y="16147"/>
                </a:cubicBezTo>
                <a:lnTo>
                  <a:pt x="20137" y="16234"/>
                </a:lnTo>
                <a:lnTo>
                  <a:pt x="19537" y="15352"/>
                </a:lnTo>
                <a:cubicBezTo>
                  <a:pt x="19316" y="15027"/>
                  <a:pt x="19524" y="14581"/>
                  <a:pt x="19915" y="14539"/>
                </a:cubicBezTo>
                <a:lnTo>
                  <a:pt x="20980" y="14423"/>
                </a:lnTo>
                <a:lnTo>
                  <a:pt x="20225" y="13667"/>
                </a:lnTo>
                <a:cubicBezTo>
                  <a:pt x="19948" y="13387"/>
                  <a:pt x="20071" y="12908"/>
                  <a:pt x="20447" y="12795"/>
                </a:cubicBezTo>
                <a:lnTo>
                  <a:pt x="21464" y="12485"/>
                </a:lnTo>
                <a:lnTo>
                  <a:pt x="20593" y="11875"/>
                </a:lnTo>
                <a:cubicBezTo>
                  <a:pt x="20269" y="11651"/>
                  <a:pt x="20301" y="11165"/>
                  <a:pt x="20651" y="10984"/>
                </a:cubicBezTo>
                <a:lnTo>
                  <a:pt x="21600" y="10500"/>
                </a:lnTo>
                <a:lnTo>
                  <a:pt x="20622" y="10064"/>
                </a:lnTo>
                <a:cubicBezTo>
                  <a:pt x="20263" y="9903"/>
                  <a:pt x="20205" y="9414"/>
                  <a:pt x="20515" y="9173"/>
                </a:cubicBezTo>
                <a:lnTo>
                  <a:pt x="21358" y="8514"/>
                </a:lnTo>
                <a:lnTo>
                  <a:pt x="20321" y="8262"/>
                </a:lnTo>
                <a:cubicBezTo>
                  <a:pt x="19939" y="8170"/>
                  <a:pt x="19790" y="7705"/>
                  <a:pt x="20050" y="7410"/>
                </a:cubicBezTo>
                <a:lnTo>
                  <a:pt x="20757" y="6606"/>
                </a:lnTo>
                <a:lnTo>
                  <a:pt x="19692" y="6557"/>
                </a:lnTo>
                <a:cubicBezTo>
                  <a:pt x="19299" y="6538"/>
                  <a:pt x="19063" y="6101"/>
                  <a:pt x="19266" y="5763"/>
                </a:cubicBezTo>
                <a:lnTo>
                  <a:pt x="19818" y="4843"/>
                </a:lnTo>
                <a:lnTo>
                  <a:pt x="18762" y="4988"/>
                </a:lnTo>
                <a:cubicBezTo>
                  <a:pt x="18372" y="5041"/>
                  <a:pt x="18063" y="4660"/>
                  <a:pt x="18200" y="4291"/>
                </a:cubicBezTo>
                <a:lnTo>
                  <a:pt x="18578" y="3284"/>
                </a:lnTo>
                <a:lnTo>
                  <a:pt x="17561" y="3623"/>
                </a:lnTo>
                <a:cubicBezTo>
                  <a:pt x="17188" y="3746"/>
                  <a:pt x="16816" y="3430"/>
                  <a:pt x="16883" y="3041"/>
                </a:cubicBezTo>
                <a:lnTo>
                  <a:pt x="17067" y="1986"/>
                </a:lnTo>
                <a:lnTo>
                  <a:pt x="16127" y="2499"/>
                </a:lnTo>
                <a:cubicBezTo>
                  <a:pt x="15783" y="2689"/>
                  <a:pt x="15358" y="2447"/>
                  <a:pt x="15352" y="2053"/>
                </a:cubicBezTo>
                <a:lnTo>
                  <a:pt x="15343" y="978"/>
                </a:lnTo>
                <a:lnTo>
                  <a:pt x="14519" y="1666"/>
                </a:lnTo>
                <a:cubicBezTo>
                  <a:pt x="14216" y="1916"/>
                  <a:pt x="13754" y="1752"/>
                  <a:pt x="13677" y="1366"/>
                </a:cubicBezTo>
                <a:lnTo>
                  <a:pt x="13464" y="310"/>
                </a:lnTo>
                <a:lnTo>
                  <a:pt x="12776" y="1133"/>
                </a:lnTo>
                <a:cubicBezTo>
                  <a:pt x="12524" y="1435"/>
                  <a:pt x="12042" y="1363"/>
                  <a:pt x="11895" y="998"/>
                </a:cubicBezTo>
                <a:lnTo>
                  <a:pt x="11497" y="0"/>
                </a:lnTo>
                <a:close/>
                <a:moveTo>
                  <a:pt x="10800" y="3148"/>
                </a:moveTo>
                <a:cubicBezTo>
                  <a:pt x="12759" y="3148"/>
                  <a:pt x="14720" y="3891"/>
                  <a:pt x="16215" y="5385"/>
                </a:cubicBezTo>
                <a:cubicBezTo>
                  <a:pt x="19204" y="8375"/>
                  <a:pt x="19204" y="13225"/>
                  <a:pt x="16215" y="16215"/>
                </a:cubicBezTo>
                <a:cubicBezTo>
                  <a:pt x="13225" y="19204"/>
                  <a:pt x="8375" y="19204"/>
                  <a:pt x="5385" y="16215"/>
                </a:cubicBezTo>
                <a:cubicBezTo>
                  <a:pt x="2396" y="13225"/>
                  <a:pt x="2396" y="8375"/>
                  <a:pt x="5385" y="5385"/>
                </a:cubicBezTo>
                <a:cubicBezTo>
                  <a:pt x="6880" y="3891"/>
                  <a:pt x="8841" y="3148"/>
                  <a:pt x="10800" y="3148"/>
                </a:cubicBezTo>
                <a:close/>
              </a:path>
            </a:pathLst>
          </a:custGeom>
          <a:solidFill>
            <a:srgbClr val="323A5E"/>
          </a:solidFill>
          <a:ln w="12700">
            <a:miter lim="400000"/>
          </a:ln>
        </p:spPr>
        <p:txBody>
          <a:bodyPr lIns="18773" tIns="18773" rIns="18773" bIns="18773" anchor="ctr"/>
          <a:p>
            <a:pPr defTabSz="1689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4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Shape 20473"/>
          <p:cNvSpPr/>
          <p:nvPr>
            <p:custDataLst>
              <p:tags r:id="rId8"/>
            </p:custDataLst>
          </p:nvPr>
        </p:nvSpPr>
        <p:spPr>
          <a:xfrm>
            <a:off x="3997250" y="2577333"/>
            <a:ext cx="1569868" cy="1569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9" h="21573" extrusionOk="0">
                <a:moveTo>
                  <a:pt x="11299" y="1"/>
                </a:moveTo>
                <a:cubicBezTo>
                  <a:pt x="11011" y="-13"/>
                  <a:pt x="10773" y="223"/>
                  <a:pt x="10789" y="511"/>
                </a:cubicBezTo>
                <a:lnTo>
                  <a:pt x="10806" y="778"/>
                </a:lnTo>
                <a:cubicBezTo>
                  <a:pt x="10829" y="1204"/>
                  <a:pt x="10497" y="1574"/>
                  <a:pt x="10071" y="1597"/>
                </a:cubicBezTo>
                <a:cubicBezTo>
                  <a:pt x="9645" y="1621"/>
                  <a:pt x="9284" y="1288"/>
                  <a:pt x="9260" y="862"/>
                </a:cubicBezTo>
                <a:lnTo>
                  <a:pt x="9243" y="644"/>
                </a:lnTo>
                <a:cubicBezTo>
                  <a:pt x="9227" y="349"/>
                  <a:pt x="8957" y="135"/>
                  <a:pt x="8667" y="193"/>
                </a:cubicBezTo>
                <a:cubicBezTo>
                  <a:pt x="8525" y="222"/>
                  <a:pt x="8382" y="259"/>
                  <a:pt x="8241" y="293"/>
                </a:cubicBezTo>
                <a:cubicBezTo>
                  <a:pt x="7960" y="362"/>
                  <a:pt x="7802" y="657"/>
                  <a:pt x="7898" y="929"/>
                </a:cubicBezTo>
                <a:lnTo>
                  <a:pt x="7981" y="1171"/>
                </a:lnTo>
                <a:cubicBezTo>
                  <a:pt x="8124" y="1573"/>
                  <a:pt x="7916" y="2023"/>
                  <a:pt x="7514" y="2166"/>
                </a:cubicBezTo>
                <a:cubicBezTo>
                  <a:pt x="7111" y="2308"/>
                  <a:pt x="6662" y="2100"/>
                  <a:pt x="6519" y="1698"/>
                </a:cubicBezTo>
                <a:lnTo>
                  <a:pt x="6452" y="1497"/>
                </a:lnTo>
                <a:cubicBezTo>
                  <a:pt x="6354" y="1220"/>
                  <a:pt x="6028" y="1093"/>
                  <a:pt x="5767" y="1230"/>
                </a:cubicBezTo>
                <a:cubicBezTo>
                  <a:pt x="5638" y="1298"/>
                  <a:pt x="5508" y="1366"/>
                  <a:pt x="5383" y="1438"/>
                </a:cubicBezTo>
                <a:cubicBezTo>
                  <a:pt x="5134" y="1582"/>
                  <a:pt x="5064" y="1908"/>
                  <a:pt x="5232" y="2141"/>
                </a:cubicBezTo>
                <a:lnTo>
                  <a:pt x="5391" y="2358"/>
                </a:lnTo>
                <a:cubicBezTo>
                  <a:pt x="5641" y="2703"/>
                  <a:pt x="5561" y="3186"/>
                  <a:pt x="5215" y="3436"/>
                </a:cubicBezTo>
                <a:cubicBezTo>
                  <a:pt x="4870" y="3686"/>
                  <a:pt x="4379" y="3606"/>
                  <a:pt x="4129" y="3261"/>
                </a:cubicBezTo>
                <a:lnTo>
                  <a:pt x="4004" y="3093"/>
                </a:lnTo>
                <a:cubicBezTo>
                  <a:pt x="3831" y="2854"/>
                  <a:pt x="3490" y="2813"/>
                  <a:pt x="3277" y="3018"/>
                </a:cubicBezTo>
                <a:cubicBezTo>
                  <a:pt x="3172" y="3119"/>
                  <a:pt x="3068" y="3231"/>
                  <a:pt x="2968" y="3336"/>
                </a:cubicBezTo>
                <a:cubicBezTo>
                  <a:pt x="2768" y="3544"/>
                  <a:pt x="2790" y="3878"/>
                  <a:pt x="3018" y="4055"/>
                </a:cubicBezTo>
                <a:lnTo>
                  <a:pt x="3227" y="4213"/>
                </a:lnTo>
                <a:cubicBezTo>
                  <a:pt x="3564" y="4475"/>
                  <a:pt x="3630" y="4963"/>
                  <a:pt x="3369" y="5300"/>
                </a:cubicBezTo>
                <a:cubicBezTo>
                  <a:pt x="3108" y="5637"/>
                  <a:pt x="2620" y="5703"/>
                  <a:pt x="2282" y="5442"/>
                </a:cubicBezTo>
                <a:lnTo>
                  <a:pt x="2107" y="5317"/>
                </a:lnTo>
                <a:cubicBezTo>
                  <a:pt x="1873" y="5135"/>
                  <a:pt x="1534" y="5193"/>
                  <a:pt x="1388" y="5450"/>
                </a:cubicBezTo>
                <a:cubicBezTo>
                  <a:pt x="1317" y="5577"/>
                  <a:pt x="1254" y="5706"/>
                  <a:pt x="1188" y="5835"/>
                </a:cubicBezTo>
                <a:cubicBezTo>
                  <a:pt x="1056" y="6091"/>
                  <a:pt x="1170" y="6407"/>
                  <a:pt x="1438" y="6512"/>
                </a:cubicBezTo>
                <a:lnTo>
                  <a:pt x="1689" y="6612"/>
                </a:lnTo>
                <a:cubicBezTo>
                  <a:pt x="2086" y="6768"/>
                  <a:pt x="2279" y="7218"/>
                  <a:pt x="2124" y="7615"/>
                </a:cubicBezTo>
                <a:cubicBezTo>
                  <a:pt x="2314" y="7977"/>
                  <a:pt x="1953" y="8383"/>
                  <a:pt x="1572" y="8234"/>
                </a:cubicBezTo>
                <a:lnTo>
                  <a:pt x="920" y="7974"/>
                </a:lnTo>
                <a:cubicBezTo>
                  <a:pt x="645" y="7867"/>
                  <a:pt x="336" y="8029"/>
                  <a:pt x="268" y="8317"/>
                </a:cubicBezTo>
                <a:cubicBezTo>
                  <a:pt x="235" y="8458"/>
                  <a:pt x="204" y="8601"/>
                  <a:pt x="177" y="8743"/>
                </a:cubicBezTo>
                <a:cubicBezTo>
                  <a:pt x="122" y="9027"/>
                  <a:pt x="324" y="9295"/>
                  <a:pt x="611" y="9320"/>
                </a:cubicBezTo>
                <a:lnTo>
                  <a:pt x="853" y="9345"/>
                </a:lnTo>
                <a:cubicBezTo>
                  <a:pt x="1233" y="9379"/>
                  <a:pt x="1550" y="9667"/>
                  <a:pt x="1580" y="10047"/>
                </a:cubicBezTo>
                <a:cubicBezTo>
                  <a:pt x="1620" y="10538"/>
                  <a:pt x="1205" y="10924"/>
                  <a:pt x="736" y="10883"/>
                </a:cubicBezTo>
                <a:lnTo>
                  <a:pt x="528" y="10866"/>
                </a:lnTo>
                <a:cubicBezTo>
                  <a:pt x="233" y="10840"/>
                  <a:pt x="-15" y="11081"/>
                  <a:pt x="1" y="11376"/>
                </a:cubicBezTo>
                <a:cubicBezTo>
                  <a:pt x="9" y="11521"/>
                  <a:pt x="21" y="11674"/>
                  <a:pt x="35" y="11819"/>
                </a:cubicBezTo>
                <a:cubicBezTo>
                  <a:pt x="62" y="12106"/>
                  <a:pt x="328" y="12302"/>
                  <a:pt x="611" y="12245"/>
                </a:cubicBezTo>
                <a:lnTo>
                  <a:pt x="853" y="12195"/>
                </a:lnTo>
                <a:cubicBezTo>
                  <a:pt x="1222" y="12121"/>
                  <a:pt x="1600" y="12314"/>
                  <a:pt x="1739" y="12663"/>
                </a:cubicBezTo>
                <a:cubicBezTo>
                  <a:pt x="1924" y="13126"/>
                  <a:pt x="1644" y="13615"/>
                  <a:pt x="1179" y="13708"/>
                </a:cubicBezTo>
                <a:lnTo>
                  <a:pt x="962" y="13750"/>
                </a:lnTo>
                <a:cubicBezTo>
                  <a:pt x="672" y="13808"/>
                  <a:pt x="504" y="14115"/>
                  <a:pt x="603" y="14393"/>
                </a:cubicBezTo>
                <a:cubicBezTo>
                  <a:pt x="651" y="14530"/>
                  <a:pt x="699" y="14660"/>
                  <a:pt x="753" y="14795"/>
                </a:cubicBezTo>
                <a:cubicBezTo>
                  <a:pt x="860" y="15062"/>
                  <a:pt x="1175" y="15188"/>
                  <a:pt x="1430" y="15054"/>
                </a:cubicBezTo>
                <a:lnTo>
                  <a:pt x="1672" y="14928"/>
                </a:lnTo>
                <a:cubicBezTo>
                  <a:pt x="2050" y="14730"/>
                  <a:pt x="2519" y="14877"/>
                  <a:pt x="2717" y="15254"/>
                </a:cubicBezTo>
                <a:cubicBezTo>
                  <a:pt x="2915" y="15632"/>
                  <a:pt x="2769" y="16101"/>
                  <a:pt x="2391" y="16299"/>
                </a:cubicBezTo>
                <a:lnTo>
                  <a:pt x="2199" y="16399"/>
                </a:lnTo>
                <a:cubicBezTo>
                  <a:pt x="1937" y="16537"/>
                  <a:pt x="1859" y="16878"/>
                  <a:pt x="2032" y="17118"/>
                </a:cubicBezTo>
                <a:cubicBezTo>
                  <a:pt x="2117" y="17236"/>
                  <a:pt x="2202" y="17347"/>
                  <a:pt x="2291" y="17461"/>
                </a:cubicBezTo>
                <a:cubicBezTo>
                  <a:pt x="2469" y="17688"/>
                  <a:pt x="2810" y="17712"/>
                  <a:pt x="3018" y="17511"/>
                </a:cubicBezTo>
                <a:lnTo>
                  <a:pt x="3185" y="17344"/>
                </a:lnTo>
                <a:cubicBezTo>
                  <a:pt x="3459" y="17079"/>
                  <a:pt x="3897" y="17035"/>
                  <a:pt x="4204" y="17260"/>
                </a:cubicBezTo>
                <a:cubicBezTo>
                  <a:pt x="4601" y="17551"/>
                  <a:pt x="4626" y="18120"/>
                  <a:pt x="4288" y="18447"/>
                </a:cubicBezTo>
                <a:lnTo>
                  <a:pt x="4129" y="18589"/>
                </a:lnTo>
                <a:cubicBezTo>
                  <a:pt x="3917" y="18795"/>
                  <a:pt x="3937" y="19144"/>
                  <a:pt x="4171" y="19325"/>
                </a:cubicBezTo>
                <a:cubicBezTo>
                  <a:pt x="4286" y="19414"/>
                  <a:pt x="4404" y="19500"/>
                  <a:pt x="4522" y="19584"/>
                </a:cubicBezTo>
                <a:cubicBezTo>
                  <a:pt x="4757" y="19751"/>
                  <a:pt x="5082" y="19684"/>
                  <a:pt x="5224" y="19433"/>
                </a:cubicBezTo>
                <a:lnTo>
                  <a:pt x="5349" y="19224"/>
                </a:lnTo>
                <a:cubicBezTo>
                  <a:pt x="5537" y="18893"/>
                  <a:pt x="5935" y="18727"/>
                  <a:pt x="6293" y="18857"/>
                </a:cubicBezTo>
                <a:cubicBezTo>
                  <a:pt x="6756" y="19024"/>
                  <a:pt x="6935" y="19559"/>
                  <a:pt x="6703" y="19968"/>
                </a:cubicBezTo>
                <a:lnTo>
                  <a:pt x="6603" y="20152"/>
                </a:lnTo>
                <a:cubicBezTo>
                  <a:pt x="6457" y="20409"/>
                  <a:pt x="6569" y="20738"/>
                  <a:pt x="6845" y="20846"/>
                </a:cubicBezTo>
                <a:cubicBezTo>
                  <a:pt x="6980" y="20899"/>
                  <a:pt x="7118" y="20941"/>
                  <a:pt x="7254" y="20988"/>
                </a:cubicBezTo>
                <a:cubicBezTo>
                  <a:pt x="7527" y="21082"/>
                  <a:pt x="7815" y="20926"/>
                  <a:pt x="7881" y="20645"/>
                </a:cubicBezTo>
                <a:lnTo>
                  <a:pt x="7940" y="20411"/>
                </a:lnTo>
                <a:cubicBezTo>
                  <a:pt x="8027" y="20040"/>
                  <a:pt x="8361" y="19769"/>
                  <a:pt x="8742" y="19793"/>
                </a:cubicBezTo>
                <a:cubicBezTo>
                  <a:pt x="9233" y="19823"/>
                  <a:pt x="9560" y="20287"/>
                  <a:pt x="9452" y="20746"/>
                </a:cubicBezTo>
                <a:lnTo>
                  <a:pt x="9402" y="20946"/>
                </a:lnTo>
                <a:cubicBezTo>
                  <a:pt x="9334" y="21234"/>
                  <a:pt x="9542" y="21522"/>
                  <a:pt x="9837" y="21548"/>
                </a:cubicBezTo>
                <a:cubicBezTo>
                  <a:pt x="9981" y="21561"/>
                  <a:pt x="10126" y="21566"/>
                  <a:pt x="10271" y="21573"/>
                </a:cubicBezTo>
                <a:cubicBezTo>
                  <a:pt x="10559" y="21587"/>
                  <a:pt x="10797" y="21351"/>
                  <a:pt x="10781" y="21063"/>
                </a:cubicBezTo>
                <a:lnTo>
                  <a:pt x="10764" y="20804"/>
                </a:lnTo>
                <a:cubicBezTo>
                  <a:pt x="10741" y="20378"/>
                  <a:pt x="11065" y="20008"/>
                  <a:pt x="11491" y="19985"/>
                </a:cubicBezTo>
                <a:cubicBezTo>
                  <a:pt x="11844" y="19800"/>
                  <a:pt x="12280" y="20038"/>
                  <a:pt x="12302" y="20436"/>
                </a:cubicBezTo>
                <a:lnTo>
                  <a:pt x="12327" y="20929"/>
                </a:lnTo>
                <a:cubicBezTo>
                  <a:pt x="12343" y="21225"/>
                  <a:pt x="12622" y="21439"/>
                  <a:pt x="12912" y="21381"/>
                </a:cubicBezTo>
                <a:cubicBezTo>
                  <a:pt x="13054" y="21352"/>
                  <a:pt x="13188" y="21323"/>
                  <a:pt x="13330" y="21289"/>
                </a:cubicBezTo>
                <a:cubicBezTo>
                  <a:pt x="13610" y="21221"/>
                  <a:pt x="13769" y="20925"/>
                  <a:pt x="13672" y="20654"/>
                </a:cubicBezTo>
                <a:lnTo>
                  <a:pt x="13589" y="20394"/>
                </a:lnTo>
                <a:cubicBezTo>
                  <a:pt x="13431" y="19951"/>
                  <a:pt x="13706" y="19459"/>
                  <a:pt x="14190" y="19375"/>
                </a:cubicBezTo>
                <a:cubicBezTo>
                  <a:pt x="14566" y="19310"/>
                  <a:pt x="14932" y="19542"/>
                  <a:pt x="15059" y="19901"/>
                </a:cubicBezTo>
                <a:lnTo>
                  <a:pt x="15118" y="20085"/>
                </a:lnTo>
                <a:cubicBezTo>
                  <a:pt x="15216" y="20363"/>
                  <a:pt x="15542" y="20489"/>
                  <a:pt x="15803" y="20353"/>
                </a:cubicBezTo>
                <a:cubicBezTo>
                  <a:pt x="15932" y="20285"/>
                  <a:pt x="16062" y="20216"/>
                  <a:pt x="16187" y="20144"/>
                </a:cubicBezTo>
                <a:cubicBezTo>
                  <a:pt x="16436" y="20000"/>
                  <a:pt x="16506" y="19666"/>
                  <a:pt x="16338" y="19433"/>
                </a:cubicBezTo>
                <a:lnTo>
                  <a:pt x="16196" y="19241"/>
                </a:lnTo>
                <a:cubicBezTo>
                  <a:pt x="15972" y="18932"/>
                  <a:pt x="15987" y="18502"/>
                  <a:pt x="16254" y="18230"/>
                </a:cubicBezTo>
                <a:cubicBezTo>
                  <a:pt x="16599" y="17879"/>
                  <a:pt x="17165" y="17932"/>
                  <a:pt x="17441" y="18313"/>
                </a:cubicBezTo>
                <a:lnTo>
                  <a:pt x="17566" y="18489"/>
                </a:lnTo>
                <a:cubicBezTo>
                  <a:pt x="17740" y="18728"/>
                  <a:pt x="18081" y="18761"/>
                  <a:pt x="18293" y="18556"/>
                </a:cubicBezTo>
                <a:cubicBezTo>
                  <a:pt x="18398" y="18455"/>
                  <a:pt x="18502" y="18351"/>
                  <a:pt x="18603" y="18246"/>
                </a:cubicBezTo>
                <a:cubicBezTo>
                  <a:pt x="18802" y="18038"/>
                  <a:pt x="18772" y="17704"/>
                  <a:pt x="18544" y="17528"/>
                </a:cubicBezTo>
                <a:lnTo>
                  <a:pt x="18360" y="17369"/>
                </a:lnTo>
                <a:cubicBezTo>
                  <a:pt x="18059" y="17135"/>
                  <a:pt x="17947" y="16719"/>
                  <a:pt x="18126" y="16383"/>
                </a:cubicBezTo>
                <a:cubicBezTo>
                  <a:pt x="18358" y="15949"/>
                  <a:pt x="18916" y="15844"/>
                  <a:pt x="19288" y="16132"/>
                </a:cubicBezTo>
                <a:lnTo>
                  <a:pt x="19455" y="16266"/>
                </a:lnTo>
                <a:cubicBezTo>
                  <a:pt x="19689" y="16447"/>
                  <a:pt x="20028" y="16381"/>
                  <a:pt x="20174" y="16124"/>
                </a:cubicBezTo>
                <a:cubicBezTo>
                  <a:pt x="20245" y="15997"/>
                  <a:pt x="20316" y="15868"/>
                  <a:pt x="20382" y="15739"/>
                </a:cubicBezTo>
                <a:cubicBezTo>
                  <a:pt x="20514" y="15483"/>
                  <a:pt x="20400" y="15167"/>
                  <a:pt x="20132" y="15062"/>
                </a:cubicBezTo>
                <a:lnTo>
                  <a:pt x="19889" y="14970"/>
                </a:lnTo>
                <a:cubicBezTo>
                  <a:pt x="19492" y="14815"/>
                  <a:pt x="19291" y="14356"/>
                  <a:pt x="19447" y="13959"/>
                </a:cubicBezTo>
                <a:cubicBezTo>
                  <a:pt x="19256" y="13597"/>
                  <a:pt x="19617" y="13191"/>
                  <a:pt x="19998" y="13340"/>
                </a:cubicBezTo>
                <a:lnTo>
                  <a:pt x="20650" y="13599"/>
                </a:lnTo>
                <a:cubicBezTo>
                  <a:pt x="20925" y="13707"/>
                  <a:pt x="21234" y="13545"/>
                  <a:pt x="21302" y="13257"/>
                </a:cubicBezTo>
                <a:cubicBezTo>
                  <a:pt x="21335" y="13116"/>
                  <a:pt x="21358" y="12973"/>
                  <a:pt x="21385" y="12830"/>
                </a:cubicBezTo>
                <a:cubicBezTo>
                  <a:pt x="21440" y="12547"/>
                  <a:pt x="21238" y="12279"/>
                  <a:pt x="20951" y="12254"/>
                </a:cubicBezTo>
                <a:lnTo>
                  <a:pt x="20692" y="12237"/>
                </a:lnTo>
                <a:cubicBezTo>
                  <a:pt x="20267" y="12200"/>
                  <a:pt x="19952" y="11818"/>
                  <a:pt x="19990" y="11393"/>
                </a:cubicBezTo>
                <a:cubicBezTo>
                  <a:pt x="20027" y="10968"/>
                  <a:pt x="20400" y="10645"/>
                  <a:pt x="20825" y="10682"/>
                </a:cubicBezTo>
                <a:lnTo>
                  <a:pt x="21043" y="10708"/>
                </a:lnTo>
                <a:cubicBezTo>
                  <a:pt x="21337" y="10733"/>
                  <a:pt x="21585" y="10493"/>
                  <a:pt x="21569" y="10198"/>
                </a:cubicBezTo>
                <a:cubicBezTo>
                  <a:pt x="21561" y="10053"/>
                  <a:pt x="21549" y="9908"/>
                  <a:pt x="21536" y="9763"/>
                </a:cubicBezTo>
                <a:cubicBezTo>
                  <a:pt x="21508" y="9476"/>
                  <a:pt x="21242" y="9272"/>
                  <a:pt x="20959" y="9328"/>
                </a:cubicBezTo>
                <a:lnTo>
                  <a:pt x="20700" y="9387"/>
                </a:lnTo>
                <a:cubicBezTo>
                  <a:pt x="20282" y="9471"/>
                  <a:pt x="19873" y="9195"/>
                  <a:pt x="19789" y="8777"/>
                </a:cubicBezTo>
                <a:cubicBezTo>
                  <a:pt x="19705" y="8359"/>
                  <a:pt x="19981" y="7941"/>
                  <a:pt x="20399" y="7857"/>
                </a:cubicBezTo>
                <a:lnTo>
                  <a:pt x="20600" y="7824"/>
                </a:lnTo>
                <a:cubicBezTo>
                  <a:pt x="20890" y="7766"/>
                  <a:pt x="21066" y="7459"/>
                  <a:pt x="20967" y="7180"/>
                </a:cubicBezTo>
                <a:cubicBezTo>
                  <a:pt x="20919" y="7044"/>
                  <a:pt x="20863" y="6906"/>
                  <a:pt x="20809" y="6771"/>
                </a:cubicBezTo>
                <a:cubicBezTo>
                  <a:pt x="20701" y="6503"/>
                  <a:pt x="20387" y="6395"/>
                  <a:pt x="20132" y="6529"/>
                </a:cubicBezTo>
                <a:lnTo>
                  <a:pt x="19906" y="6646"/>
                </a:lnTo>
                <a:cubicBezTo>
                  <a:pt x="19528" y="6844"/>
                  <a:pt x="19051" y="6697"/>
                  <a:pt x="18853" y="6320"/>
                </a:cubicBezTo>
                <a:cubicBezTo>
                  <a:pt x="18655" y="5942"/>
                  <a:pt x="18801" y="5473"/>
                  <a:pt x="19179" y="5275"/>
                </a:cubicBezTo>
                <a:lnTo>
                  <a:pt x="19363" y="5175"/>
                </a:lnTo>
                <a:cubicBezTo>
                  <a:pt x="19625" y="5037"/>
                  <a:pt x="19711" y="4704"/>
                  <a:pt x="19538" y="4464"/>
                </a:cubicBezTo>
                <a:cubicBezTo>
                  <a:pt x="19453" y="4346"/>
                  <a:pt x="19369" y="4227"/>
                  <a:pt x="19279" y="4113"/>
                </a:cubicBezTo>
                <a:cubicBezTo>
                  <a:pt x="19101" y="3886"/>
                  <a:pt x="18760" y="3862"/>
                  <a:pt x="18552" y="4063"/>
                </a:cubicBezTo>
                <a:lnTo>
                  <a:pt x="18377" y="4230"/>
                </a:lnTo>
                <a:cubicBezTo>
                  <a:pt x="18103" y="4495"/>
                  <a:pt x="17681" y="4548"/>
                  <a:pt x="17374" y="4322"/>
                </a:cubicBezTo>
                <a:cubicBezTo>
                  <a:pt x="16978" y="4031"/>
                  <a:pt x="16952" y="3462"/>
                  <a:pt x="17291" y="3135"/>
                </a:cubicBezTo>
                <a:lnTo>
                  <a:pt x="17441" y="2985"/>
                </a:lnTo>
                <a:cubicBezTo>
                  <a:pt x="17654" y="2779"/>
                  <a:pt x="17633" y="2430"/>
                  <a:pt x="17399" y="2249"/>
                </a:cubicBezTo>
                <a:cubicBezTo>
                  <a:pt x="17284" y="2160"/>
                  <a:pt x="17166" y="2074"/>
                  <a:pt x="17048" y="1990"/>
                </a:cubicBezTo>
                <a:cubicBezTo>
                  <a:pt x="16813" y="1823"/>
                  <a:pt x="16488" y="1898"/>
                  <a:pt x="16346" y="2149"/>
                </a:cubicBezTo>
                <a:lnTo>
                  <a:pt x="16213" y="2375"/>
                </a:lnTo>
                <a:cubicBezTo>
                  <a:pt x="16002" y="2746"/>
                  <a:pt x="15531" y="2878"/>
                  <a:pt x="15160" y="2667"/>
                </a:cubicBezTo>
                <a:cubicBezTo>
                  <a:pt x="14789" y="2457"/>
                  <a:pt x="14657" y="1977"/>
                  <a:pt x="14867" y="1606"/>
                </a:cubicBezTo>
                <a:lnTo>
                  <a:pt x="14967" y="1422"/>
                </a:lnTo>
                <a:cubicBezTo>
                  <a:pt x="15113" y="1165"/>
                  <a:pt x="15001" y="836"/>
                  <a:pt x="14725" y="728"/>
                </a:cubicBezTo>
                <a:cubicBezTo>
                  <a:pt x="14590" y="675"/>
                  <a:pt x="14461" y="633"/>
                  <a:pt x="14324" y="586"/>
                </a:cubicBezTo>
                <a:cubicBezTo>
                  <a:pt x="14052" y="492"/>
                  <a:pt x="13755" y="648"/>
                  <a:pt x="13689" y="929"/>
                </a:cubicBezTo>
                <a:lnTo>
                  <a:pt x="13630" y="1188"/>
                </a:lnTo>
                <a:cubicBezTo>
                  <a:pt x="13533" y="1603"/>
                  <a:pt x="13110" y="1862"/>
                  <a:pt x="12695" y="1764"/>
                </a:cubicBezTo>
                <a:cubicBezTo>
                  <a:pt x="12279" y="1667"/>
                  <a:pt x="12020" y="1244"/>
                  <a:pt x="12118" y="828"/>
                </a:cubicBezTo>
                <a:lnTo>
                  <a:pt x="12160" y="628"/>
                </a:lnTo>
                <a:cubicBezTo>
                  <a:pt x="12227" y="340"/>
                  <a:pt x="12028" y="52"/>
                  <a:pt x="11734" y="26"/>
                </a:cubicBezTo>
                <a:cubicBezTo>
                  <a:pt x="11589" y="13"/>
                  <a:pt x="11444" y="8"/>
                  <a:pt x="11299" y="1"/>
                </a:cubicBezTo>
                <a:close/>
                <a:moveTo>
                  <a:pt x="10789" y="4180"/>
                </a:moveTo>
                <a:cubicBezTo>
                  <a:pt x="12479" y="4180"/>
                  <a:pt x="14163" y="4829"/>
                  <a:pt x="15452" y="6119"/>
                </a:cubicBezTo>
                <a:cubicBezTo>
                  <a:pt x="18031" y="8698"/>
                  <a:pt x="18031" y="12875"/>
                  <a:pt x="15452" y="15455"/>
                </a:cubicBezTo>
                <a:cubicBezTo>
                  <a:pt x="12873" y="18034"/>
                  <a:pt x="8697" y="18034"/>
                  <a:pt x="6118" y="15455"/>
                </a:cubicBezTo>
                <a:cubicBezTo>
                  <a:pt x="3539" y="12875"/>
                  <a:pt x="3539" y="8698"/>
                  <a:pt x="6118" y="6119"/>
                </a:cubicBezTo>
                <a:cubicBezTo>
                  <a:pt x="7407" y="4829"/>
                  <a:pt x="9099" y="4180"/>
                  <a:pt x="10789" y="4180"/>
                </a:cubicBezTo>
                <a:close/>
              </a:path>
            </a:pathLst>
          </a:custGeom>
          <a:solidFill>
            <a:srgbClr val="7D5882"/>
          </a:solidFill>
          <a:ln w="12700">
            <a:miter lim="400000"/>
          </a:ln>
        </p:spPr>
        <p:txBody>
          <a:bodyPr lIns="18773" tIns="18773" rIns="18773" bIns="18773" anchor="ctr"/>
          <a:p>
            <a:pPr defTabSz="1689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4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Shape 20474"/>
          <p:cNvSpPr/>
          <p:nvPr>
            <p:custDataLst>
              <p:tags r:id="rId9"/>
            </p:custDataLst>
          </p:nvPr>
        </p:nvSpPr>
        <p:spPr>
          <a:xfrm>
            <a:off x="1497607" y="3175843"/>
            <a:ext cx="1260798" cy="1261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93" y="0"/>
                </a:moveTo>
                <a:lnTo>
                  <a:pt x="10972" y="927"/>
                </a:lnTo>
                <a:cubicBezTo>
                  <a:pt x="10779" y="1270"/>
                  <a:pt x="10288" y="1290"/>
                  <a:pt x="10076" y="958"/>
                </a:cubicBezTo>
                <a:lnTo>
                  <a:pt x="9503" y="52"/>
                </a:lnTo>
                <a:lnTo>
                  <a:pt x="9159" y="1073"/>
                </a:lnTo>
                <a:cubicBezTo>
                  <a:pt x="9032" y="1446"/>
                  <a:pt x="8553" y="1547"/>
                  <a:pt x="8284" y="1260"/>
                </a:cubicBezTo>
                <a:lnTo>
                  <a:pt x="7554" y="469"/>
                </a:lnTo>
                <a:lnTo>
                  <a:pt x="7398" y="1531"/>
                </a:lnTo>
                <a:cubicBezTo>
                  <a:pt x="7342" y="1921"/>
                  <a:pt x="6892" y="2118"/>
                  <a:pt x="6575" y="1885"/>
                </a:cubicBezTo>
                <a:lnTo>
                  <a:pt x="5710" y="1250"/>
                </a:lnTo>
                <a:lnTo>
                  <a:pt x="5752" y="2322"/>
                </a:lnTo>
                <a:cubicBezTo>
                  <a:pt x="5768" y="2716"/>
                  <a:pt x="5366" y="2983"/>
                  <a:pt x="5012" y="2812"/>
                </a:cubicBezTo>
                <a:lnTo>
                  <a:pt x="4053" y="2343"/>
                </a:lnTo>
                <a:lnTo>
                  <a:pt x="4293" y="3395"/>
                </a:lnTo>
                <a:cubicBezTo>
                  <a:pt x="4381" y="3779"/>
                  <a:pt x="4016" y="4112"/>
                  <a:pt x="3636" y="4010"/>
                </a:cubicBezTo>
                <a:lnTo>
                  <a:pt x="2605" y="3728"/>
                </a:lnTo>
                <a:lnTo>
                  <a:pt x="3043" y="4707"/>
                </a:lnTo>
                <a:cubicBezTo>
                  <a:pt x="3200" y="5068"/>
                  <a:pt x="2914" y="5478"/>
                  <a:pt x="2522" y="5447"/>
                </a:cubicBezTo>
                <a:lnTo>
                  <a:pt x="1448" y="5364"/>
                </a:lnTo>
                <a:lnTo>
                  <a:pt x="2053" y="6238"/>
                </a:lnTo>
                <a:cubicBezTo>
                  <a:pt x="2274" y="6564"/>
                  <a:pt x="2069" y="7019"/>
                  <a:pt x="1678" y="7061"/>
                </a:cubicBezTo>
                <a:lnTo>
                  <a:pt x="615" y="7165"/>
                </a:lnTo>
                <a:lnTo>
                  <a:pt x="1375" y="7936"/>
                </a:lnTo>
                <a:cubicBezTo>
                  <a:pt x="1652" y="8216"/>
                  <a:pt x="1523" y="8687"/>
                  <a:pt x="1146" y="8800"/>
                </a:cubicBezTo>
                <a:lnTo>
                  <a:pt x="125" y="9113"/>
                </a:lnTo>
                <a:lnTo>
                  <a:pt x="1000" y="9717"/>
                </a:lnTo>
                <a:cubicBezTo>
                  <a:pt x="1324" y="9941"/>
                  <a:pt x="1298" y="10432"/>
                  <a:pt x="948" y="10613"/>
                </a:cubicBezTo>
                <a:lnTo>
                  <a:pt x="0" y="11102"/>
                </a:lnTo>
                <a:lnTo>
                  <a:pt x="969" y="11539"/>
                </a:lnTo>
                <a:cubicBezTo>
                  <a:pt x="1328" y="11700"/>
                  <a:pt x="1384" y="12183"/>
                  <a:pt x="1073" y="12425"/>
                </a:cubicBezTo>
                <a:lnTo>
                  <a:pt x="229" y="13081"/>
                </a:lnTo>
                <a:lnTo>
                  <a:pt x="1271" y="13331"/>
                </a:lnTo>
                <a:cubicBezTo>
                  <a:pt x="1654" y="13423"/>
                  <a:pt x="1803" y="13890"/>
                  <a:pt x="1542" y="14185"/>
                </a:cubicBezTo>
                <a:lnTo>
                  <a:pt x="834" y="14987"/>
                </a:lnTo>
                <a:lnTo>
                  <a:pt x="1896" y="15039"/>
                </a:lnTo>
                <a:cubicBezTo>
                  <a:pt x="2289" y="15059"/>
                  <a:pt x="2526" y="15493"/>
                  <a:pt x="2324" y="15830"/>
                </a:cubicBezTo>
                <a:lnTo>
                  <a:pt x="1771" y="16747"/>
                </a:lnTo>
                <a:lnTo>
                  <a:pt x="2834" y="16601"/>
                </a:lnTo>
                <a:cubicBezTo>
                  <a:pt x="3224" y="16548"/>
                  <a:pt x="3534" y="16940"/>
                  <a:pt x="3397" y="17309"/>
                </a:cubicBezTo>
                <a:lnTo>
                  <a:pt x="3011" y="18309"/>
                </a:lnTo>
                <a:lnTo>
                  <a:pt x="4032" y="17965"/>
                </a:lnTo>
                <a:cubicBezTo>
                  <a:pt x="4406" y="17842"/>
                  <a:pt x="4776" y="18171"/>
                  <a:pt x="4710" y="18559"/>
                </a:cubicBezTo>
                <a:lnTo>
                  <a:pt x="4533" y="19611"/>
                </a:lnTo>
                <a:lnTo>
                  <a:pt x="5470" y="19090"/>
                </a:lnTo>
                <a:cubicBezTo>
                  <a:pt x="5815" y="18900"/>
                  <a:pt x="6236" y="19154"/>
                  <a:pt x="6241" y="19548"/>
                </a:cubicBezTo>
                <a:lnTo>
                  <a:pt x="6252" y="20621"/>
                </a:lnTo>
                <a:lnTo>
                  <a:pt x="7085" y="19934"/>
                </a:lnTo>
                <a:cubicBezTo>
                  <a:pt x="7389" y="19683"/>
                  <a:pt x="7841" y="19850"/>
                  <a:pt x="7919" y="20236"/>
                </a:cubicBezTo>
                <a:lnTo>
                  <a:pt x="8127" y="21277"/>
                </a:lnTo>
                <a:lnTo>
                  <a:pt x="8815" y="20465"/>
                </a:lnTo>
                <a:cubicBezTo>
                  <a:pt x="9068" y="20163"/>
                  <a:pt x="9553" y="20235"/>
                  <a:pt x="9701" y="20600"/>
                </a:cubicBezTo>
                <a:lnTo>
                  <a:pt x="10097" y="21600"/>
                </a:lnTo>
                <a:lnTo>
                  <a:pt x="10628" y="20663"/>
                </a:lnTo>
                <a:cubicBezTo>
                  <a:pt x="10821" y="20319"/>
                  <a:pt x="11312" y="20310"/>
                  <a:pt x="11524" y="20642"/>
                </a:cubicBezTo>
                <a:lnTo>
                  <a:pt x="12097" y="21538"/>
                </a:lnTo>
                <a:lnTo>
                  <a:pt x="12441" y="20527"/>
                </a:lnTo>
                <a:cubicBezTo>
                  <a:pt x="12568" y="20154"/>
                  <a:pt x="13047" y="20053"/>
                  <a:pt x="13316" y="20340"/>
                </a:cubicBezTo>
                <a:lnTo>
                  <a:pt x="14046" y="21111"/>
                </a:lnTo>
                <a:lnTo>
                  <a:pt x="14202" y="20059"/>
                </a:lnTo>
                <a:cubicBezTo>
                  <a:pt x="14258" y="19669"/>
                  <a:pt x="14708" y="19482"/>
                  <a:pt x="15025" y="19715"/>
                </a:cubicBezTo>
                <a:lnTo>
                  <a:pt x="15890" y="20350"/>
                </a:lnTo>
                <a:lnTo>
                  <a:pt x="15848" y="19278"/>
                </a:lnTo>
                <a:cubicBezTo>
                  <a:pt x="15832" y="18884"/>
                  <a:pt x="16233" y="18617"/>
                  <a:pt x="16588" y="18788"/>
                </a:cubicBezTo>
                <a:lnTo>
                  <a:pt x="17547" y="19246"/>
                </a:lnTo>
                <a:lnTo>
                  <a:pt x="17318" y="18205"/>
                </a:lnTo>
                <a:cubicBezTo>
                  <a:pt x="17229" y="17821"/>
                  <a:pt x="17573" y="17488"/>
                  <a:pt x="17953" y="17590"/>
                </a:cubicBezTo>
                <a:lnTo>
                  <a:pt x="18995" y="17861"/>
                </a:lnTo>
                <a:lnTo>
                  <a:pt x="18557" y="16872"/>
                </a:lnTo>
                <a:cubicBezTo>
                  <a:pt x="18400" y="16511"/>
                  <a:pt x="18686" y="16122"/>
                  <a:pt x="19078" y="16153"/>
                </a:cubicBezTo>
                <a:lnTo>
                  <a:pt x="20141" y="16236"/>
                </a:lnTo>
                <a:lnTo>
                  <a:pt x="19537" y="15341"/>
                </a:lnTo>
                <a:cubicBezTo>
                  <a:pt x="19316" y="15015"/>
                  <a:pt x="19531" y="14581"/>
                  <a:pt x="19922" y="14539"/>
                </a:cubicBezTo>
                <a:lnTo>
                  <a:pt x="20985" y="14424"/>
                </a:lnTo>
                <a:lnTo>
                  <a:pt x="20225" y="13664"/>
                </a:lnTo>
                <a:cubicBezTo>
                  <a:pt x="19948" y="13384"/>
                  <a:pt x="20077" y="12913"/>
                  <a:pt x="20454" y="12800"/>
                </a:cubicBezTo>
                <a:lnTo>
                  <a:pt x="21475" y="12487"/>
                </a:lnTo>
                <a:lnTo>
                  <a:pt x="20600" y="11873"/>
                </a:lnTo>
                <a:cubicBezTo>
                  <a:pt x="20276" y="11649"/>
                  <a:pt x="20302" y="11168"/>
                  <a:pt x="20652" y="10987"/>
                </a:cubicBezTo>
                <a:lnTo>
                  <a:pt x="21600" y="10498"/>
                </a:lnTo>
                <a:lnTo>
                  <a:pt x="20631" y="10061"/>
                </a:lnTo>
                <a:cubicBezTo>
                  <a:pt x="20272" y="9900"/>
                  <a:pt x="20216" y="9407"/>
                  <a:pt x="20527" y="9165"/>
                </a:cubicBezTo>
                <a:lnTo>
                  <a:pt x="21371" y="8509"/>
                </a:lnTo>
                <a:lnTo>
                  <a:pt x="20329" y="8259"/>
                </a:lnTo>
                <a:cubicBezTo>
                  <a:pt x="19946" y="8167"/>
                  <a:pt x="19797" y="7710"/>
                  <a:pt x="20058" y="7415"/>
                </a:cubicBezTo>
                <a:lnTo>
                  <a:pt x="20766" y="6603"/>
                </a:lnTo>
                <a:lnTo>
                  <a:pt x="19704" y="6551"/>
                </a:lnTo>
                <a:cubicBezTo>
                  <a:pt x="19311" y="6531"/>
                  <a:pt x="19074" y="6097"/>
                  <a:pt x="19276" y="5759"/>
                </a:cubicBezTo>
                <a:lnTo>
                  <a:pt x="19829" y="4843"/>
                </a:lnTo>
                <a:lnTo>
                  <a:pt x="18766" y="4989"/>
                </a:lnTo>
                <a:cubicBezTo>
                  <a:pt x="18376" y="5041"/>
                  <a:pt x="18066" y="4660"/>
                  <a:pt x="18203" y="4291"/>
                </a:cubicBezTo>
                <a:lnTo>
                  <a:pt x="18578" y="3281"/>
                </a:lnTo>
                <a:lnTo>
                  <a:pt x="17568" y="3624"/>
                </a:lnTo>
                <a:cubicBezTo>
                  <a:pt x="17194" y="3748"/>
                  <a:pt x="16813" y="3429"/>
                  <a:pt x="16880" y="3041"/>
                </a:cubicBezTo>
                <a:lnTo>
                  <a:pt x="17067" y="1979"/>
                </a:lnTo>
                <a:lnTo>
                  <a:pt x="16130" y="2500"/>
                </a:lnTo>
                <a:cubicBezTo>
                  <a:pt x="15785" y="2690"/>
                  <a:pt x="15364" y="2445"/>
                  <a:pt x="15359" y="2052"/>
                </a:cubicBezTo>
                <a:lnTo>
                  <a:pt x="15348" y="979"/>
                </a:lnTo>
                <a:lnTo>
                  <a:pt x="14515" y="1656"/>
                </a:lnTo>
                <a:cubicBezTo>
                  <a:pt x="14211" y="1906"/>
                  <a:pt x="13759" y="1750"/>
                  <a:pt x="13681" y="1364"/>
                </a:cubicBezTo>
                <a:lnTo>
                  <a:pt x="13462" y="302"/>
                </a:lnTo>
                <a:lnTo>
                  <a:pt x="12785" y="1125"/>
                </a:lnTo>
                <a:cubicBezTo>
                  <a:pt x="12532" y="1427"/>
                  <a:pt x="12047" y="1355"/>
                  <a:pt x="11899" y="989"/>
                </a:cubicBezTo>
                <a:lnTo>
                  <a:pt x="11493" y="0"/>
                </a:lnTo>
                <a:close/>
                <a:moveTo>
                  <a:pt x="10795" y="2562"/>
                </a:moveTo>
                <a:cubicBezTo>
                  <a:pt x="11447" y="2562"/>
                  <a:pt x="12096" y="2669"/>
                  <a:pt x="12733" y="2822"/>
                </a:cubicBezTo>
                <a:cubicBezTo>
                  <a:pt x="12784" y="2835"/>
                  <a:pt x="12838" y="2830"/>
                  <a:pt x="12889" y="2843"/>
                </a:cubicBezTo>
                <a:cubicBezTo>
                  <a:pt x="12913" y="2849"/>
                  <a:pt x="12919" y="2876"/>
                  <a:pt x="12941" y="2885"/>
                </a:cubicBezTo>
                <a:cubicBezTo>
                  <a:pt x="14134" y="3206"/>
                  <a:pt x="15256" y="3800"/>
                  <a:pt x="16234" y="4666"/>
                </a:cubicBezTo>
                <a:cubicBezTo>
                  <a:pt x="16257" y="4682"/>
                  <a:pt x="16286" y="4667"/>
                  <a:pt x="16307" y="4687"/>
                </a:cubicBezTo>
                <a:cubicBezTo>
                  <a:pt x="16345" y="4721"/>
                  <a:pt x="16374" y="4766"/>
                  <a:pt x="16411" y="4801"/>
                </a:cubicBezTo>
                <a:cubicBezTo>
                  <a:pt x="16479" y="4864"/>
                  <a:pt x="16553" y="4912"/>
                  <a:pt x="16619" y="4978"/>
                </a:cubicBezTo>
                <a:cubicBezTo>
                  <a:pt x="17552" y="5910"/>
                  <a:pt x="18187" y="7015"/>
                  <a:pt x="18578" y="8186"/>
                </a:cubicBezTo>
                <a:cubicBezTo>
                  <a:pt x="18594" y="8234"/>
                  <a:pt x="18625" y="8272"/>
                  <a:pt x="18641" y="8321"/>
                </a:cubicBezTo>
                <a:cubicBezTo>
                  <a:pt x="18685" y="8462"/>
                  <a:pt x="18698" y="8607"/>
                  <a:pt x="18735" y="8748"/>
                </a:cubicBezTo>
                <a:cubicBezTo>
                  <a:pt x="18794" y="8981"/>
                  <a:pt x="18862" y="9210"/>
                  <a:pt x="18901" y="9446"/>
                </a:cubicBezTo>
                <a:cubicBezTo>
                  <a:pt x="18904" y="9460"/>
                  <a:pt x="18909" y="9474"/>
                  <a:pt x="18912" y="9488"/>
                </a:cubicBezTo>
                <a:cubicBezTo>
                  <a:pt x="18943" y="9681"/>
                  <a:pt x="18947" y="9876"/>
                  <a:pt x="18964" y="10071"/>
                </a:cubicBezTo>
                <a:cubicBezTo>
                  <a:pt x="18981" y="10262"/>
                  <a:pt x="19012" y="10453"/>
                  <a:pt x="19016" y="10644"/>
                </a:cubicBezTo>
                <a:cubicBezTo>
                  <a:pt x="19030" y="11367"/>
                  <a:pt x="18931" y="12083"/>
                  <a:pt x="18755" y="12789"/>
                </a:cubicBezTo>
                <a:cubicBezTo>
                  <a:pt x="18747" y="12823"/>
                  <a:pt x="18754" y="12860"/>
                  <a:pt x="18745" y="12893"/>
                </a:cubicBezTo>
                <a:cubicBezTo>
                  <a:pt x="18741" y="12909"/>
                  <a:pt x="18719" y="12910"/>
                  <a:pt x="18714" y="12925"/>
                </a:cubicBezTo>
                <a:cubicBezTo>
                  <a:pt x="18390" y="14134"/>
                  <a:pt x="17795" y="15280"/>
                  <a:pt x="16911" y="16268"/>
                </a:cubicBezTo>
                <a:cubicBezTo>
                  <a:pt x="16901" y="16280"/>
                  <a:pt x="16911" y="16297"/>
                  <a:pt x="16901" y="16309"/>
                </a:cubicBezTo>
                <a:cubicBezTo>
                  <a:pt x="16876" y="16337"/>
                  <a:pt x="16842" y="16355"/>
                  <a:pt x="16817" y="16382"/>
                </a:cubicBezTo>
                <a:cubicBezTo>
                  <a:pt x="16746" y="16459"/>
                  <a:pt x="16694" y="16547"/>
                  <a:pt x="16619" y="16622"/>
                </a:cubicBezTo>
                <a:cubicBezTo>
                  <a:pt x="16206" y="17035"/>
                  <a:pt x="15757" y="17387"/>
                  <a:pt x="15286" y="17695"/>
                </a:cubicBezTo>
                <a:cubicBezTo>
                  <a:pt x="15282" y="17697"/>
                  <a:pt x="15279" y="17702"/>
                  <a:pt x="15275" y="17705"/>
                </a:cubicBezTo>
                <a:cubicBezTo>
                  <a:pt x="15253" y="17720"/>
                  <a:pt x="15225" y="17722"/>
                  <a:pt x="15202" y="17736"/>
                </a:cubicBezTo>
                <a:cubicBezTo>
                  <a:pt x="14650" y="18087"/>
                  <a:pt x="14067" y="18352"/>
                  <a:pt x="13462" y="18559"/>
                </a:cubicBezTo>
                <a:cubicBezTo>
                  <a:pt x="13396" y="18582"/>
                  <a:pt x="13342" y="18621"/>
                  <a:pt x="13275" y="18642"/>
                </a:cubicBezTo>
                <a:cubicBezTo>
                  <a:pt x="13139" y="18685"/>
                  <a:pt x="13004" y="18701"/>
                  <a:pt x="12868" y="18736"/>
                </a:cubicBezTo>
                <a:cubicBezTo>
                  <a:pt x="12602" y="18805"/>
                  <a:pt x="12336" y="18871"/>
                  <a:pt x="12066" y="18913"/>
                </a:cubicBezTo>
                <a:cubicBezTo>
                  <a:pt x="11844" y="18948"/>
                  <a:pt x="11621" y="18959"/>
                  <a:pt x="11399" y="18976"/>
                </a:cubicBezTo>
                <a:cubicBezTo>
                  <a:pt x="11142" y="18994"/>
                  <a:pt x="10886" y="19022"/>
                  <a:pt x="10628" y="19017"/>
                </a:cubicBezTo>
                <a:cubicBezTo>
                  <a:pt x="10340" y="19011"/>
                  <a:pt x="10056" y="18970"/>
                  <a:pt x="9774" y="18934"/>
                </a:cubicBezTo>
                <a:cubicBezTo>
                  <a:pt x="9414" y="18889"/>
                  <a:pt x="9063" y="18818"/>
                  <a:pt x="8711" y="18726"/>
                </a:cubicBezTo>
                <a:cubicBezTo>
                  <a:pt x="8426" y="18650"/>
                  <a:pt x="8141" y="18581"/>
                  <a:pt x="7867" y="18476"/>
                </a:cubicBezTo>
                <a:cubicBezTo>
                  <a:pt x="7666" y="18399"/>
                  <a:pt x="7479" y="18297"/>
                  <a:pt x="7283" y="18205"/>
                </a:cubicBezTo>
                <a:cubicBezTo>
                  <a:pt x="7020" y="18080"/>
                  <a:pt x="6761" y="17951"/>
                  <a:pt x="6512" y="17799"/>
                </a:cubicBezTo>
                <a:cubicBezTo>
                  <a:pt x="6342" y="17694"/>
                  <a:pt x="6177" y="17584"/>
                  <a:pt x="6012" y="17465"/>
                </a:cubicBezTo>
                <a:cubicBezTo>
                  <a:pt x="5749" y="17277"/>
                  <a:pt x="5502" y="17070"/>
                  <a:pt x="5262" y="16851"/>
                </a:cubicBezTo>
                <a:cubicBezTo>
                  <a:pt x="5172" y="16768"/>
                  <a:pt x="5068" y="16709"/>
                  <a:pt x="4981" y="16622"/>
                </a:cubicBezTo>
                <a:cubicBezTo>
                  <a:pt x="4929" y="16570"/>
                  <a:pt x="4895" y="16508"/>
                  <a:pt x="4845" y="16455"/>
                </a:cubicBezTo>
                <a:cubicBezTo>
                  <a:pt x="4632" y="16231"/>
                  <a:pt x="4440" y="15987"/>
                  <a:pt x="4251" y="15737"/>
                </a:cubicBezTo>
                <a:cubicBezTo>
                  <a:pt x="4123" y="15566"/>
                  <a:pt x="3979" y="15404"/>
                  <a:pt x="3866" y="15226"/>
                </a:cubicBezTo>
                <a:cubicBezTo>
                  <a:pt x="3148" y="14105"/>
                  <a:pt x="2756" y="12850"/>
                  <a:pt x="2636" y="11571"/>
                </a:cubicBezTo>
                <a:cubicBezTo>
                  <a:pt x="2633" y="11554"/>
                  <a:pt x="2617" y="11546"/>
                  <a:pt x="2615" y="11529"/>
                </a:cubicBezTo>
                <a:cubicBezTo>
                  <a:pt x="2609" y="11456"/>
                  <a:pt x="2620" y="11383"/>
                  <a:pt x="2615" y="11310"/>
                </a:cubicBezTo>
                <a:cubicBezTo>
                  <a:pt x="2596" y="10993"/>
                  <a:pt x="2588" y="10680"/>
                  <a:pt x="2605" y="10363"/>
                </a:cubicBezTo>
                <a:cubicBezTo>
                  <a:pt x="2616" y="10158"/>
                  <a:pt x="2642" y="9960"/>
                  <a:pt x="2667" y="9759"/>
                </a:cubicBezTo>
                <a:cubicBezTo>
                  <a:pt x="2703" y="9479"/>
                  <a:pt x="2739" y="9201"/>
                  <a:pt x="2803" y="8925"/>
                </a:cubicBezTo>
                <a:cubicBezTo>
                  <a:pt x="2845" y="8744"/>
                  <a:pt x="2915" y="8572"/>
                  <a:pt x="2970" y="8394"/>
                </a:cubicBezTo>
                <a:cubicBezTo>
                  <a:pt x="3062" y="8093"/>
                  <a:pt x="3144" y="7790"/>
                  <a:pt x="3272" y="7499"/>
                </a:cubicBezTo>
                <a:cubicBezTo>
                  <a:pt x="3316" y="7397"/>
                  <a:pt x="3380" y="7306"/>
                  <a:pt x="3428" y="7207"/>
                </a:cubicBezTo>
                <a:cubicBezTo>
                  <a:pt x="3670" y="6710"/>
                  <a:pt x="3966" y="6241"/>
                  <a:pt x="4314" y="5791"/>
                </a:cubicBezTo>
                <a:cubicBezTo>
                  <a:pt x="4497" y="5552"/>
                  <a:pt x="4677" y="5311"/>
                  <a:pt x="4887" y="5093"/>
                </a:cubicBezTo>
                <a:cubicBezTo>
                  <a:pt x="4922" y="5057"/>
                  <a:pt x="4945" y="5014"/>
                  <a:pt x="4981" y="4978"/>
                </a:cubicBezTo>
                <a:cubicBezTo>
                  <a:pt x="5075" y="4884"/>
                  <a:pt x="5185" y="4817"/>
                  <a:pt x="5283" y="4728"/>
                </a:cubicBezTo>
                <a:cubicBezTo>
                  <a:pt x="5536" y="4497"/>
                  <a:pt x="5801" y="4282"/>
                  <a:pt x="6085" y="4083"/>
                </a:cubicBezTo>
                <a:cubicBezTo>
                  <a:pt x="6249" y="3967"/>
                  <a:pt x="6415" y="3862"/>
                  <a:pt x="6585" y="3760"/>
                </a:cubicBezTo>
                <a:cubicBezTo>
                  <a:pt x="6837" y="3608"/>
                  <a:pt x="7095" y="3468"/>
                  <a:pt x="7367" y="3343"/>
                </a:cubicBezTo>
                <a:cubicBezTo>
                  <a:pt x="7587" y="3242"/>
                  <a:pt x="7807" y="3153"/>
                  <a:pt x="8034" y="3072"/>
                </a:cubicBezTo>
                <a:cubicBezTo>
                  <a:pt x="8135" y="3036"/>
                  <a:pt x="8222" y="2980"/>
                  <a:pt x="8325" y="2947"/>
                </a:cubicBezTo>
                <a:cubicBezTo>
                  <a:pt x="8516" y="2887"/>
                  <a:pt x="8707" y="2857"/>
                  <a:pt x="8898" y="2812"/>
                </a:cubicBezTo>
                <a:cubicBezTo>
                  <a:pt x="9055" y="2775"/>
                  <a:pt x="9209" y="2736"/>
                  <a:pt x="9367" y="2708"/>
                </a:cubicBezTo>
                <a:cubicBezTo>
                  <a:pt x="9793" y="2633"/>
                  <a:pt x="10227" y="2580"/>
                  <a:pt x="10649" y="2572"/>
                </a:cubicBezTo>
                <a:cubicBezTo>
                  <a:pt x="10656" y="2572"/>
                  <a:pt x="10663" y="2573"/>
                  <a:pt x="10670" y="2572"/>
                </a:cubicBezTo>
                <a:cubicBezTo>
                  <a:pt x="10712" y="2572"/>
                  <a:pt x="10753" y="2562"/>
                  <a:pt x="10795" y="2562"/>
                </a:cubicBezTo>
                <a:close/>
              </a:path>
            </a:pathLst>
          </a:custGeom>
          <a:solidFill>
            <a:srgbClr val="193E6D"/>
          </a:solidFill>
          <a:ln w="12700">
            <a:miter lim="400000"/>
          </a:ln>
        </p:spPr>
        <p:txBody>
          <a:bodyPr lIns="18773" tIns="18773" rIns="18773" bIns="18773" anchor="ctr"/>
          <a:p>
            <a:pPr defTabSz="1689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4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Shape 20475"/>
          <p:cNvSpPr/>
          <p:nvPr>
            <p:custDataLst>
              <p:tags r:id="rId10"/>
            </p:custDataLst>
          </p:nvPr>
        </p:nvSpPr>
        <p:spPr>
          <a:xfrm>
            <a:off x="5508678" y="2806058"/>
            <a:ext cx="1721203" cy="172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03" y="0"/>
                </a:moveTo>
                <a:lnTo>
                  <a:pt x="9953" y="38"/>
                </a:lnTo>
                <a:lnTo>
                  <a:pt x="9495" y="69"/>
                </a:lnTo>
                <a:lnTo>
                  <a:pt x="9327" y="1145"/>
                </a:lnTo>
                <a:cubicBezTo>
                  <a:pt x="8845" y="1220"/>
                  <a:pt x="8364" y="1330"/>
                  <a:pt x="7884" y="1481"/>
                </a:cubicBezTo>
                <a:cubicBezTo>
                  <a:pt x="7878" y="1483"/>
                  <a:pt x="7868" y="1486"/>
                  <a:pt x="7861" y="1488"/>
                </a:cubicBezTo>
                <a:lnTo>
                  <a:pt x="7236" y="603"/>
                </a:lnTo>
                <a:lnTo>
                  <a:pt x="6808" y="771"/>
                </a:lnTo>
                <a:lnTo>
                  <a:pt x="6381" y="939"/>
                </a:lnTo>
                <a:lnTo>
                  <a:pt x="6541" y="2015"/>
                </a:lnTo>
                <a:cubicBezTo>
                  <a:pt x="6084" y="2236"/>
                  <a:pt x="5652" y="2488"/>
                  <a:pt x="5244" y="2771"/>
                </a:cubicBezTo>
                <a:lnTo>
                  <a:pt x="4381" y="2107"/>
                </a:lnTo>
                <a:lnTo>
                  <a:pt x="4022" y="2397"/>
                </a:lnTo>
                <a:lnTo>
                  <a:pt x="3671" y="2687"/>
                </a:lnTo>
                <a:lnTo>
                  <a:pt x="4137" y="3664"/>
                </a:lnTo>
                <a:cubicBezTo>
                  <a:pt x="3769" y="4007"/>
                  <a:pt x="3430" y="4377"/>
                  <a:pt x="3122" y="4770"/>
                </a:cubicBezTo>
                <a:lnTo>
                  <a:pt x="2099" y="4389"/>
                </a:lnTo>
                <a:lnTo>
                  <a:pt x="1839" y="4770"/>
                </a:lnTo>
                <a:lnTo>
                  <a:pt x="1588" y="5144"/>
                </a:lnTo>
                <a:lnTo>
                  <a:pt x="2328" y="5946"/>
                </a:lnTo>
                <a:cubicBezTo>
                  <a:pt x="2079" y="6380"/>
                  <a:pt x="1859" y="6837"/>
                  <a:pt x="1679" y="7304"/>
                </a:cubicBezTo>
                <a:lnTo>
                  <a:pt x="588" y="7243"/>
                </a:lnTo>
                <a:lnTo>
                  <a:pt x="458" y="7678"/>
                </a:lnTo>
                <a:lnTo>
                  <a:pt x="328" y="8113"/>
                </a:lnTo>
                <a:lnTo>
                  <a:pt x="1267" y="8663"/>
                </a:lnTo>
                <a:cubicBezTo>
                  <a:pt x="1157" y="9149"/>
                  <a:pt x="1087" y="9649"/>
                  <a:pt x="1053" y="10151"/>
                </a:cubicBezTo>
                <a:lnTo>
                  <a:pt x="0" y="10411"/>
                </a:lnTo>
                <a:lnTo>
                  <a:pt x="0" y="10861"/>
                </a:lnTo>
                <a:lnTo>
                  <a:pt x="0" y="11319"/>
                </a:lnTo>
                <a:lnTo>
                  <a:pt x="1061" y="11563"/>
                </a:lnTo>
                <a:cubicBezTo>
                  <a:pt x="1100" y="12056"/>
                  <a:pt x="1180" y="12550"/>
                  <a:pt x="1298" y="13044"/>
                </a:cubicBezTo>
                <a:lnTo>
                  <a:pt x="359" y="13609"/>
                </a:lnTo>
                <a:lnTo>
                  <a:pt x="496" y="14044"/>
                </a:lnTo>
                <a:lnTo>
                  <a:pt x="633" y="14479"/>
                </a:lnTo>
                <a:lnTo>
                  <a:pt x="1725" y="14403"/>
                </a:lnTo>
                <a:cubicBezTo>
                  <a:pt x="1912" y="14875"/>
                  <a:pt x="2130" y="15327"/>
                  <a:pt x="2381" y="15753"/>
                </a:cubicBezTo>
                <a:lnTo>
                  <a:pt x="1656" y="16563"/>
                </a:lnTo>
                <a:lnTo>
                  <a:pt x="1916" y="16937"/>
                </a:lnTo>
                <a:lnTo>
                  <a:pt x="2175" y="17311"/>
                </a:lnTo>
                <a:lnTo>
                  <a:pt x="3190" y="16921"/>
                </a:lnTo>
                <a:cubicBezTo>
                  <a:pt x="3507" y="17314"/>
                  <a:pt x="3852" y="17677"/>
                  <a:pt x="4221" y="18013"/>
                </a:cubicBezTo>
                <a:lnTo>
                  <a:pt x="3763" y="18997"/>
                </a:lnTo>
                <a:lnTo>
                  <a:pt x="4122" y="19280"/>
                </a:lnTo>
                <a:lnTo>
                  <a:pt x="4488" y="19562"/>
                </a:lnTo>
                <a:lnTo>
                  <a:pt x="5335" y="18890"/>
                </a:lnTo>
                <a:cubicBezTo>
                  <a:pt x="5751" y="19171"/>
                  <a:pt x="6195" y="19417"/>
                  <a:pt x="6648" y="19631"/>
                </a:cubicBezTo>
                <a:lnTo>
                  <a:pt x="6503" y="20707"/>
                </a:lnTo>
                <a:lnTo>
                  <a:pt x="6930" y="20875"/>
                </a:lnTo>
                <a:lnTo>
                  <a:pt x="7358" y="21043"/>
                </a:lnTo>
                <a:lnTo>
                  <a:pt x="7976" y="20142"/>
                </a:lnTo>
                <a:cubicBezTo>
                  <a:pt x="8454" y="20288"/>
                  <a:pt x="8942" y="20399"/>
                  <a:pt x="9441" y="20470"/>
                </a:cubicBezTo>
                <a:lnTo>
                  <a:pt x="9625" y="21539"/>
                </a:lnTo>
                <a:lnTo>
                  <a:pt x="10075" y="21577"/>
                </a:lnTo>
                <a:lnTo>
                  <a:pt x="10533" y="21600"/>
                </a:lnTo>
                <a:lnTo>
                  <a:pt x="10861" y="20570"/>
                </a:lnTo>
                <a:cubicBezTo>
                  <a:pt x="11358" y="20568"/>
                  <a:pt x="11856" y="20528"/>
                  <a:pt x="12357" y="20447"/>
                </a:cubicBezTo>
                <a:lnTo>
                  <a:pt x="12846" y="21417"/>
                </a:lnTo>
                <a:lnTo>
                  <a:pt x="13296" y="21310"/>
                </a:lnTo>
                <a:lnTo>
                  <a:pt x="13739" y="21211"/>
                </a:lnTo>
                <a:lnTo>
                  <a:pt x="13746" y="20119"/>
                </a:lnTo>
                <a:cubicBezTo>
                  <a:pt x="13753" y="20117"/>
                  <a:pt x="13755" y="20114"/>
                  <a:pt x="13761" y="20112"/>
                </a:cubicBezTo>
                <a:cubicBezTo>
                  <a:pt x="14241" y="19961"/>
                  <a:pt x="14705" y="19776"/>
                  <a:pt x="15143" y="19562"/>
                </a:cubicBezTo>
                <a:lnTo>
                  <a:pt x="15899" y="20348"/>
                </a:lnTo>
                <a:lnTo>
                  <a:pt x="16288" y="20119"/>
                </a:lnTo>
                <a:lnTo>
                  <a:pt x="16685" y="19890"/>
                </a:lnTo>
                <a:lnTo>
                  <a:pt x="16372" y="18852"/>
                </a:lnTo>
                <a:cubicBezTo>
                  <a:pt x="16789" y="18566"/>
                  <a:pt x="17177" y="18248"/>
                  <a:pt x="17540" y="17906"/>
                </a:cubicBezTo>
                <a:lnTo>
                  <a:pt x="18494" y="18433"/>
                </a:lnTo>
                <a:lnTo>
                  <a:pt x="18799" y="18097"/>
                </a:lnTo>
                <a:lnTo>
                  <a:pt x="19112" y="17761"/>
                </a:lnTo>
                <a:lnTo>
                  <a:pt x="18501" y="16860"/>
                </a:lnTo>
                <a:cubicBezTo>
                  <a:pt x="18813" y="16467"/>
                  <a:pt x="19094" y="16051"/>
                  <a:pt x="19341" y="15616"/>
                </a:cubicBezTo>
                <a:lnTo>
                  <a:pt x="20409" y="15837"/>
                </a:lnTo>
                <a:lnTo>
                  <a:pt x="20600" y="15425"/>
                </a:lnTo>
                <a:lnTo>
                  <a:pt x="20799" y="15013"/>
                </a:lnTo>
                <a:cubicBezTo>
                  <a:pt x="20799" y="15013"/>
                  <a:pt x="19951" y="14334"/>
                  <a:pt x="19951" y="14334"/>
                </a:cubicBezTo>
                <a:cubicBezTo>
                  <a:pt x="20133" y="13868"/>
                  <a:pt x="20278" y="13389"/>
                  <a:pt x="20386" y="12899"/>
                </a:cubicBezTo>
                <a:lnTo>
                  <a:pt x="21470" y="12800"/>
                </a:lnTo>
                <a:lnTo>
                  <a:pt x="21539" y="12342"/>
                </a:lnTo>
                <a:lnTo>
                  <a:pt x="21600" y="11891"/>
                </a:lnTo>
                <a:lnTo>
                  <a:pt x="20593" y="11487"/>
                </a:lnTo>
                <a:cubicBezTo>
                  <a:pt x="20628" y="10991"/>
                  <a:pt x="20620" y="10495"/>
                  <a:pt x="20577" y="9991"/>
                </a:cubicBezTo>
                <a:lnTo>
                  <a:pt x="21585" y="9579"/>
                </a:lnTo>
                <a:lnTo>
                  <a:pt x="21516" y="9128"/>
                </a:lnTo>
                <a:lnTo>
                  <a:pt x="21447" y="8671"/>
                </a:lnTo>
                <a:lnTo>
                  <a:pt x="20356" y="8587"/>
                </a:lnTo>
                <a:cubicBezTo>
                  <a:pt x="20299" y="8345"/>
                  <a:pt x="20233" y="8102"/>
                  <a:pt x="20157" y="7861"/>
                </a:cubicBezTo>
                <a:cubicBezTo>
                  <a:pt x="20081" y="7621"/>
                  <a:pt x="19998" y="7390"/>
                  <a:pt x="19906" y="7159"/>
                </a:cubicBezTo>
                <a:lnTo>
                  <a:pt x="20745" y="6465"/>
                </a:lnTo>
                <a:lnTo>
                  <a:pt x="20547" y="6053"/>
                </a:lnTo>
                <a:lnTo>
                  <a:pt x="20348" y="5648"/>
                </a:lnTo>
                <a:lnTo>
                  <a:pt x="19280" y="5885"/>
                </a:lnTo>
                <a:cubicBezTo>
                  <a:pt x="19025" y="5447"/>
                  <a:pt x="18739" y="5034"/>
                  <a:pt x="18425" y="4648"/>
                </a:cubicBezTo>
                <a:lnTo>
                  <a:pt x="19028" y="3740"/>
                </a:lnTo>
                <a:lnTo>
                  <a:pt x="18715" y="3404"/>
                </a:lnTo>
                <a:lnTo>
                  <a:pt x="18402" y="3068"/>
                </a:lnTo>
                <a:lnTo>
                  <a:pt x="17456" y="3610"/>
                </a:lnTo>
                <a:cubicBezTo>
                  <a:pt x="17085" y="3270"/>
                  <a:pt x="16689" y="2964"/>
                  <a:pt x="16273" y="2687"/>
                </a:cubicBezTo>
                <a:lnTo>
                  <a:pt x="16578" y="1641"/>
                </a:lnTo>
                <a:lnTo>
                  <a:pt x="16181" y="1412"/>
                </a:lnTo>
                <a:lnTo>
                  <a:pt x="15784" y="1191"/>
                </a:lnTo>
                <a:lnTo>
                  <a:pt x="15036" y="1984"/>
                </a:lnTo>
                <a:cubicBezTo>
                  <a:pt x="14584" y="1769"/>
                  <a:pt x="14113" y="1587"/>
                  <a:pt x="13632" y="1443"/>
                </a:cubicBezTo>
                <a:lnTo>
                  <a:pt x="13616" y="351"/>
                </a:lnTo>
                <a:lnTo>
                  <a:pt x="13166" y="252"/>
                </a:lnTo>
                <a:lnTo>
                  <a:pt x="12723" y="160"/>
                </a:lnTo>
                <a:lnTo>
                  <a:pt x="12243" y="1130"/>
                </a:lnTo>
                <a:cubicBezTo>
                  <a:pt x="11749" y="1057"/>
                  <a:pt x="11253" y="1026"/>
                  <a:pt x="10747" y="1030"/>
                </a:cubicBezTo>
                <a:lnTo>
                  <a:pt x="10403" y="0"/>
                </a:lnTo>
                <a:close/>
                <a:moveTo>
                  <a:pt x="10548" y="2328"/>
                </a:moveTo>
                <a:lnTo>
                  <a:pt x="10571" y="3732"/>
                </a:lnTo>
                <a:cubicBezTo>
                  <a:pt x="10312" y="3742"/>
                  <a:pt x="10055" y="3764"/>
                  <a:pt x="9800" y="3801"/>
                </a:cubicBezTo>
                <a:lnTo>
                  <a:pt x="9571" y="2420"/>
                </a:lnTo>
                <a:cubicBezTo>
                  <a:pt x="9896" y="2372"/>
                  <a:pt x="10226" y="2338"/>
                  <a:pt x="10548" y="2328"/>
                </a:cubicBezTo>
                <a:close/>
                <a:moveTo>
                  <a:pt x="10785" y="2328"/>
                </a:moveTo>
                <a:cubicBezTo>
                  <a:pt x="11112" y="2327"/>
                  <a:pt x="11433" y="2345"/>
                  <a:pt x="11754" y="2381"/>
                </a:cubicBezTo>
                <a:lnTo>
                  <a:pt x="11579" y="3763"/>
                </a:lnTo>
                <a:cubicBezTo>
                  <a:pt x="11320" y="3735"/>
                  <a:pt x="11065" y="3724"/>
                  <a:pt x="10808" y="3725"/>
                </a:cubicBezTo>
                <a:lnTo>
                  <a:pt x="10785" y="2328"/>
                </a:lnTo>
                <a:close/>
                <a:moveTo>
                  <a:pt x="11991" y="2412"/>
                </a:moveTo>
                <a:cubicBezTo>
                  <a:pt x="12313" y="2458"/>
                  <a:pt x="12632" y="2521"/>
                  <a:pt x="12945" y="2603"/>
                </a:cubicBezTo>
                <a:lnTo>
                  <a:pt x="12578" y="3946"/>
                </a:lnTo>
                <a:cubicBezTo>
                  <a:pt x="12326" y="3882"/>
                  <a:pt x="12069" y="3829"/>
                  <a:pt x="11815" y="3793"/>
                </a:cubicBezTo>
                <a:lnTo>
                  <a:pt x="11991" y="2412"/>
                </a:lnTo>
                <a:close/>
                <a:moveTo>
                  <a:pt x="9335" y="2450"/>
                </a:moveTo>
                <a:lnTo>
                  <a:pt x="9564" y="3839"/>
                </a:lnTo>
                <a:cubicBezTo>
                  <a:pt x="9309" y="3885"/>
                  <a:pt x="9063" y="3942"/>
                  <a:pt x="8816" y="4015"/>
                </a:cubicBezTo>
                <a:lnTo>
                  <a:pt x="8388" y="2679"/>
                </a:lnTo>
                <a:cubicBezTo>
                  <a:pt x="8704" y="2586"/>
                  <a:pt x="9018" y="2505"/>
                  <a:pt x="9335" y="2450"/>
                </a:cubicBezTo>
                <a:close/>
                <a:moveTo>
                  <a:pt x="13174" y="2664"/>
                </a:moveTo>
                <a:cubicBezTo>
                  <a:pt x="13486" y="2755"/>
                  <a:pt x="13791" y="2867"/>
                  <a:pt x="14090" y="2992"/>
                </a:cubicBezTo>
                <a:lnTo>
                  <a:pt x="13540" y="4267"/>
                </a:lnTo>
                <a:cubicBezTo>
                  <a:pt x="13299" y="4167"/>
                  <a:pt x="13053" y="4079"/>
                  <a:pt x="12807" y="4007"/>
                </a:cubicBezTo>
                <a:lnTo>
                  <a:pt x="13174" y="2664"/>
                </a:lnTo>
                <a:close/>
                <a:moveTo>
                  <a:pt x="8167" y="2748"/>
                </a:moveTo>
                <a:lnTo>
                  <a:pt x="8587" y="4083"/>
                </a:lnTo>
                <a:cubicBezTo>
                  <a:pt x="8341" y="4165"/>
                  <a:pt x="8104" y="4258"/>
                  <a:pt x="7869" y="4366"/>
                </a:cubicBezTo>
                <a:lnTo>
                  <a:pt x="7251" y="3099"/>
                </a:lnTo>
                <a:cubicBezTo>
                  <a:pt x="7544" y="2965"/>
                  <a:pt x="7854" y="2850"/>
                  <a:pt x="8167" y="2748"/>
                </a:cubicBezTo>
                <a:close/>
                <a:moveTo>
                  <a:pt x="14303" y="3084"/>
                </a:moveTo>
                <a:cubicBezTo>
                  <a:pt x="14599" y="3217"/>
                  <a:pt x="14888" y="3368"/>
                  <a:pt x="15166" y="3534"/>
                </a:cubicBezTo>
                <a:lnTo>
                  <a:pt x="14441" y="4709"/>
                </a:lnTo>
                <a:cubicBezTo>
                  <a:pt x="14238" y="4590"/>
                  <a:pt x="14025" y="4482"/>
                  <a:pt x="13807" y="4381"/>
                </a:cubicBezTo>
                <a:cubicBezTo>
                  <a:pt x="13788" y="4372"/>
                  <a:pt x="13773" y="4367"/>
                  <a:pt x="13754" y="4358"/>
                </a:cubicBezTo>
                <a:lnTo>
                  <a:pt x="14303" y="3084"/>
                </a:lnTo>
                <a:close/>
                <a:moveTo>
                  <a:pt x="7037" y="3198"/>
                </a:moveTo>
                <a:lnTo>
                  <a:pt x="7655" y="4473"/>
                </a:lnTo>
                <a:cubicBezTo>
                  <a:pt x="7424" y="4588"/>
                  <a:pt x="7194" y="4714"/>
                  <a:pt x="6976" y="4854"/>
                </a:cubicBezTo>
                <a:lnTo>
                  <a:pt x="6190" y="3679"/>
                </a:lnTo>
                <a:cubicBezTo>
                  <a:pt x="6462" y="3504"/>
                  <a:pt x="6742" y="3343"/>
                  <a:pt x="7037" y="3198"/>
                </a:cubicBezTo>
                <a:close/>
                <a:moveTo>
                  <a:pt x="15372" y="3664"/>
                </a:moveTo>
                <a:cubicBezTo>
                  <a:pt x="15645" y="3837"/>
                  <a:pt x="15906" y="4024"/>
                  <a:pt x="16158" y="4228"/>
                </a:cubicBezTo>
                <a:lnTo>
                  <a:pt x="15273" y="5289"/>
                </a:lnTo>
                <a:cubicBezTo>
                  <a:pt x="15073" y="5129"/>
                  <a:pt x="14866" y="4979"/>
                  <a:pt x="14647" y="4839"/>
                </a:cubicBezTo>
                <a:cubicBezTo>
                  <a:pt x="14647" y="4839"/>
                  <a:pt x="15372" y="3664"/>
                  <a:pt x="15372" y="3664"/>
                </a:cubicBezTo>
                <a:close/>
                <a:moveTo>
                  <a:pt x="5992" y="3816"/>
                </a:moveTo>
                <a:lnTo>
                  <a:pt x="6778" y="4984"/>
                </a:lnTo>
                <a:cubicBezTo>
                  <a:pt x="6566" y="5130"/>
                  <a:pt x="6363" y="5287"/>
                  <a:pt x="6167" y="5457"/>
                </a:cubicBezTo>
                <a:lnTo>
                  <a:pt x="5221" y="4412"/>
                </a:lnTo>
                <a:cubicBezTo>
                  <a:pt x="5465" y="4199"/>
                  <a:pt x="5721" y="4001"/>
                  <a:pt x="5992" y="3816"/>
                </a:cubicBezTo>
                <a:close/>
                <a:moveTo>
                  <a:pt x="11052" y="4259"/>
                </a:moveTo>
                <a:cubicBezTo>
                  <a:pt x="11903" y="4288"/>
                  <a:pt x="12765" y="4489"/>
                  <a:pt x="13586" y="4870"/>
                </a:cubicBezTo>
                <a:cubicBezTo>
                  <a:pt x="16871" y="6392"/>
                  <a:pt x="18294" y="10285"/>
                  <a:pt x="16769" y="13563"/>
                </a:cubicBezTo>
                <a:cubicBezTo>
                  <a:pt x="15243" y="16840"/>
                  <a:pt x="11345" y="18260"/>
                  <a:pt x="8060" y="16738"/>
                </a:cubicBezTo>
                <a:cubicBezTo>
                  <a:pt x="4775" y="15216"/>
                  <a:pt x="3351" y="11322"/>
                  <a:pt x="4877" y="8045"/>
                </a:cubicBezTo>
                <a:cubicBezTo>
                  <a:pt x="6022" y="5587"/>
                  <a:pt x="8497" y="4171"/>
                  <a:pt x="11052" y="4259"/>
                </a:cubicBezTo>
                <a:close/>
                <a:moveTo>
                  <a:pt x="16341" y="4381"/>
                </a:moveTo>
                <a:cubicBezTo>
                  <a:pt x="16586" y="4591"/>
                  <a:pt x="16823" y="4815"/>
                  <a:pt x="17043" y="5053"/>
                </a:cubicBezTo>
                <a:lnTo>
                  <a:pt x="16013" y="5976"/>
                </a:lnTo>
                <a:cubicBezTo>
                  <a:pt x="15838" y="5789"/>
                  <a:pt x="15653" y="5611"/>
                  <a:pt x="15456" y="5442"/>
                </a:cubicBezTo>
                <a:lnTo>
                  <a:pt x="16341" y="4381"/>
                </a:lnTo>
                <a:close/>
                <a:moveTo>
                  <a:pt x="5045" y="4572"/>
                </a:moveTo>
                <a:lnTo>
                  <a:pt x="5992" y="5618"/>
                </a:lnTo>
                <a:cubicBezTo>
                  <a:pt x="5803" y="5792"/>
                  <a:pt x="5620" y="5978"/>
                  <a:pt x="5450" y="6175"/>
                </a:cubicBezTo>
                <a:lnTo>
                  <a:pt x="4358" y="5266"/>
                </a:lnTo>
                <a:cubicBezTo>
                  <a:pt x="4570" y="5021"/>
                  <a:pt x="4804" y="4793"/>
                  <a:pt x="5045" y="4572"/>
                </a:cubicBezTo>
                <a:close/>
                <a:moveTo>
                  <a:pt x="17196" y="5228"/>
                </a:moveTo>
                <a:cubicBezTo>
                  <a:pt x="17408" y="5470"/>
                  <a:pt x="17614" y="5724"/>
                  <a:pt x="17799" y="5992"/>
                </a:cubicBezTo>
                <a:lnTo>
                  <a:pt x="16647" y="6762"/>
                </a:lnTo>
                <a:cubicBezTo>
                  <a:pt x="16500" y="6551"/>
                  <a:pt x="16343" y="6347"/>
                  <a:pt x="16173" y="6152"/>
                </a:cubicBezTo>
                <a:lnTo>
                  <a:pt x="17196" y="5228"/>
                </a:lnTo>
                <a:close/>
                <a:moveTo>
                  <a:pt x="4213" y="5450"/>
                </a:moveTo>
                <a:lnTo>
                  <a:pt x="5305" y="6358"/>
                </a:lnTo>
                <a:cubicBezTo>
                  <a:pt x="5144" y="6557"/>
                  <a:pt x="4987" y="6764"/>
                  <a:pt x="4847" y="6984"/>
                </a:cubicBezTo>
                <a:lnTo>
                  <a:pt x="3641" y="6243"/>
                </a:lnTo>
                <a:cubicBezTo>
                  <a:pt x="3816" y="5969"/>
                  <a:pt x="4007" y="5703"/>
                  <a:pt x="4213" y="5450"/>
                </a:cubicBezTo>
                <a:close/>
                <a:moveTo>
                  <a:pt x="17929" y="6190"/>
                </a:moveTo>
                <a:cubicBezTo>
                  <a:pt x="18104" y="6459"/>
                  <a:pt x="18265" y="6737"/>
                  <a:pt x="18410" y="7030"/>
                </a:cubicBezTo>
                <a:lnTo>
                  <a:pt x="17166" y="7633"/>
                </a:lnTo>
                <a:cubicBezTo>
                  <a:pt x="17050" y="7403"/>
                  <a:pt x="16917" y="7170"/>
                  <a:pt x="16776" y="6953"/>
                </a:cubicBezTo>
                <a:cubicBezTo>
                  <a:pt x="16776" y="6953"/>
                  <a:pt x="17929" y="6190"/>
                  <a:pt x="17929" y="6190"/>
                </a:cubicBezTo>
                <a:close/>
                <a:moveTo>
                  <a:pt x="3511" y="6442"/>
                </a:moveTo>
                <a:lnTo>
                  <a:pt x="4725" y="7190"/>
                </a:lnTo>
                <a:cubicBezTo>
                  <a:pt x="4604" y="7393"/>
                  <a:pt x="4491" y="7604"/>
                  <a:pt x="4389" y="7823"/>
                </a:cubicBezTo>
                <a:cubicBezTo>
                  <a:pt x="4380" y="7841"/>
                  <a:pt x="4374" y="7859"/>
                  <a:pt x="4366" y="7877"/>
                </a:cubicBezTo>
                <a:lnTo>
                  <a:pt x="3061" y="7304"/>
                </a:lnTo>
                <a:cubicBezTo>
                  <a:pt x="3195" y="7008"/>
                  <a:pt x="3343" y="6721"/>
                  <a:pt x="3511" y="6442"/>
                </a:cubicBezTo>
                <a:close/>
                <a:moveTo>
                  <a:pt x="18509" y="7243"/>
                </a:moveTo>
                <a:cubicBezTo>
                  <a:pt x="18643" y="7533"/>
                  <a:pt x="18765" y="7841"/>
                  <a:pt x="18868" y="8152"/>
                </a:cubicBezTo>
                <a:lnTo>
                  <a:pt x="17555" y="8564"/>
                </a:lnTo>
                <a:cubicBezTo>
                  <a:pt x="17473" y="8319"/>
                  <a:pt x="17373" y="8080"/>
                  <a:pt x="17265" y="7846"/>
                </a:cubicBezTo>
                <a:lnTo>
                  <a:pt x="18509" y="7243"/>
                </a:lnTo>
                <a:close/>
                <a:moveTo>
                  <a:pt x="2961" y="7526"/>
                </a:moveTo>
                <a:lnTo>
                  <a:pt x="4274" y="8090"/>
                </a:lnTo>
                <a:cubicBezTo>
                  <a:pt x="4174" y="8331"/>
                  <a:pt x="4087" y="8578"/>
                  <a:pt x="4015" y="8823"/>
                </a:cubicBezTo>
                <a:lnTo>
                  <a:pt x="2633" y="8449"/>
                </a:lnTo>
                <a:cubicBezTo>
                  <a:pt x="2725" y="8136"/>
                  <a:pt x="2835" y="7826"/>
                  <a:pt x="2961" y="7526"/>
                </a:cubicBezTo>
                <a:close/>
                <a:moveTo>
                  <a:pt x="18936" y="8373"/>
                </a:moveTo>
                <a:cubicBezTo>
                  <a:pt x="19030" y="8686"/>
                  <a:pt x="19109" y="9005"/>
                  <a:pt x="19165" y="9319"/>
                </a:cubicBezTo>
                <a:lnTo>
                  <a:pt x="17799" y="9533"/>
                </a:lnTo>
                <a:cubicBezTo>
                  <a:pt x="17753" y="9279"/>
                  <a:pt x="17697" y="9032"/>
                  <a:pt x="17623" y="8785"/>
                </a:cubicBezTo>
                <a:lnTo>
                  <a:pt x="18936" y="8373"/>
                </a:lnTo>
                <a:close/>
                <a:moveTo>
                  <a:pt x="2572" y="8671"/>
                </a:moveTo>
                <a:lnTo>
                  <a:pt x="3954" y="9052"/>
                </a:lnTo>
                <a:cubicBezTo>
                  <a:pt x="3889" y="9304"/>
                  <a:pt x="3830" y="9554"/>
                  <a:pt x="3793" y="9808"/>
                </a:cubicBezTo>
                <a:lnTo>
                  <a:pt x="2381" y="9632"/>
                </a:lnTo>
                <a:cubicBezTo>
                  <a:pt x="2427" y="9308"/>
                  <a:pt x="2490" y="8985"/>
                  <a:pt x="2572" y="8671"/>
                </a:cubicBezTo>
                <a:close/>
                <a:moveTo>
                  <a:pt x="19203" y="9548"/>
                </a:moveTo>
                <a:cubicBezTo>
                  <a:pt x="19252" y="9871"/>
                  <a:pt x="19284" y="10190"/>
                  <a:pt x="19295" y="10510"/>
                </a:cubicBezTo>
                <a:lnTo>
                  <a:pt x="17913" y="10540"/>
                </a:lnTo>
                <a:cubicBezTo>
                  <a:pt x="17904" y="10282"/>
                  <a:pt x="17875" y="10024"/>
                  <a:pt x="17837" y="9770"/>
                </a:cubicBezTo>
                <a:cubicBezTo>
                  <a:pt x="17837" y="9770"/>
                  <a:pt x="19203" y="9548"/>
                  <a:pt x="19203" y="9548"/>
                </a:cubicBezTo>
                <a:close/>
                <a:moveTo>
                  <a:pt x="2351" y="9869"/>
                </a:moveTo>
                <a:lnTo>
                  <a:pt x="3770" y="10044"/>
                </a:lnTo>
                <a:cubicBezTo>
                  <a:pt x="3743" y="10303"/>
                  <a:pt x="3724" y="10558"/>
                  <a:pt x="3725" y="10815"/>
                </a:cubicBezTo>
                <a:cubicBezTo>
                  <a:pt x="3725" y="10815"/>
                  <a:pt x="2297" y="10846"/>
                  <a:pt x="2297" y="10846"/>
                </a:cubicBezTo>
                <a:cubicBezTo>
                  <a:pt x="2296" y="10518"/>
                  <a:pt x="2315" y="10191"/>
                  <a:pt x="2351" y="9869"/>
                </a:cubicBezTo>
                <a:close/>
                <a:moveTo>
                  <a:pt x="19295" y="10747"/>
                </a:moveTo>
                <a:cubicBezTo>
                  <a:pt x="19297" y="11072"/>
                  <a:pt x="19284" y="11396"/>
                  <a:pt x="19249" y="11716"/>
                </a:cubicBezTo>
                <a:lnTo>
                  <a:pt x="17875" y="11548"/>
                </a:lnTo>
                <a:cubicBezTo>
                  <a:pt x="17903" y="11290"/>
                  <a:pt x="17922" y="11034"/>
                  <a:pt x="17921" y="10777"/>
                </a:cubicBezTo>
                <a:lnTo>
                  <a:pt x="19295" y="10747"/>
                </a:lnTo>
                <a:close/>
                <a:moveTo>
                  <a:pt x="3732" y="11052"/>
                </a:moveTo>
                <a:cubicBezTo>
                  <a:pt x="3742" y="11311"/>
                  <a:pt x="3763" y="11568"/>
                  <a:pt x="3801" y="11823"/>
                </a:cubicBezTo>
                <a:lnTo>
                  <a:pt x="2389" y="12052"/>
                </a:lnTo>
                <a:cubicBezTo>
                  <a:pt x="2340" y="11726"/>
                  <a:pt x="2308" y="11406"/>
                  <a:pt x="2297" y="11082"/>
                </a:cubicBezTo>
                <a:lnTo>
                  <a:pt x="3732" y="11052"/>
                </a:lnTo>
                <a:close/>
                <a:moveTo>
                  <a:pt x="17852" y="11785"/>
                </a:moveTo>
                <a:lnTo>
                  <a:pt x="19219" y="11953"/>
                </a:lnTo>
                <a:cubicBezTo>
                  <a:pt x="19174" y="12274"/>
                  <a:pt x="19116" y="12594"/>
                  <a:pt x="19035" y="12907"/>
                </a:cubicBezTo>
                <a:lnTo>
                  <a:pt x="17700" y="12540"/>
                </a:lnTo>
                <a:cubicBezTo>
                  <a:pt x="17764" y="12288"/>
                  <a:pt x="17817" y="12038"/>
                  <a:pt x="17852" y="11785"/>
                </a:cubicBezTo>
                <a:close/>
                <a:moveTo>
                  <a:pt x="3839" y="12059"/>
                </a:moveTo>
                <a:cubicBezTo>
                  <a:pt x="3885" y="12314"/>
                  <a:pt x="3949" y="12568"/>
                  <a:pt x="4022" y="12815"/>
                </a:cubicBezTo>
                <a:lnTo>
                  <a:pt x="2656" y="13242"/>
                </a:lnTo>
                <a:cubicBezTo>
                  <a:pt x="2561" y="12926"/>
                  <a:pt x="2484" y="12606"/>
                  <a:pt x="2427" y="12288"/>
                </a:cubicBezTo>
                <a:lnTo>
                  <a:pt x="3839" y="12059"/>
                </a:lnTo>
                <a:close/>
                <a:moveTo>
                  <a:pt x="17639" y="12769"/>
                </a:moveTo>
                <a:lnTo>
                  <a:pt x="18967" y="13128"/>
                </a:lnTo>
                <a:cubicBezTo>
                  <a:pt x="18877" y="13439"/>
                  <a:pt x="18770" y="13753"/>
                  <a:pt x="18646" y="14051"/>
                </a:cubicBezTo>
                <a:lnTo>
                  <a:pt x="17379" y="13502"/>
                </a:lnTo>
                <a:cubicBezTo>
                  <a:pt x="17479" y="13261"/>
                  <a:pt x="17567" y="13014"/>
                  <a:pt x="17639" y="12769"/>
                </a:cubicBezTo>
                <a:close/>
                <a:moveTo>
                  <a:pt x="4091" y="13036"/>
                </a:moveTo>
                <a:cubicBezTo>
                  <a:pt x="4173" y="13281"/>
                  <a:pt x="4273" y="13527"/>
                  <a:pt x="4381" y="13761"/>
                </a:cubicBezTo>
                <a:cubicBezTo>
                  <a:pt x="4381" y="13761"/>
                  <a:pt x="3091" y="14380"/>
                  <a:pt x="3091" y="14380"/>
                </a:cubicBezTo>
                <a:cubicBezTo>
                  <a:pt x="2955" y="14087"/>
                  <a:pt x="2836" y="13777"/>
                  <a:pt x="2732" y="13464"/>
                </a:cubicBezTo>
                <a:lnTo>
                  <a:pt x="4091" y="13036"/>
                </a:lnTo>
                <a:close/>
                <a:moveTo>
                  <a:pt x="17288" y="13716"/>
                </a:moveTo>
                <a:lnTo>
                  <a:pt x="18555" y="14265"/>
                </a:lnTo>
                <a:cubicBezTo>
                  <a:pt x="18422" y="14560"/>
                  <a:pt x="18277" y="14849"/>
                  <a:pt x="18112" y="15128"/>
                </a:cubicBezTo>
                <a:lnTo>
                  <a:pt x="16929" y="14403"/>
                </a:lnTo>
                <a:cubicBezTo>
                  <a:pt x="17047" y="14203"/>
                  <a:pt x="17157" y="13998"/>
                  <a:pt x="17257" y="13784"/>
                </a:cubicBezTo>
                <a:cubicBezTo>
                  <a:pt x="17267" y="13762"/>
                  <a:pt x="17278" y="13738"/>
                  <a:pt x="17288" y="13716"/>
                </a:cubicBezTo>
                <a:close/>
                <a:moveTo>
                  <a:pt x="4480" y="13975"/>
                </a:moveTo>
                <a:cubicBezTo>
                  <a:pt x="4596" y="14206"/>
                  <a:pt x="4721" y="14429"/>
                  <a:pt x="4862" y="14647"/>
                </a:cubicBezTo>
                <a:cubicBezTo>
                  <a:pt x="4862" y="14647"/>
                  <a:pt x="3679" y="15441"/>
                  <a:pt x="3679" y="15441"/>
                </a:cubicBezTo>
                <a:cubicBezTo>
                  <a:pt x="3502" y="15169"/>
                  <a:pt x="3337" y="14880"/>
                  <a:pt x="3190" y="14586"/>
                </a:cubicBezTo>
                <a:lnTo>
                  <a:pt x="4480" y="13975"/>
                </a:lnTo>
                <a:close/>
                <a:moveTo>
                  <a:pt x="16807" y="14601"/>
                </a:moveTo>
                <a:lnTo>
                  <a:pt x="17982" y="15326"/>
                </a:lnTo>
                <a:cubicBezTo>
                  <a:pt x="17810" y="15600"/>
                  <a:pt x="17628" y="15867"/>
                  <a:pt x="17425" y="16120"/>
                </a:cubicBezTo>
                <a:lnTo>
                  <a:pt x="16356" y="15234"/>
                </a:lnTo>
                <a:cubicBezTo>
                  <a:pt x="16517" y="15035"/>
                  <a:pt x="16667" y="14821"/>
                  <a:pt x="16807" y="14601"/>
                </a:cubicBezTo>
                <a:close/>
                <a:moveTo>
                  <a:pt x="4999" y="14838"/>
                </a:moveTo>
                <a:cubicBezTo>
                  <a:pt x="5146" y="15049"/>
                  <a:pt x="5302" y="15260"/>
                  <a:pt x="5473" y="15456"/>
                </a:cubicBezTo>
                <a:lnTo>
                  <a:pt x="4419" y="16410"/>
                </a:lnTo>
                <a:cubicBezTo>
                  <a:pt x="4204" y="16166"/>
                  <a:pt x="3996" y="15901"/>
                  <a:pt x="3809" y="15631"/>
                </a:cubicBezTo>
                <a:lnTo>
                  <a:pt x="4999" y="14838"/>
                </a:lnTo>
                <a:close/>
                <a:moveTo>
                  <a:pt x="16204" y="15418"/>
                </a:moveTo>
                <a:lnTo>
                  <a:pt x="17272" y="16303"/>
                </a:lnTo>
                <a:cubicBezTo>
                  <a:pt x="17063" y="16549"/>
                  <a:pt x="16839" y="16783"/>
                  <a:pt x="16601" y="17005"/>
                </a:cubicBezTo>
                <a:lnTo>
                  <a:pt x="15670" y="15975"/>
                </a:lnTo>
                <a:cubicBezTo>
                  <a:pt x="15858" y="15800"/>
                  <a:pt x="16034" y="15615"/>
                  <a:pt x="16204" y="15418"/>
                </a:cubicBezTo>
                <a:close/>
                <a:moveTo>
                  <a:pt x="5633" y="15631"/>
                </a:moveTo>
                <a:cubicBezTo>
                  <a:pt x="5808" y="15819"/>
                  <a:pt x="5992" y="15996"/>
                  <a:pt x="6190" y="16166"/>
                </a:cubicBezTo>
                <a:lnTo>
                  <a:pt x="5282" y="17257"/>
                </a:lnTo>
                <a:cubicBezTo>
                  <a:pt x="5034" y="17046"/>
                  <a:pt x="4795" y="16817"/>
                  <a:pt x="4572" y="16578"/>
                </a:cubicBezTo>
                <a:lnTo>
                  <a:pt x="5633" y="15631"/>
                </a:lnTo>
                <a:close/>
                <a:moveTo>
                  <a:pt x="15494" y="16135"/>
                </a:moveTo>
                <a:lnTo>
                  <a:pt x="16425" y="17166"/>
                </a:lnTo>
                <a:cubicBezTo>
                  <a:pt x="16183" y="17379"/>
                  <a:pt x="15923" y="17575"/>
                  <a:pt x="15654" y="17761"/>
                </a:cubicBezTo>
                <a:lnTo>
                  <a:pt x="14876" y="16608"/>
                </a:lnTo>
                <a:cubicBezTo>
                  <a:pt x="15087" y="16461"/>
                  <a:pt x="15298" y="16305"/>
                  <a:pt x="15494" y="16135"/>
                </a:cubicBezTo>
                <a:close/>
                <a:moveTo>
                  <a:pt x="6373" y="16318"/>
                </a:moveTo>
                <a:cubicBezTo>
                  <a:pt x="6573" y="16479"/>
                  <a:pt x="6786" y="16629"/>
                  <a:pt x="7007" y="16769"/>
                </a:cubicBezTo>
                <a:cubicBezTo>
                  <a:pt x="7007" y="16769"/>
                  <a:pt x="6259" y="17975"/>
                  <a:pt x="6259" y="17975"/>
                </a:cubicBezTo>
                <a:cubicBezTo>
                  <a:pt x="5983" y="17801"/>
                  <a:pt x="5720" y="17614"/>
                  <a:pt x="5465" y="17410"/>
                </a:cubicBezTo>
                <a:lnTo>
                  <a:pt x="6373" y="16318"/>
                </a:lnTo>
                <a:close/>
                <a:moveTo>
                  <a:pt x="14685" y="16738"/>
                </a:moveTo>
                <a:lnTo>
                  <a:pt x="15463" y="17898"/>
                </a:lnTo>
                <a:cubicBezTo>
                  <a:pt x="15194" y="18075"/>
                  <a:pt x="14909" y="18233"/>
                  <a:pt x="14616" y="18379"/>
                </a:cubicBezTo>
                <a:lnTo>
                  <a:pt x="14013" y="17127"/>
                </a:lnTo>
                <a:cubicBezTo>
                  <a:pt x="14244" y="17012"/>
                  <a:pt x="14467" y="16879"/>
                  <a:pt x="14685" y="16738"/>
                </a:cubicBezTo>
                <a:close/>
                <a:moveTo>
                  <a:pt x="7205" y="16891"/>
                </a:moveTo>
                <a:cubicBezTo>
                  <a:pt x="7406" y="17009"/>
                  <a:pt x="7615" y="17119"/>
                  <a:pt x="7831" y="17219"/>
                </a:cubicBezTo>
                <a:cubicBezTo>
                  <a:pt x="7852" y="17229"/>
                  <a:pt x="7879" y="17240"/>
                  <a:pt x="7900" y="17249"/>
                </a:cubicBezTo>
                <a:lnTo>
                  <a:pt x="7335" y="18547"/>
                </a:lnTo>
                <a:cubicBezTo>
                  <a:pt x="7037" y="18414"/>
                  <a:pt x="6746" y="18263"/>
                  <a:pt x="6465" y="18097"/>
                </a:cubicBezTo>
                <a:lnTo>
                  <a:pt x="7205" y="16891"/>
                </a:lnTo>
                <a:close/>
                <a:moveTo>
                  <a:pt x="13800" y="17227"/>
                </a:moveTo>
                <a:lnTo>
                  <a:pt x="14403" y="18486"/>
                </a:lnTo>
                <a:cubicBezTo>
                  <a:pt x="14111" y="18622"/>
                  <a:pt x="13806" y="18741"/>
                  <a:pt x="13494" y="18845"/>
                </a:cubicBezTo>
                <a:lnTo>
                  <a:pt x="13074" y="17509"/>
                </a:lnTo>
                <a:cubicBezTo>
                  <a:pt x="13320" y="17427"/>
                  <a:pt x="13565" y="17335"/>
                  <a:pt x="13800" y="17227"/>
                </a:cubicBezTo>
                <a:close/>
                <a:moveTo>
                  <a:pt x="8113" y="17341"/>
                </a:moveTo>
                <a:cubicBezTo>
                  <a:pt x="8355" y="17441"/>
                  <a:pt x="8600" y="17529"/>
                  <a:pt x="8846" y="17601"/>
                </a:cubicBezTo>
                <a:lnTo>
                  <a:pt x="8472" y="18959"/>
                </a:lnTo>
                <a:cubicBezTo>
                  <a:pt x="8158" y="18870"/>
                  <a:pt x="7850" y="18763"/>
                  <a:pt x="7549" y="18639"/>
                </a:cubicBezTo>
                <a:lnTo>
                  <a:pt x="8113" y="17341"/>
                </a:lnTo>
                <a:close/>
                <a:moveTo>
                  <a:pt x="12846" y="17585"/>
                </a:moveTo>
                <a:lnTo>
                  <a:pt x="13265" y="18913"/>
                </a:lnTo>
                <a:cubicBezTo>
                  <a:pt x="12950" y="19009"/>
                  <a:pt x="12635" y="19092"/>
                  <a:pt x="12319" y="19150"/>
                </a:cubicBezTo>
                <a:lnTo>
                  <a:pt x="12098" y="17761"/>
                </a:lnTo>
                <a:cubicBezTo>
                  <a:pt x="12352" y="17714"/>
                  <a:pt x="12598" y="17659"/>
                  <a:pt x="12846" y="17585"/>
                </a:cubicBezTo>
                <a:close/>
                <a:moveTo>
                  <a:pt x="9075" y="17662"/>
                </a:moveTo>
                <a:cubicBezTo>
                  <a:pt x="9328" y="17726"/>
                  <a:pt x="9584" y="17779"/>
                  <a:pt x="9838" y="17814"/>
                </a:cubicBezTo>
                <a:lnTo>
                  <a:pt x="9663" y="19211"/>
                </a:lnTo>
                <a:cubicBezTo>
                  <a:pt x="9338" y="19167"/>
                  <a:pt x="9016" y="19108"/>
                  <a:pt x="8701" y="19028"/>
                </a:cubicBezTo>
                <a:lnTo>
                  <a:pt x="9075" y="17662"/>
                </a:lnTo>
                <a:close/>
                <a:moveTo>
                  <a:pt x="11861" y="17807"/>
                </a:moveTo>
                <a:lnTo>
                  <a:pt x="12082" y="19188"/>
                </a:lnTo>
                <a:cubicBezTo>
                  <a:pt x="11757" y="19238"/>
                  <a:pt x="11436" y="19267"/>
                  <a:pt x="11113" y="19280"/>
                </a:cubicBezTo>
                <a:lnTo>
                  <a:pt x="11090" y="17875"/>
                </a:lnTo>
                <a:cubicBezTo>
                  <a:pt x="11349" y="17865"/>
                  <a:pt x="11606" y="17844"/>
                  <a:pt x="11861" y="17807"/>
                </a:cubicBezTo>
                <a:close/>
                <a:moveTo>
                  <a:pt x="10075" y="17837"/>
                </a:moveTo>
                <a:cubicBezTo>
                  <a:pt x="10334" y="17865"/>
                  <a:pt x="10588" y="17876"/>
                  <a:pt x="10846" y="17875"/>
                </a:cubicBezTo>
                <a:lnTo>
                  <a:pt x="10876" y="19287"/>
                </a:lnTo>
                <a:cubicBezTo>
                  <a:pt x="10548" y="19291"/>
                  <a:pt x="10222" y="19276"/>
                  <a:pt x="9899" y="19242"/>
                </a:cubicBezTo>
                <a:lnTo>
                  <a:pt x="10075" y="17837"/>
                </a:lnTo>
                <a:close/>
              </a:path>
            </a:pathLst>
          </a:custGeom>
          <a:solidFill>
            <a:srgbClr val="C07E92"/>
          </a:solidFill>
          <a:ln w="12700">
            <a:miter lim="400000"/>
          </a:ln>
        </p:spPr>
        <p:txBody>
          <a:bodyPr lIns="18773" tIns="18773" rIns="18773" bIns="18773" anchor="ctr"/>
          <a:p>
            <a:pPr defTabSz="1689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4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Shape 20476"/>
          <p:cNvSpPr/>
          <p:nvPr>
            <p:custDataLst>
              <p:tags r:id="rId11"/>
            </p:custDataLst>
          </p:nvPr>
        </p:nvSpPr>
        <p:spPr>
          <a:xfrm>
            <a:off x="1629290" y="2892896"/>
            <a:ext cx="997431" cy="30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10294" y="10"/>
                </a:moveTo>
                <a:cubicBezTo>
                  <a:pt x="5419" y="395"/>
                  <a:pt x="753" y="12187"/>
                  <a:pt x="0" y="21584"/>
                </a:cubicBezTo>
                <a:cubicBezTo>
                  <a:pt x="0" y="21584"/>
                  <a:pt x="817" y="19235"/>
                  <a:pt x="1111" y="18176"/>
                </a:cubicBezTo>
                <a:cubicBezTo>
                  <a:pt x="3645" y="9984"/>
                  <a:pt x="6236" y="6363"/>
                  <a:pt x="8201" y="5411"/>
                </a:cubicBezTo>
                <a:cubicBezTo>
                  <a:pt x="13572" y="2563"/>
                  <a:pt x="17452" y="9615"/>
                  <a:pt x="18624" y="13066"/>
                </a:cubicBezTo>
                <a:lnTo>
                  <a:pt x="18042" y="14825"/>
                </a:lnTo>
                <a:lnTo>
                  <a:pt x="21600" y="21377"/>
                </a:lnTo>
                <a:lnTo>
                  <a:pt x="20169" y="8396"/>
                </a:lnTo>
                <a:lnTo>
                  <a:pt x="19507" y="10394"/>
                </a:lnTo>
                <a:cubicBezTo>
                  <a:pt x="18698" y="8267"/>
                  <a:pt x="15699" y="1173"/>
                  <a:pt x="11271" y="89"/>
                </a:cubicBezTo>
                <a:cubicBezTo>
                  <a:pt x="10945" y="9"/>
                  <a:pt x="10619" y="-16"/>
                  <a:pt x="10294" y="1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p>
            <a:pPr lvl="0">
              <a:defRPr sz="3200"/>
            </a:pPr>
            <a:endParaRPr sz="4205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Shape 20477"/>
          <p:cNvSpPr/>
          <p:nvPr>
            <p:custDataLst>
              <p:tags r:id="rId12"/>
            </p:custDataLst>
          </p:nvPr>
        </p:nvSpPr>
        <p:spPr>
          <a:xfrm>
            <a:off x="4104186" y="2298020"/>
            <a:ext cx="1355995" cy="409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10294" y="10"/>
                </a:moveTo>
                <a:cubicBezTo>
                  <a:pt x="5419" y="395"/>
                  <a:pt x="753" y="12187"/>
                  <a:pt x="0" y="21584"/>
                </a:cubicBezTo>
                <a:cubicBezTo>
                  <a:pt x="0" y="21584"/>
                  <a:pt x="817" y="19235"/>
                  <a:pt x="1111" y="18176"/>
                </a:cubicBezTo>
                <a:cubicBezTo>
                  <a:pt x="3645" y="9984"/>
                  <a:pt x="6236" y="6363"/>
                  <a:pt x="8201" y="5411"/>
                </a:cubicBezTo>
                <a:cubicBezTo>
                  <a:pt x="13572" y="2563"/>
                  <a:pt x="17452" y="9615"/>
                  <a:pt x="18624" y="13066"/>
                </a:cubicBezTo>
                <a:lnTo>
                  <a:pt x="18042" y="14825"/>
                </a:lnTo>
                <a:lnTo>
                  <a:pt x="21600" y="21377"/>
                </a:lnTo>
                <a:lnTo>
                  <a:pt x="20169" y="8396"/>
                </a:lnTo>
                <a:lnTo>
                  <a:pt x="19507" y="10394"/>
                </a:lnTo>
                <a:cubicBezTo>
                  <a:pt x="18698" y="8267"/>
                  <a:pt x="15699" y="1173"/>
                  <a:pt x="11271" y="89"/>
                </a:cubicBezTo>
                <a:cubicBezTo>
                  <a:pt x="10945" y="9"/>
                  <a:pt x="10619" y="-16"/>
                  <a:pt x="10294" y="1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p>
            <a:pPr lvl="0">
              <a:defRPr sz="3200"/>
            </a:pPr>
            <a:endParaRPr sz="4205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Shape 20479"/>
          <p:cNvSpPr/>
          <p:nvPr>
            <p:custDataLst>
              <p:tags r:id="rId13"/>
            </p:custDataLst>
          </p:nvPr>
        </p:nvSpPr>
        <p:spPr>
          <a:xfrm rot="10800000" flipH="1">
            <a:off x="2821247" y="4139134"/>
            <a:ext cx="1113820" cy="336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10294" y="10"/>
                </a:moveTo>
                <a:cubicBezTo>
                  <a:pt x="5419" y="395"/>
                  <a:pt x="753" y="12187"/>
                  <a:pt x="0" y="21584"/>
                </a:cubicBezTo>
                <a:cubicBezTo>
                  <a:pt x="0" y="21584"/>
                  <a:pt x="817" y="19235"/>
                  <a:pt x="1111" y="18176"/>
                </a:cubicBezTo>
                <a:cubicBezTo>
                  <a:pt x="3645" y="9984"/>
                  <a:pt x="6236" y="6363"/>
                  <a:pt x="8201" y="5411"/>
                </a:cubicBezTo>
                <a:cubicBezTo>
                  <a:pt x="13572" y="2563"/>
                  <a:pt x="17452" y="9615"/>
                  <a:pt x="18624" y="13066"/>
                </a:cubicBezTo>
                <a:lnTo>
                  <a:pt x="18042" y="14825"/>
                </a:lnTo>
                <a:lnTo>
                  <a:pt x="21600" y="21377"/>
                </a:lnTo>
                <a:lnTo>
                  <a:pt x="20169" y="8396"/>
                </a:lnTo>
                <a:lnTo>
                  <a:pt x="19507" y="10394"/>
                </a:lnTo>
                <a:cubicBezTo>
                  <a:pt x="18698" y="8267"/>
                  <a:pt x="15699" y="1173"/>
                  <a:pt x="11271" y="89"/>
                </a:cubicBezTo>
                <a:cubicBezTo>
                  <a:pt x="10945" y="9"/>
                  <a:pt x="10619" y="-16"/>
                  <a:pt x="10294" y="1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p>
            <a:pPr lvl="0">
              <a:defRPr sz="3200"/>
            </a:pPr>
            <a:endParaRPr sz="4205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4"/>
            </p:custDataLst>
          </p:nvPr>
        </p:nvSpPr>
        <p:spPr>
          <a:xfrm>
            <a:off x="1905968" y="3584507"/>
            <a:ext cx="444078" cy="444077"/>
          </a:xfrm>
          <a:custGeom>
            <a:avLst/>
            <a:gdLst>
              <a:gd name="connsiteX0" fmla="*/ 192706 w 469436"/>
              <a:gd name="connsiteY0" fmla="*/ 152173 h 469435"/>
              <a:gd name="connsiteX1" fmla="*/ 167660 w 469436"/>
              <a:gd name="connsiteY1" fmla="*/ 168584 h 469435"/>
              <a:gd name="connsiteX2" fmla="*/ 139722 w 469436"/>
              <a:gd name="connsiteY2" fmla="*/ 234718 h 469435"/>
              <a:gd name="connsiteX3" fmla="*/ 234718 w 469436"/>
              <a:gd name="connsiteY3" fmla="*/ 329713 h 469435"/>
              <a:gd name="connsiteX4" fmla="*/ 329714 w 469436"/>
              <a:gd name="connsiteY4" fmla="*/ 234718 h 469435"/>
              <a:gd name="connsiteX5" fmla="*/ 301776 w 469436"/>
              <a:gd name="connsiteY5" fmla="*/ 168584 h 469435"/>
              <a:gd name="connsiteX6" fmla="*/ 284660 w 469436"/>
              <a:gd name="connsiteY6" fmla="*/ 157369 h 469435"/>
              <a:gd name="connsiteX7" fmla="*/ 272244 w 469436"/>
              <a:gd name="connsiteY7" fmla="*/ 182477 h 469435"/>
              <a:gd name="connsiteX8" fmla="*/ 264689 w 469436"/>
              <a:gd name="connsiteY8" fmla="*/ 195291 h 469435"/>
              <a:gd name="connsiteX9" fmla="*/ 270344 w 469436"/>
              <a:gd name="connsiteY9" fmla="*/ 199092 h 469435"/>
              <a:gd name="connsiteX10" fmla="*/ 285009 w 469436"/>
              <a:gd name="connsiteY10" fmla="*/ 234718 h 469435"/>
              <a:gd name="connsiteX11" fmla="*/ 234718 w 469436"/>
              <a:gd name="connsiteY11" fmla="*/ 285008 h 469435"/>
              <a:gd name="connsiteX12" fmla="*/ 184428 w 469436"/>
              <a:gd name="connsiteY12" fmla="*/ 234718 h 469435"/>
              <a:gd name="connsiteX13" fmla="*/ 199092 w 469436"/>
              <a:gd name="connsiteY13" fmla="*/ 199092 h 469435"/>
              <a:gd name="connsiteX14" fmla="*/ 212173 w 469436"/>
              <a:gd name="connsiteY14" fmla="*/ 190301 h 469435"/>
              <a:gd name="connsiteX15" fmla="*/ 207501 w 469436"/>
              <a:gd name="connsiteY15" fmla="*/ 182477 h 469435"/>
              <a:gd name="connsiteX16" fmla="*/ 234718 w 469436"/>
              <a:gd name="connsiteY16" fmla="*/ 141570 h 469435"/>
              <a:gd name="connsiteX17" fmla="*/ 227290 w 469436"/>
              <a:gd name="connsiteY17" fmla="*/ 143025 h 469435"/>
              <a:gd name="connsiteX18" fmla="*/ 240010 w 469436"/>
              <a:gd name="connsiteY18" fmla="*/ 148303 h 469435"/>
              <a:gd name="connsiteX19" fmla="*/ 249335 w 469436"/>
              <a:gd name="connsiteY19" fmla="*/ 144434 h 469435"/>
              <a:gd name="connsiteX20" fmla="*/ 240010 w 469436"/>
              <a:gd name="connsiteY20" fmla="*/ 89116 h 469435"/>
              <a:gd name="connsiteX21" fmla="*/ 225997 w 469436"/>
              <a:gd name="connsiteY21" fmla="*/ 94907 h 469435"/>
              <a:gd name="connsiteX22" fmla="*/ 234718 w 469436"/>
              <a:gd name="connsiteY22" fmla="*/ 93148 h 469435"/>
              <a:gd name="connsiteX23" fmla="*/ 261323 w 469436"/>
              <a:gd name="connsiteY23" fmla="*/ 98514 h 469435"/>
              <a:gd name="connsiteX24" fmla="*/ 261023 w 469436"/>
              <a:gd name="connsiteY24" fmla="*/ 97800 h 469435"/>
              <a:gd name="connsiteX25" fmla="*/ 240010 w 469436"/>
              <a:gd name="connsiteY25" fmla="*/ 89116 h 469435"/>
              <a:gd name="connsiteX26" fmla="*/ 240010 w 469436"/>
              <a:gd name="connsiteY26" fmla="*/ 61887 h 469435"/>
              <a:gd name="connsiteX27" fmla="*/ 292720 w 469436"/>
              <a:gd name="connsiteY27" fmla="*/ 96821 h 469435"/>
              <a:gd name="connsiteX28" fmla="*/ 294926 w 469436"/>
              <a:gd name="connsiteY28" fmla="*/ 107690 h 469435"/>
              <a:gd name="connsiteX29" fmla="*/ 334843 w 469436"/>
              <a:gd name="connsiteY29" fmla="*/ 134593 h 469435"/>
              <a:gd name="connsiteX30" fmla="*/ 376288 w 469436"/>
              <a:gd name="connsiteY30" fmla="*/ 234718 h 469435"/>
              <a:gd name="connsiteX31" fmla="*/ 234718 w 469436"/>
              <a:gd name="connsiteY31" fmla="*/ 376287 h 469435"/>
              <a:gd name="connsiteX32" fmla="*/ 93148 w 469436"/>
              <a:gd name="connsiteY32" fmla="*/ 234718 h 469435"/>
              <a:gd name="connsiteX33" fmla="*/ 179590 w 469436"/>
              <a:gd name="connsiteY33" fmla="*/ 104266 h 469435"/>
              <a:gd name="connsiteX34" fmla="*/ 186024 w 469436"/>
              <a:gd name="connsiteY34" fmla="*/ 102969 h 469435"/>
              <a:gd name="connsiteX35" fmla="*/ 187261 w 469436"/>
              <a:gd name="connsiteY35" fmla="*/ 96821 h 469435"/>
              <a:gd name="connsiteX36" fmla="*/ 240010 w 469436"/>
              <a:gd name="connsiteY36" fmla="*/ 61887 h 469435"/>
              <a:gd name="connsiteX37" fmla="*/ 234718 w 469436"/>
              <a:gd name="connsiteY37" fmla="*/ 44705 h 469435"/>
              <a:gd name="connsiteX38" fmla="*/ 44705 w 469436"/>
              <a:gd name="connsiteY38" fmla="*/ 234718 h 469435"/>
              <a:gd name="connsiteX39" fmla="*/ 234718 w 469436"/>
              <a:gd name="connsiteY39" fmla="*/ 424730 h 469435"/>
              <a:gd name="connsiteX40" fmla="*/ 424731 w 469436"/>
              <a:gd name="connsiteY40" fmla="*/ 234718 h 469435"/>
              <a:gd name="connsiteX41" fmla="*/ 234718 w 469436"/>
              <a:gd name="connsiteY41" fmla="*/ 44705 h 469435"/>
              <a:gd name="connsiteX42" fmla="*/ 234718 w 469436"/>
              <a:gd name="connsiteY42" fmla="*/ 0 h 469435"/>
              <a:gd name="connsiteX43" fmla="*/ 469436 w 469436"/>
              <a:gd name="connsiteY43" fmla="*/ 234718 h 469435"/>
              <a:gd name="connsiteX44" fmla="*/ 234718 w 469436"/>
              <a:gd name="connsiteY44" fmla="*/ 469435 h 469435"/>
              <a:gd name="connsiteX45" fmla="*/ 0 w 469436"/>
              <a:gd name="connsiteY45" fmla="*/ 234718 h 469435"/>
              <a:gd name="connsiteX46" fmla="*/ 234718 w 469436"/>
              <a:gd name="connsiteY46" fmla="*/ 0 h 46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69436" h="469435">
                <a:moveTo>
                  <a:pt x="192706" y="152173"/>
                </a:moveTo>
                <a:lnTo>
                  <a:pt x="167660" y="168584"/>
                </a:lnTo>
                <a:cubicBezTo>
                  <a:pt x="150431" y="185351"/>
                  <a:pt x="139722" y="208638"/>
                  <a:pt x="139722" y="234718"/>
                </a:cubicBezTo>
                <a:cubicBezTo>
                  <a:pt x="139722" y="286877"/>
                  <a:pt x="182558" y="329713"/>
                  <a:pt x="234718" y="329713"/>
                </a:cubicBezTo>
                <a:cubicBezTo>
                  <a:pt x="286878" y="329713"/>
                  <a:pt x="329714" y="286877"/>
                  <a:pt x="329714" y="234718"/>
                </a:cubicBezTo>
                <a:cubicBezTo>
                  <a:pt x="329714" y="208638"/>
                  <a:pt x="319005" y="185351"/>
                  <a:pt x="301776" y="168584"/>
                </a:cubicBezTo>
                <a:lnTo>
                  <a:pt x="284660" y="157369"/>
                </a:lnTo>
                <a:lnTo>
                  <a:pt x="272244" y="182477"/>
                </a:lnTo>
                <a:lnTo>
                  <a:pt x="264689" y="195291"/>
                </a:lnTo>
                <a:lnTo>
                  <a:pt x="270344" y="199092"/>
                </a:lnTo>
                <a:cubicBezTo>
                  <a:pt x="279423" y="208171"/>
                  <a:pt x="285009" y="220743"/>
                  <a:pt x="285009" y="234718"/>
                </a:cubicBezTo>
                <a:cubicBezTo>
                  <a:pt x="285009" y="262666"/>
                  <a:pt x="262667" y="285008"/>
                  <a:pt x="234718" y="285008"/>
                </a:cubicBezTo>
                <a:cubicBezTo>
                  <a:pt x="206769" y="285008"/>
                  <a:pt x="184428" y="262666"/>
                  <a:pt x="184428" y="234718"/>
                </a:cubicBezTo>
                <a:cubicBezTo>
                  <a:pt x="184428" y="220743"/>
                  <a:pt x="190013" y="208171"/>
                  <a:pt x="199092" y="199092"/>
                </a:cubicBezTo>
                <a:lnTo>
                  <a:pt x="212173" y="190301"/>
                </a:lnTo>
                <a:lnTo>
                  <a:pt x="207501" y="182477"/>
                </a:lnTo>
                <a:close/>
                <a:moveTo>
                  <a:pt x="234718" y="141570"/>
                </a:moveTo>
                <a:lnTo>
                  <a:pt x="227290" y="143025"/>
                </a:lnTo>
                <a:lnTo>
                  <a:pt x="240010" y="148303"/>
                </a:lnTo>
                <a:lnTo>
                  <a:pt x="249335" y="144434"/>
                </a:lnTo>
                <a:close/>
                <a:moveTo>
                  <a:pt x="240010" y="89116"/>
                </a:moveTo>
                <a:lnTo>
                  <a:pt x="225997" y="94907"/>
                </a:lnTo>
                <a:lnTo>
                  <a:pt x="234718" y="93148"/>
                </a:lnTo>
                <a:lnTo>
                  <a:pt x="261323" y="98514"/>
                </a:lnTo>
                <a:lnTo>
                  <a:pt x="261023" y="97800"/>
                </a:lnTo>
                <a:cubicBezTo>
                  <a:pt x="255639" y="92451"/>
                  <a:pt x="248206" y="89116"/>
                  <a:pt x="240010" y="89116"/>
                </a:cubicBezTo>
                <a:close/>
                <a:moveTo>
                  <a:pt x="240010" y="61887"/>
                </a:moveTo>
                <a:cubicBezTo>
                  <a:pt x="263557" y="61887"/>
                  <a:pt x="283980" y="76267"/>
                  <a:pt x="292720" y="96821"/>
                </a:cubicBezTo>
                <a:lnTo>
                  <a:pt x="294926" y="107690"/>
                </a:lnTo>
                <a:lnTo>
                  <a:pt x="334843" y="134593"/>
                </a:lnTo>
                <a:cubicBezTo>
                  <a:pt x="360455" y="160206"/>
                  <a:pt x="376288" y="195598"/>
                  <a:pt x="376288" y="234718"/>
                </a:cubicBezTo>
                <a:cubicBezTo>
                  <a:pt x="376288" y="312957"/>
                  <a:pt x="312957" y="376287"/>
                  <a:pt x="234718" y="376287"/>
                </a:cubicBezTo>
                <a:cubicBezTo>
                  <a:pt x="156479" y="376287"/>
                  <a:pt x="93148" y="312957"/>
                  <a:pt x="93148" y="234718"/>
                </a:cubicBezTo>
                <a:cubicBezTo>
                  <a:pt x="93148" y="176038"/>
                  <a:pt x="128772" y="125745"/>
                  <a:pt x="179590" y="104266"/>
                </a:cubicBezTo>
                <a:lnTo>
                  <a:pt x="186024" y="102969"/>
                </a:lnTo>
                <a:lnTo>
                  <a:pt x="187261" y="96821"/>
                </a:lnTo>
                <a:cubicBezTo>
                  <a:pt x="195935" y="76267"/>
                  <a:pt x="216252" y="61887"/>
                  <a:pt x="240010" y="61887"/>
                </a:cubicBezTo>
                <a:close/>
                <a:moveTo>
                  <a:pt x="234718" y="44705"/>
                </a:moveTo>
                <a:cubicBezTo>
                  <a:pt x="130399" y="44705"/>
                  <a:pt x="44705" y="130399"/>
                  <a:pt x="44705" y="234718"/>
                </a:cubicBezTo>
                <a:cubicBezTo>
                  <a:pt x="44705" y="339037"/>
                  <a:pt x="130399" y="424730"/>
                  <a:pt x="234718" y="424730"/>
                </a:cubicBezTo>
                <a:cubicBezTo>
                  <a:pt x="339037" y="424730"/>
                  <a:pt x="424731" y="339037"/>
                  <a:pt x="424731" y="234718"/>
                </a:cubicBezTo>
                <a:cubicBezTo>
                  <a:pt x="424731" y="130399"/>
                  <a:pt x="339037" y="44705"/>
                  <a:pt x="234718" y="44705"/>
                </a:cubicBezTo>
                <a:close/>
                <a:moveTo>
                  <a:pt x="234718" y="0"/>
                </a:moveTo>
                <a:cubicBezTo>
                  <a:pt x="363248" y="0"/>
                  <a:pt x="469436" y="106188"/>
                  <a:pt x="469436" y="234718"/>
                </a:cubicBezTo>
                <a:cubicBezTo>
                  <a:pt x="469436" y="365116"/>
                  <a:pt x="363248" y="469435"/>
                  <a:pt x="234718" y="469435"/>
                </a:cubicBezTo>
                <a:cubicBezTo>
                  <a:pt x="106188" y="469435"/>
                  <a:pt x="0" y="365116"/>
                  <a:pt x="0" y="234718"/>
                </a:cubicBezTo>
                <a:cubicBezTo>
                  <a:pt x="0" y="106188"/>
                  <a:pt x="106188" y="0"/>
                  <a:pt x="234718" y="0"/>
                </a:cubicBezTo>
                <a:close/>
              </a:path>
            </a:pathLst>
          </a:cu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160186" tIns="160186" rIns="160186" bIns="160186" numCol="1" anchor="t">
            <a:noAutofit/>
          </a:bodyPr>
          <a:p>
            <a:pPr defTabSz="33782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736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Shape 20488"/>
          <p:cNvSpPr/>
          <p:nvPr>
            <p:custDataLst>
              <p:tags r:id="rId15"/>
            </p:custDataLst>
          </p:nvPr>
        </p:nvSpPr>
        <p:spPr>
          <a:xfrm>
            <a:off x="3136546" y="3287332"/>
            <a:ext cx="483222" cy="370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39" y="18137"/>
                </a:moveTo>
                <a:lnTo>
                  <a:pt x="8039" y="21600"/>
                </a:lnTo>
                <a:lnTo>
                  <a:pt x="4893" y="21600"/>
                </a:lnTo>
                <a:lnTo>
                  <a:pt x="4893" y="18501"/>
                </a:lnTo>
                <a:lnTo>
                  <a:pt x="5243" y="18501"/>
                </a:lnTo>
                <a:lnTo>
                  <a:pt x="5522" y="18592"/>
                </a:lnTo>
                <a:lnTo>
                  <a:pt x="6361" y="18592"/>
                </a:lnTo>
                <a:lnTo>
                  <a:pt x="6571" y="18501"/>
                </a:lnTo>
                <a:lnTo>
                  <a:pt x="7410" y="18319"/>
                </a:lnTo>
                <a:lnTo>
                  <a:pt x="8039" y="18137"/>
                </a:lnTo>
                <a:close/>
                <a:moveTo>
                  <a:pt x="8878" y="13033"/>
                </a:moveTo>
                <a:lnTo>
                  <a:pt x="8668" y="13853"/>
                </a:lnTo>
                <a:lnTo>
                  <a:pt x="8388" y="14491"/>
                </a:lnTo>
                <a:lnTo>
                  <a:pt x="8039" y="15129"/>
                </a:lnTo>
                <a:lnTo>
                  <a:pt x="9157" y="14309"/>
                </a:lnTo>
                <a:lnTo>
                  <a:pt x="10136" y="13033"/>
                </a:lnTo>
                <a:lnTo>
                  <a:pt x="8878" y="13033"/>
                </a:lnTo>
                <a:close/>
                <a:moveTo>
                  <a:pt x="6361" y="13033"/>
                </a:moveTo>
                <a:lnTo>
                  <a:pt x="6361" y="15767"/>
                </a:lnTo>
                <a:lnTo>
                  <a:pt x="7340" y="14765"/>
                </a:lnTo>
                <a:lnTo>
                  <a:pt x="8039" y="13033"/>
                </a:lnTo>
                <a:lnTo>
                  <a:pt x="6361" y="13033"/>
                </a:lnTo>
                <a:close/>
                <a:moveTo>
                  <a:pt x="3775" y="13033"/>
                </a:moveTo>
                <a:lnTo>
                  <a:pt x="4544" y="14765"/>
                </a:lnTo>
                <a:lnTo>
                  <a:pt x="5522" y="15767"/>
                </a:lnTo>
                <a:lnTo>
                  <a:pt x="5522" y="13033"/>
                </a:lnTo>
                <a:lnTo>
                  <a:pt x="3775" y="13033"/>
                </a:lnTo>
                <a:close/>
                <a:moveTo>
                  <a:pt x="1678" y="13033"/>
                </a:moveTo>
                <a:lnTo>
                  <a:pt x="2656" y="14309"/>
                </a:lnTo>
                <a:lnTo>
                  <a:pt x="3775" y="15129"/>
                </a:lnTo>
                <a:lnTo>
                  <a:pt x="3425" y="14491"/>
                </a:lnTo>
                <a:lnTo>
                  <a:pt x="3146" y="13853"/>
                </a:lnTo>
                <a:lnTo>
                  <a:pt x="2936" y="13033"/>
                </a:lnTo>
                <a:lnTo>
                  <a:pt x="1678" y="13033"/>
                </a:lnTo>
                <a:close/>
                <a:moveTo>
                  <a:pt x="12792" y="11939"/>
                </a:moveTo>
                <a:lnTo>
                  <a:pt x="12792" y="21600"/>
                </a:lnTo>
                <a:lnTo>
                  <a:pt x="9507" y="21600"/>
                </a:lnTo>
                <a:lnTo>
                  <a:pt x="9507" y="17316"/>
                </a:lnTo>
                <a:lnTo>
                  <a:pt x="10835" y="15949"/>
                </a:lnTo>
                <a:lnTo>
                  <a:pt x="12093" y="14035"/>
                </a:lnTo>
                <a:lnTo>
                  <a:pt x="12233" y="13853"/>
                </a:lnTo>
                <a:lnTo>
                  <a:pt x="12303" y="13489"/>
                </a:lnTo>
                <a:lnTo>
                  <a:pt x="12583" y="12759"/>
                </a:lnTo>
                <a:lnTo>
                  <a:pt x="12792" y="11939"/>
                </a:lnTo>
                <a:close/>
                <a:moveTo>
                  <a:pt x="9367" y="9752"/>
                </a:moveTo>
                <a:lnTo>
                  <a:pt x="9297" y="10846"/>
                </a:lnTo>
                <a:lnTo>
                  <a:pt x="9157" y="11939"/>
                </a:lnTo>
                <a:lnTo>
                  <a:pt x="10485" y="11939"/>
                </a:lnTo>
                <a:lnTo>
                  <a:pt x="10835" y="10846"/>
                </a:lnTo>
                <a:lnTo>
                  <a:pt x="10975" y="9752"/>
                </a:lnTo>
                <a:lnTo>
                  <a:pt x="9367" y="9752"/>
                </a:lnTo>
                <a:close/>
                <a:moveTo>
                  <a:pt x="6361" y="9752"/>
                </a:moveTo>
                <a:lnTo>
                  <a:pt x="6361" y="11939"/>
                </a:lnTo>
                <a:lnTo>
                  <a:pt x="8318" y="11939"/>
                </a:lnTo>
                <a:lnTo>
                  <a:pt x="8388" y="10846"/>
                </a:lnTo>
                <a:lnTo>
                  <a:pt x="8528" y="9752"/>
                </a:lnTo>
                <a:lnTo>
                  <a:pt x="6361" y="9752"/>
                </a:lnTo>
                <a:close/>
                <a:moveTo>
                  <a:pt x="3285" y="9752"/>
                </a:moveTo>
                <a:lnTo>
                  <a:pt x="3565" y="11939"/>
                </a:lnTo>
                <a:lnTo>
                  <a:pt x="5522" y="11939"/>
                </a:lnTo>
                <a:lnTo>
                  <a:pt x="5522" y="9752"/>
                </a:lnTo>
                <a:lnTo>
                  <a:pt x="3285" y="9752"/>
                </a:lnTo>
                <a:close/>
                <a:moveTo>
                  <a:pt x="839" y="9752"/>
                </a:moveTo>
                <a:lnTo>
                  <a:pt x="979" y="10846"/>
                </a:lnTo>
                <a:lnTo>
                  <a:pt x="1328" y="11939"/>
                </a:lnTo>
                <a:lnTo>
                  <a:pt x="2656" y="11939"/>
                </a:lnTo>
                <a:lnTo>
                  <a:pt x="2586" y="10846"/>
                </a:lnTo>
                <a:lnTo>
                  <a:pt x="2447" y="9752"/>
                </a:lnTo>
                <a:lnTo>
                  <a:pt x="839" y="9752"/>
                </a:lnTo>
                <a:close/>
                <a:moveTo>
                  <a:pt x="9157" y="6380"/>
                </a:moveTo>
                <a:lnTo>
                  <a:pt x="9297" y="7473"/>
                </a:lnTo>
                <a:lnTo>
                  <a:pt x="9367" y="8749"/>
                </a:lnTo>
                <a:lnTo>
                  <a:pt x="10975" y="8749"/>
                </a:lnTo>
                <a:lnTo>
                  <a:pt x="10835" y="7473"/>
                </a:lnTo>
                <a:lnTo>
                  <a:pt x="10485" y="6380"/>
                </a:lnTo>
                <a:lnTo>
                  <a:pt x="9157" y="6380"/>
                </a:lnTo>
                <a:close/>
                <a:moveTo>
                  <a:pt x="6361" y="6380"/>
                </a:moveTo>
                <a:lnTo>
                  <a:pt x="6361" y="8749"/>
                </a:lnTo>
                <a:lnTo>
                  <a:pt x="8528" y="8749"/>
                </a:lnTo>
                <a:lnTo>
                  <a:pt x="8388" y="7473"/>
                </a:lnTo>
                <a:lnTo>
                  <a:pt x="8318" y="6380"/>
                </a:lnTo>
                <a:lnTo>
                  <a:pt x="6361" y="6380"/>
                </a:lnTo>
                <a:close/>
                <a:moveTo>
                  <a:pt x="3565" y="6380"/>
                </a:moveTo>
                <a:lnTo>
                  <a:pt x="3425" y="7473"/>
                </a:lnTo>
                <a:lnTo>
                  <a:pt x="3285" y="8749"/>
                </a:lnTo>
                <a:lnTo>
                  <a:pt x="5522" y="8749"/>
                </a:lnTo>
                <a:lnTo>
                  <a:pt x="5522" y="6380"/>
                </a:lnTo>
                <a:lnTo>
                  <a:pt x="3565" y="6380"/>
                </a:lnTo>
                <a:close/>
                <a:moveTo>
                  <a:pt x="1328" y="6380"/>
                </a:moveTo>
                <a:lnTo>
                  <a:pt x="979" y="7473"/>
                </a:lnTo>
                <a:lnTo>
                  <a:pt x="839" y="8749"/>
                </a:lnTo>
                <a:lnTo>
                  <a:pt x="2447" y="8749"/>
                </a:lnTo>
                <a:lnTo>
                  <a:pt x="2586" y="7473"/>
                </a:lnTo>
                <a:lnTo>
                  <a:pt x="2656" y="6380"/>
                </a:lnTo>
                <a:lnTo>
                  <a:pt x="1328" y="6380"/>
                </a:lnTo>
                <a:close/>
                <a:moveTo>
                  <a:pt x="13631" y="5377"/>
                </a:moveTo>
                <a:lnTo>
                  <a:pt x="16986" y="5377"/>
                </a:lnTo>
                <a:lnTo>
                  <a:pt x="16986" y="21600"/>
                </a:lnTo>
                <a:lnTo>
                  <a:pt x="13631" y="21600"/>
                </a:lnTo>
                <a:lnTo>
                  <a:pt x="13631" y="5377"/>
                </a:lnTo>
                <a:close/>
                <a:moveTo>
                  <a:pt x="8039" y="3190"/>
                </a:moveTo>
                <a:lnTo>
                  <a:pt x="8388" y="3828"/>
                </a:lnTo>
                <a:lnTo>
                  <a:pt x="8668" y="4648"/>
                </a:lnTo>
                <a:lnTo>
                  <a:pt x="8878" y="5377"/>
                </a:lnTo>
                <a:lnTo>
                  <a:pt x="10136" y="5377"/>
                </a:lnTo>
                <a:lnTo>
                  <a:pt x="9157" y="4101"/>
                </a:lnTo>
                <a:lnTo>
                  <a:pt x="8039" y="3190"/>
                </a:lnTo>
                <a:close/>
                <a:moveTo>
                  <a:pt x="3775" y="3190"/>
                </a:moveTo>
                <a:lnTo>
                  <a:pt x="2656" y="4101"/>
                </a:lnTo>
                <a:lnTo>
                  <a:pt x="1678" y="5377"/>
                </a:lnTo>
                <a:lnTo>
                  <a:pt x="2936" y="5377"/>
                </a:lnTo>
                <a:lnTo>
                  <a:pt x="3146" y="4648"/>
                </a:lnTo>
                <a:lnTo>
                  <a:pt x="3425" y="3828"/>
                </a:lnTo>
                <a:lnTo>
                  <a:pt x="3775" y="3190"/>
                </a:lnTo>
                <a:close/>
                <a:moveTo>
                  <a:pt x="6361" y="2734"/>
                </a:moveTo>
                <a:lnTo>
                  <a:pt x="6361" y="5377"/>
                </a:lnTo>
                <a:lnTo>
                  <a:pt x="8039" y="5377"/>
                </a:lnTo>
                <a:lnTo>
                  <a:pt x="7340" y="3463"/>
                </a:lnTo>
                <a:lnTo>
                  <a:pt x="6361" y="2734"/>
                </a:lnTo>
                <a:close/>
                <a:moveTo>
                  <a:pt x="5522" y="2734"/>
                </a:moveTo>
                <a:lnTo>
                  <a:pt x="4544" y="3463"/>
                </a:lnTo>
                <a:lnTo>
                  <a:pt x="3775" y="5377"/>
                </a:lnTo>
                <a:lnTo>
                  <a:pt x="5522" y="5377"/>
                </a:lnTo>
                <a:lnTo>
                  <a:pt x="5522" y="2734"/>
                </a:lnTo>
                <a:close/>
                <a:moveTo>
                  <a:pt x="5522" y="1641"/>
                </a:moveTo>
                <a:lnTo>
                  <a:pt x="6361" y="1641"/>
                </a:lnTo>
                <a:lnTo>
                  <a:pt x="8179" y="2096"/>
                </a:lnTo>
                <a:lnTo>
                  <a:pt x="9786" y="3463"/>
                </a:lnTo>
                <a:lnTo>
                  <a:pt x="10975" y="5377"/>
                </a:lnTo>
                <a:lnTo>
                  <a:pt x="11115" y="5742"/>
                </a:lnTo>
                <a:lnTo>
                  <a:pt x="11464" y="6380"/>
                </a:lnTo>
                <a:lnTo>
                  <a:pt x="11324" y="6380"/>
                </a:lnTo>
                <a:lnTo>
                  <a:pt x="11744" y="7473"/>
                </a:lnTo>
                <a:lnTo>
                  <a:pt x="11814" y="8749"/>
                </a:lnTo>
                <a:lnTo>
                  <a:pt x="11814" y="9752"/>
                </a:lnTo>
                <a:lnTo>
                  <a:pt x="11744" y="10846"/>
                </a:lnTo>
                <a:lnTo>
                  <a:pt x="11324" y="11939"/>
                </a:lnTo>
                <a:lnTo>
                  <a:pt x="11464" y="11939"/>
                </a:lnTo>
                <a:lnTo>
                  <a:pt x="11115" y="12759"/>
                </a:lnTo>
                <a:lnTo>
                  <a:pt x="10975" y="13033"/>
                </a:lnTo>
                <a:lnTo>
                  <a:pt x="9786" y="14947"/>
                </a:lnTo>
                <a:lnTo>
                  <a:pt x="8179" y="16223"/>
                </a:lnTo>
                <a:lnTo>
                  <a:pt x="6361" y="16861"/>
                </a:lnTo>
                <a:lnTo>
                  <a:pt x="5522" y="16861"/>
                </a:lnTo>
                <a:lnTo>
                  <a:pt x="3635" y="16223"/>
                </a:lnTo>
                <a:lnTo>
                  <a:pt x="2097" y="14947"/>
                </a:lnTo>
                <a:lnTo>
                  <a:pt x="839" y="13033"/>
                </a:lnTo>
                <a:lnTo>
                  <a:pt x="699" y="12759"/>
                </a:lnTo>
                <a:lnTo>
                  <a:pt x="350" y="11939"/>
                </a:lnTo>
                <a:lnTo>
                  <a:pt x="489" y="11939"/>
                </a:lnTo>
                <a:lnTo>
                  <a:pt x="140" y="10846"/>
                </a:lnTo>
                <a:lnTo>
                  <a:pt x="0" y="9752"/>
                </a:lnTo>
                <a:lnTo>
                  <a:pt x="0" y="8749"/>
                </a:lnTo>
                <a:lnTo>
                  <a:pt x="140" y="7473"/>
                </a:lnTo>
                <a:lnTo>
                  <a:pt x="489" y="6380"/>
                </a:lnTo>
                <a:lnTo>
                  <a:pt x="350" y="6380"/>
                </a:lnTo>
                <a:lnTo>
                  <a:pt x="699" y="5742"/>
                </a:lnTo>
                <a:lnTo>
                  <a:pt x="839" y="5377"/>
                </a:lnTo>
                <a:lnTo>
                  <a:pt x="2097" y="3463"/>
                </a:lnTo>
                <a:lnTo>
                  <a:pt x="3635" y="2096"/>
                </a:lnTo>
                <a:lnTo>
                  <a:pt x="5522" y="1641"/>
                </a:lnTo>
                <a:close/>
                <a:moveTo>
                  <a:pt x="18315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8315" y="21600"/>
                </a:lnTo>
                <a:lnTo>
                  <a:pt x="18315" y="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22526" tIns="22526" rIns="22526" bIns="22526"/>
          <a:p>
            <a:pPr defTabSz="33782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365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Shape 20489"/>
          <p:cNvSpPr/>
          <p:nvPr>
            <p:custDataLst>
              <p:tags r:id="rId16"/>
            </p:custDataLst>
          </p:nvPr>
        </p:nvSpPr>
        <p:spPr>
          <a:xfrm>
            <a:off x="6012213" y="3496439"/>
            <a:ext cx="714130" cy="34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51" y="13331"/>
                </a:moveTo>
                <a:lnTo>
                  <a:pt x="9412" y="13922"/>
                </a:lnTo>
                <a:lnTo>
                  <a:pt x="9533" y="15019"/>
                </a:lnTo>
                <a:lnTo>
                  <a:pt x="9774" y="16200"/>
                </a:lnTo>
                <a:lnTo>
                  <a:pt x="9975" y="17466"/>
                </a:lnTo>
                <a:lnTo>
                  <a:pt x="10096" y="18563"/>
                </a:lnTo>
                <a:lnTo>
                  <a:pt x="10177" y="19069"/>
                </a:lnTo>
                <a:lnTo>
                  <a:pt x="10297" y="15019"/>
                </a:lnTo>
                <a:lnTo>
                  <a:pt x="10257" y="14681"/>
                </a:lnTo>
                <a:lnTo>
                  <a:pt x="9895" y="13331"/>
                </a:lnTo>
                <a:lnTo>
                  <a:pt x="10177" y="13669"/>
                </a:lnTo>
                <a:lnTo>
                  <a:pt x="10458" y="13922"/>
                </a:lnTo>
                <a:lnTo>
                  <a:pt x="11142" y="13922"/>
                </a:lnTo>
                <a:lnTo>
                  <a:pt x="11423" y="13669"/>
                </a:lnTo>
                <a:lnTo>
                  <a:pt x="11665" y="13331"/>
                </a:lnTo>
                <a:lnTo>
                  <a:pt x="11383" y="14681"/>
                </a:lnTo>
                <a:lnTo>
                  <a:pt x="11303" y="15019"/>
                </a:lnTo>
                <a:lnTo>
                  <a:pt x="11383" y="19069"/>
                </a:lnTo>
                <a:lnTo>
                  <a:pt x="11504" y="18563"/>
                </a:lnTo>
                <a:lnTo>
                  <a:pt x="11665" y="17466"/>
                </a:lnTo>
                <a:lnTo>
                  <a:pt x="11866" y="16200"/>
                </a:lnTo>
                <a:lnTo>
                  <a:pt x="12067" y="15019"/>
                </a:lnTo>
                <a:lnTo>
                  <a:pt x="12228" y="13922"/>
                </a:lnTo>
                <a:lnTo>
                  <a:pt x="12268" y="13331"/>
                </a:lnTo>
                <a:lnTo>
                  <a:pt x="13555" y="14428"/>
                </a:lnTo>
                <a:lnTo>
                  <a:pt x="13636" y="14428"/>
                </a:lnTo>
                <a:lnTo>
                  <a:pt x="13756" y="14513"/>
                </a:lnTo>
                <a:lnTo>
                  <a:pt x="13877" y="14681"/>
                </a:lnTo>
                <a:lnTo>
                  <a:pt x="14118" y="14850"/>
                </a:lnTo>
                <a:lnTo>
                  <a:pt x="14320" y="15019"/>
                </a:lnTo>
                <a:lnTo>
                  <a:pt x="14440" y="15103"/>
                </a:lnTo>
                <a:lnTo>
                  <a:pt x="14601" y="15272"/>
                </a:lnTo>
                <a:lnTo>
                  <a:pt x="14682" y="15272"/>
                </a:lnTo>
                <a:lnTo>
                  <a:pt x="14682" y="15441"/>
                </a:lnTo>
                <a:lnTo>
                  <a:pt x="14802" y="15609"/>
                </a:lnTo>
                <a:lnTo>
                  <a:pt x="14883" y="15694"/>
                </a:lnTo>
                <a:lnTo>
                  <a:pt x="14963" y="15863"/>
                </a:lnTo>
                <a:lnTo>
                  <a:pt x="15003" y="16031"/>
                </a:lnTo>
                <a:lnTo>
                  <a:pt x="15003" y="16200"/>
                </a:lnTo>
                <a:lnTo>
                  <a:pt x="15084" y="16453"/>
                </a:lnTo>
                <a:lnTo>
                  <a:pt x="15245" y="17381"/>
                </a:lnTo>
                <a:lnTo>
                  <a:pt x="15365" y="18563"/>
                </a:lnTo>
                <a:lnTo>
                  <a:pt x="15526" y="19575"/>
                </a:lnTo>
                <a:lnTo>
                  <a:pt x="15526" y="19828"/>
                </a:lnTo>
                <a:lnTo>
                  <a:pt x="15566" y="19997"/>
                </a:lnTo>
                <a:lnTo>
                  <a:pt x="15526" y="20588"/>
                </a:lnTo>
                <a:lnTo>
                  <a:pt x="15446" y="21009"/>
                </a:lnTo>
                <a:lnTo>
                  <a:pt x="15245" y="21347"/>
                </a:lnTo>
                <a:lnTo>
                  <a:pt x="15003" y="21600"/>
                </a:lnTo>
                <a:lnTo>
                  <a:pt x="6597" y="21600"/>
                </a:lnTo>
                <a:lnTo>
                  <a:pt x="6396" y="21347"/>
                </a:lnTo>
                <a:lnTo>
                  <a:pt x="6154" y="21009"/>
                </a:lnTo>
                <a:lnTo>
                  <a:pt x="6114" y="20588"/>
                </a:lnTo>
                <a:lnTo>
                  <a:pt x="6034" y="19997"/>
                </a:lnTo>
                <a:lnTo>
                  <a:pt x="6034" y="19659"/>
                </a:lnTo>
                <a:lnTo>
                  <a:pt x="6114" y="19575"/>
                </a:lnTo>
                <a:lnTo>
                  <a:pt x="6235" y="18563"/>
                </a:lnTo>
                <a:lnTo>
                  <a:pt x="6396" y="17381"/>
                </a:lnTo>
                <a:lnTo>
                  <a:pt x="6516" y="16453"/>
                </a:lnTo>
                <a:lnTo>
                  <a:pt x="6516" y="16284"/>
                </a:lnTo>
                <a:lnTo>
                  <a:pt x="6597" y="16200"/>
                </a:lnTo>
                <a:lnTo>
                  <a:pt x="6597" y="16031"/>
                </a:lnTo>
                <a:lnTo>
                  <a:pt x="6677" y="15863"/>
                </a:lnTo>
                <a:lnTo>
                  <a:pt x="6717" y="15694"/>
                </a:lnTo>
                <a:lnTo>
                  <a:pt x="6798" y="15609"/>
                </a:lnTo>
                <a:lnTo>
                  <a:pt x="6959" y="15272"/>
                </a:lnTo>
                <a:lnTo>
                  <a:pt x="7079" y="15103"/>
                </a:lnTo>
                <a:lnTo>
                  <a:pt x="7280" y="15019"/>
                </a:lnTo>
                <a:lnTo>
                  <a:pt x="7522" y="14850"/>
                </a:lnTo>
                <a:lnTo>
                  <a:pt x="7723" y="14681"/>
                </a:lnTo>
                <a:lnTo>
                  <a:pt x="7844" y="14513"/>
                </a:lnTo>
                <a:lnTo>
                  <a:pt x="8004" y="14428"/>
                </a:lnTo>
                <a:lnTo>
                  <a:pt x="8085" y="14428"/>
                </a:lnTo>
                <a:lnTo>
                  <a:pt x="9251" y="13331"/>
                </a:lnTo>
                <a:close/>
                <a:moveTo>
                  <a:pt x="16492" y="12150"/>
                </a:moveTo>
                <a:lnTo>
                  <a:pt x="16492" y="12487"/>
                </a:lnTo>
                <a:lnTo>
                  <a:pt x="16291" y="12741"/>
                </a:lnTo>
                <a:lnTo>
                  <a:pt x="16130" y="13331"/>
                </a:lnTo>
                <a:lnTo>
                  <a:pt x="16009" y="14091"/>
                </a:lnTo>
                <a:lnTo>
                  <a:pt x="16089" y="15272"/>
                </a:lnTo>
                <a:lnTo>
                  <a:pt x="16089" y="15103"/>
                </a:lnTo>
                <a:lnTo>
                  <a:pt x="16130" y="15019"/>
                </a:lnTo>
                <a:lnTo>
                  <a:pt x="16291" y="14850"/>
                </a:lnTo>
                <a:lnTo>
                  <a:pt x="16411" y="14513"/>
                </a:lnTo>
                <a:lnTo>
                  <a:pt x="16572" y="14428"/>
                </a:lnTo>
                <a:lnTo>
                  <a:pt x="16773" y="14259"/>
                </a:lnTo>
                <a:lnTo>
                  <a:pt x="17135" y="15609"/>
                </a:lnTo>
                <a:lnTo>
                  <a:pt x="17618" y="16791"/>
                </a:lnTo>
                <a:lnTo>
                  <a:pt x="17980" y="17466"/>
                </a:lnTo>
                <a:lnTo>
                  <a:pt x="18302" y="16791"/>
                </a:lnTo>
                <a:lnTo>
                  <a:pt x="18825" y="15609"/>
                </a:lnTo>
                <a:lnTo>
                  <a:pt x="19146" y="14259"/>
                </a:lnTo>
                <a:lnTo>
                  <a:pt x="19508" y="14513"/>
                </a:lnTo>
                <a:lnTo>
                  <a:pt x="19669" y="14850"/>
                </a:lnTo>
                <a:lnTo>
                  <a:pt x="19790" y="15019"/>
                </a:lnTo>
                <a:lnTo>
                  <a:pt x="19870" y="15103"/>
                </a:lnTo>
                <a:lnTo>
                  <a:pt x="19870" y="15272"/>
                </a:lnTo>
                <a:lnTo>
                  <a:pt x="19951" y="14091"/>
                </a:lnTo>
                <a:lnTo>
                  <a:pt x="19790" y="13331"/>
                </a:lnTo>
                <a:lnTo>
                  <a:pt x="19669" y="12741"/>
                </a:lnTo>
                <a:lnTo>
                  <a:pt x="19428" y="12487"/>
                </a:lnTo>
                <a:lnTo>
                  <a:pt x="19428" y="12150"/>
                </a:lnTo>
                <a:lnTo>
                  <a:pt x="19589" y="12319"/>
                </a:lnTo>
                <a:lnTo>
                  <a:pt x="19870" y="12487"/>
                </a:lnTo>
                <a:lnTo>
                  <a:pt x="20273" y="12741"/>
                </a:lnTo>
                <a:lnTo>
                  <a:pt x="20554" y="13078"/>
                </a:lnTo>
                <a:lnTo>
                  <a:pt x="20715" y="13247"/>
                </a:lnTo>
                <a:lnTo>
                  <a:pt x="20916" y="13331"/>
                </a:lnTo>
                <a:lnTo>
                  <a:pt x="21117" y="13669"/>
                </a:lnTo>
                <a:lnTo>
                  <a:pt x="21278" y="14091"/>
                </a:lnTo>
                <a:lnTo>
                  <a:pt x="21399" y="14513"/>
                </a:lnTo>
                <a:lnTo>
                  <a:pt x="21560" y="15103"/>
                </a:lnTo>
                <a:lnTo>
                  <a:pt x="21560" y="15609"/>
                </a:lnTo>
                <a:lnTo>
                  <a:pt x="21600" y="16031"/>
                </a:lnTo>
                <a:lnTo>
                  <a:pt x="21600" y="17044"/>
                </a:lnTo>
                <a:lnTo>
                  <a:pt x="21560" y="17466"/>
                </a:lnTo>
                <a:lnTo>
                  <a:pt x="21479" y="17972"/>
                </a:lnTo>
                <a:lnTo>
                  <a:pt x="21399" y="18225"/>
                </a:lnTo>
                <a:lnTo>
                  <a:pt x="21198" y="18647"/>
                </a:lnTo>
                <a:lnTo>
                  <a:pt x="20997" y="18816"/>
                </a:lnTo>
                <a:lnTo>
                  <a:pt x="16089" y="18816"/>
                </a:lnTo>
                <a:lnTo>
                  <a:pt x="15848" y="17466"/>
                </a:lnTo>
                <a:lnTo>
                  <a:pt x="15647" y="16031"/>
                </a:lnTo>
                <a:lnTo>
                  <a:pt x="15566" y="15609"/>
                </a:lnTo>
                <a:lnTo>
                  <a:pt x="15566" y="15441"/>
                </a:lnTo>
                <a:lnTo>
                  <a:pt x="15526" y="15272"/>
                </a:lnTo>
                <a:lnTo>
                  <a:pt x="15365" y="15019"/>
                </a:lnTo>
                <a:lnTo>
                  <a:pt x="15245" y="14513"/>
                </a:lnTo>
                <a:lnTo>
                  <a:pt x="15003" y="14259"/>
                </a:lnTo>
                <a:lnTo>
                  <a:pt x="14963" y="14091"/>
                </a:lnTo>
                <a:lnTo>
                  <a:pt x="14883" y="14091"/>
                </a:lnTo>
                <a:lnTo>
                  <a:pt x="14722" y="13922"/>
                </a:lnTo>
                <a:lnTo>
                  <a:pt x="14883" y="13669"/>
                </a:lnTo>
                <a:lnTo>
                  <a:pt x="15003" y="13331"/>
                </a:lnTo>
                <a:lnTo>
                  <a:pt x="15245" y="13247"/>
                </a:lnTo>
                <a:lnTo>
                  <a:pt x="15365" y="13078"/>
                </a:lnTo>
                <a:lnTo>
                  <a:pt x="15647" y="12741"/>
                </a:lnTo>
                <a:lnTo>
                  <a:pt x="16089" y="12487"/>
                </a:lnTo>
                <a:lnTo>
                  <a:pt x="16371" y="12319"/>
                </a:lnTo>
                <a:lnTo>
                  <a:pt x="16492" y="12150"/>
                </a:lnTo>
                <a:close/>
                <a:moveTo>
                  <a:pt x="2816" y="11559"/>
                </a:moveTo>
                <a:lnTo>
                  <a:pt x="2936" y="12319"/>
                </a:lnTo>
                <a:lnTo>
                  <a:pt x="3097" y="13500"/>
                </a:lnTo>
                <a:lnTo>
                  <a:pt x="3298" y="14850"/>
                </a:lnTo>
                <a:lnTo>
                  <a:pt x="3499" y="15863"/>
                </a:lnTo>
                <a:lnTo>
                  <a:pt x="3660" y="16622"/>
                </a:lnTo>
                <a:lnTo>
                  <a:pt x="3701" y="13078"/>
                </a:lnTo>
                <a:lnTo>
                  <a:pt x="3660" y="12741"/>
                </a:lnTo>
                <a:lnTo>
                  <a:pt x="3379" y="11559"/>
                </a:lnTo>
                <a:lnTo>
                  <a:pt x="3580" y="11897"/>
                </a:lnTo>
                <a:lnTo>
                  <a:pt x="3861" y="12066"/>
                </a:lnTo>
                <a:lnTo>
                  <a:pt x="4143" y="12150"/>
                </a:lnTo>
                <a:lnTo>
                  <a:pt x="4425" y="12066"/>
                </a:lnTo>
                <a:lnTo>
                  <a:pt x="4706" y="11897"/>
                </a:lnTo>
                <a:lnTo>
                  <a:pt x="4907" y="11559"/>
                </a:lnTo>
                <a:lnTo>
                  <a:pt x="4545" y="13078"/>
                </a:lnTo>
                <a:lnTo>
                  <a:pt x="4626" y="16622"/>
                </a:lnTo>
                <a:lnTo>
                  <a:pt x="4787" y="15863"/>
                </a:lnTo>
                <a:lnTo>
                  <a:pt x="4988" y="14850"/>
                </a:lnTo>
                <a:lnTo>
                  <a:pt x="5189" y="13500"/>
                </a:lnTo>
                <a:lnTo>
                  <a:pt x="5350" y="12319"/>
                </a:lnTo>
                <a:lnTo>
                  <a:pt x="5470" y="11559"/>
                </a:lnTo>
                <a:lnTo>
                  <a:pt x="6034" y="12066"/>
                </a:lnTo>
                <a:lnTo>
                  <a:pt x="6516" y="12487"/>
                </a:lnTo>
                <a:lnTo>
                  <a:pt x="6597" y="12487"/>
                </a:lnTo>
                <a:lnTo>
                  <a:pt x="6677" y="12656"/>
                </a:lnTo>
                <a:lnTo>
                  <a:pt x="6798" y="12741"/>
                </a:lnTo>
                <a:lnTo>
                  <a:pt x="6999" y="12909"/>
                </a:lnTo>
                <a:lnTo>
                  <a:pt x="7240" y="13078"/>
                </a:lnTo>
                <a:lnTo>
                  <a:pt x="7361" y="13247"/>
                </a:lnTo>
                <a:lnTo>
                  <a:pt x="7522" y="13331"/>
                </a:lnTo>
                <a:lnTo>
                  <a:pt x="7280" y="13500"/>
                </a:lnTo>
                <a:lnTo>
                  <a:pt x="7079" y="13838"/>
                </a:lnTo>
                <a:lnTo>
                  <a:pt x="6878" y="13922"/>
                </a:lnTo>
                <a:lnTo>
                  <a:pt x="6677" y="14091"/>
                </a:lnTo>
                <a:lnTo>
                  <a:pt x="6516" y="14259"/>
                </a:lnTo>
                <a:lnTo>
                  <a:pt x="6114" y="15103"/>
                </a:lnTo>
                <a:lnTo>
                  <a:pt x="6034" y="15609"/>
                </a:lnTo>
                <a:lnTo>
                  <a:pt x="5953" y="15609"/>
                </a:lnTo>
                <a:lnTo>
                  <a:pt x="5953" y="15863"/>
                </a:lnTo>
                <a:lnTo>
                  <a:pt x="5913" y="16031"/>
                </a:lnTo>
                <a:lnTo>
                  <a:pt x="5672" y="17466"/>
                </a:lnTo>
                <a:lnTo>
                  <a:pt x="5551" y="18816"/>
                </a:lnTo>
                <a:lnTo>
                  <a:pt x="483" y="18816"/>
                </a:lnTo>
                <a:lnTo>
                  <a:pt x="282" y="18563"/>
                </a:lnTo>
                <a:lnTo>
                  <a:pt x="121" y="18225"/>
                </a:lnTo>
                <a:lnTo>
                  <a:pt x="0" y="17466"/>
                </a:lnTo>
                <a:lnTo>
                  <a:pt x="0" y="17212"/>
                </a:lnTo>
                <a:lnTo>
                  <a:pt x="80" y="16875"/>
                </a:lnTo>
                <a:lnTo>
                  <a:pt x="121" y="16031"/>
                </a:lnTo>
                <a:lnTo>
                  <a:pt x="282" y="15103"/>
                </a:lnTo>
                <a:lnTo>
                  <a:pt x="402" y="14259"/>
                </a:lnTo>
                <a:lnTo>
                  <a:pt x="483" y="13922"/>
                </a:lnTo>
                <a:lnTo>
                  <a:pt x="563" y="13669"/>
                </a:lnTo>
                <a:lnTo>
                  <a:pt x="764" y="13331"/>
                </a:lnTo>
                <a:lnTo>
                  <a:pt x="845" y="13331"/>
                </a:lnTo>
                <a:lnTo>
                  <a:pt x="925" y="13247"/>
                </a:lnTo>
                <a:lnTo>
                  <a:pt x="1126" y="13078"/>
                </a:lnTo>
                <a:lnTo>
                  <a:pt x="1247" y="12909"/>
                </a:lnTo>
                <a:lnTo>
                  <a:pt x="1609" y="12656"/>
                </a:lnTo>
                <a:lnTo>
                  <a:pt x="1689" y="12487"/>
                </a:lnTo>
                <a:lnTo>
                  <a:pt x="1770" y="12487"/>
                </a:lnTo>
                <a:lnTo>
                  <a:pt x="2253" y="12066"/>
                </a:lnTo>
                <a:lnTo>
                  <a:pt x="2816" y="11559"/>
                </a:lnTo>
                <a:close/>
                <a:moveTo>
                  <a:pt x="17980" y="84"/>
                </a:moveTo>
                <a:lnTo>
                  <a:pt x="18945" y="591"/>
                </a:lnTo>
                <a:lnTo>
                  <a:pt x="19709" y="1772"/>
                </a:lnTo>
                <a:lnTo>
                  <a:pt x="20232" y="3375"/>
                </a:lnTo>
                <a:lnTo>
                  <a:pt x="20434" y="5400"/>
                </a:lnTo>
                <a:lnTo>
                  <a:pt x="20434" y="6159"/>
                </a:lnTo>
                <a:lnTo>
                  <a:pt x="20353" y="6919"/>
                </a:lnTo>
                <a:lnTo>
                  <a:pt x="20232" y="7594"/>
                </a:lnTo>
                <a:lnTo>
                  <a:pt x="20072" y="8775"/>
                </a:lnTo>
                <a:lnTo>
                  <a:pt x="20072" y="9113"/>
                </a:lnTo>
                <a:lnTo>
                  <a:pt x="20152" y="9366"/>
                </a:lnTo>
                <a:lnTo>
                  <a:pt x="20232" y="9534"/>
                </a:lnTo>
                <a:lnTo>
                  <a:pt x="20273" y="9872"/>
                </a:lnTo>
                <a:lnTo>
                  <a:pt x="19790" y="10547"/>
                </a:lnTo>
                <a:lnTo>
                  <a:pt x="19146" y="11053"/>
                </a:lnTo>
                <a:lnTo>
                  <a:pt x="18744" y="11137"/>
                </a:lnTo>
                <a:lnTo>
                  <a:pt x="18583" y="11137"/>
                </a:lnTo>
                <a:lnTo>
                  <a:pt x="18865" y="12487"/>
                </a:lnTo>
                <a:lnTo>
                  <a:pt x="18825" y="12741"/>
                </a:lnTo>
                <a:lnTo>
                  <a:pt x="18744" y="13500"/>
                </a:lnTo>
                <a:lnTo>
                  <a:pt x="18463" y="14513"/>
                </a:lnTo>
                <a:lnTo>
                  <a:pt x="17980" y="15609"/>
                </a:lnTo>
                <a:lnTo>
                  <a:pt x="17497" y="14513"/>
                </a:lnTo>
                <a:lnTo>
                  <a:pt x="17216" y="13500"/>
                </a:lnTo>
                <a:lnTo>
                  <a:pt x="17135" y="12741"/>
                </a:lnTo>
                <a:lnTo>
                  <a:pt x="17135" y="12487"/>
                </a:lnTo>
                <a:lnTo>
                  <a:pt x="17336" y="11137"/>
                </a:lnTo>
                <a:lnTo>
                  <a:pt x="17216" y="11137"/>
                </a:lnTo>
                <a:lnTo>
                  <a:pt x="16773" y="11053"/>
                </a:lnTo>
                <a:lnTo>
                  <a:pt x="16130" y="10547"/>
                </a:lnTo>
                <a:lnTo>
                  <a:pt x="15647" y="9872"/>
                </a:lnTo>
                <a:lnTo>
                  <a:pt x="15727" y="9534"/>
                </a:lnTo>
                <a:lnTo>
                  <a:pt x="15808" y="9366"/>
                </a:lnTo>
                <a:lnTo>
                  <a:pt x="15848" y="9113"/>
                </a:lnTo>
                <a:lnTo>
                  <a:pt x="15848" y="8184"/>
                </a:lnTo>
                <a:lnTo>
                  <a:pt x="15727" y="7594"/>
                </a:lnTo>
                <a:lnTo>
                  <a:pt x="15647" y="6919"/>
                </a:lnTo>
                <a:lnTo>
                  <a:pt x="15566" y="6159"/>
                </a:lnTo>
                <a:lnTo>
                  <a:pt x="15526" y="5400"/>
                </a:lnTo>
                <a:lnTo>
                  <a:pt x="15727" y="3375"/>
                </a:lnTo>
                <a:lnTo>
                  <a:pt x="16210" y="1772"/>
                </a:lnTo>
                <a:lnTo>
                  <a:pt x="16974" y="591"/>
                </a:lnTo>
                <a:lnTo>
                  <a:pt x="17980" y="84"/>
                </a:lnTo>
                <a:close/>
                <a:moveTo>
                  <a:pt x="10740" y="0"/>
                </a:moveTo>
                <a:lnTo>
                  <a:pt x="10820" y="0"/>
                </a:lnTo>
                <a:lnTo>
                  <a:pt x="11665" y="253"/>
                </a:lnTo>
                <a:lnTo>
                  <a:pt x="12268" y="1266"/>
                </a:lnTo>
                <a:lnTo>
                  <a:pt x="12711" y="2616"/>
                </a:lnTo>
                <a:lnTo>
                  <a:pt x="12831" y="4219"/>
                </a:lnTo>
                <a:lnTo>
                  <a:pt x="12831" y="5737"/>
                </a:lnTo>
                <a:lnTo>
                  <a:pt x="12992" y="5737"/>
                </a:lnTo>
                <a:lnTo>
                  <a:pt x="13113" y="5822"/>
                </a:lnTo>
                <a:lnTo>
                  <a:pt x="13193" y="5822"/>
                </a:lnTo>
                <a:lnTo>
                  <a:pt x="13274" y="5991"/>
                </a:lnTo>
                <a:lnTo>
                  <a:pt x="13274" y="7341"/>
                </a:lnTo>
                <a:lnTo>
                  <a:pt x="13193" y="7931"/>
                </a:lnTo>
                <a:lnTo>
                  <a:pt x="13113" y="8184"/>
                </a:lnTo>
                <a:lnTo>
                  <a:pt x="12992" y="8522"/>
                </a:lnTo>
                <a:lnTo>
                  <a:pt x="12912" y="8691"/>
                </a:lnTo>
                <a:lnTo>
                  <a:pt x="12711" y="8691"/>
                </a:lnTo>
                <a:lnTo>
                  <a:pt x="12349" y="10463"/>
                </a:lnTo>
                <a:lnTo>
                  <a:pt x="11866" y="11559"/>
                </a:lnTo>
                <a:lnTo>
                  <a:pt x="11584" y="12066"/>
                </a:lnTo>
                <a:lnTo>
                  <a:pt x="11303" y="12319"/>
                </a:lnTo>
                <a:lnTo>
                  <a:pt x="11102" y="12487"/>
                </a:lnTo>
                <a:lnTo>
                  <a:pt x="10860" y="12656"/>
                </a:lnTo>
                <a:lnTo>
                  <a:pt x="10659" y="12656"/>
                </a:lnTo>
                <a:lnTo>
                  <a:pt x="10539" y="12487"/>
                </a:lnTo>
                <a:lnTo>
                  <a:pt x="10297" y="12319"/>
                </a:lnTo>
                <a:lnTo>
                  <a:pt x="10016" y="12066"/>
                </a:lnTo>
                <a:lnTo>
                  <a:pt x="9251" y="10463"/>
                </a:lnTo>
                <a:lnTo>
                  <a:pt x="8849" y="8691"/>
                </a:lnTo>
                <a:lnTo>
                  <a:pt x="8648" y="8691"/>
                </a:lnTo>
                <a:lnTo>
                  <a:pt x="8568" y="8522"/>
                </a:lnTo>
                <a:lnTo>
                  <a:pt x="8487" y="8184"/>
                </a:lnTo>
                <a:lnTo>
                  <a:pt x="8407" y="7931"/>
                </a:lnTo>
                <a:lnTo>
                  <a:pt x="8366" y="7341"/>
                </a:lnTo>
                <a:lnTo>
                  <a:pt x="8286" y="6750"/>
                </a:lnTo>
                <a:lnTo>
                  <a:pt x="8366" y="6328"/>
                </a:lnTo>
                <a:lnTo>
                  <a:pt x="8366" y="5991"/>
                </a:lnTo>
                <a:lnTo>
                  <a:pt x="8407" y="5822"/>
                </a:lnTo>
                <a:lnTo>
                  <a:pt x="8487" y="5822"/>
                </a:lnTo>
                <a:lnTo>
                  <a:pt x="8568" y="5737"/>
                </a:lnTo>
                <a:lnTo>
                  <a:pt x="8769" y="5737"/>
                </a:lnTo>
                <a:lnTo>
                  <a:pt x="8769" y="4219"/>
                </a:lnTo>
                <a:lnTo>
                  <a:pt x="8930" y="2616"/>
                </a:lnTo>
                <a:lnTo>
                  <a:pt x="9332" y="1266"/>
                </a:lnTo>
                <a:lnTo>
                  <a:pt x="9975" y="253"/>
                </a:lnTo>
                <a:lnTo>
                  <a:pt x="10740" y="0"/>
                </a:lnTo>
                <a:close/>
                <a:moveTo>
                  <a:pt x="4063" y="0"/>
                </a:moveTo>
                <a:lnTo>
                  <a:pt x="4223" y="0"/>
                </a:lnTo>
                <a:lnTo>
                  <a:pt x="4827" y="253"/>
                </a:lnTo>
                <a:lnTo>
                  <a:pt x="5390" y="1012"/>
                </a:lnTo>
                <a:lnTo>
                  <a:pt x="5832" y="2194"/>
                </a:lnTo>
                <a:lnTo>
                  <a:pt x="5953" y="3628"/>
                </a:lnTo>
                <a:lnTo>
                  <a:pt x="5953" y="3966"/>
                </a:lnTo>
                <a:lnTo>
                  <a:pt x="5913" y="4219"/>
                </a:lnTo>
                <a:lnTo>
                  <a:pt x="5913" y="4978"/>
                </a:lnTo>
                <a:lnTo>
                  <a:pt x="6114" y="4978"/>
                </a:lnTo>
                <a:lnTo>
                  <a:pt x="6154" y="5147"/>
                </a:lnTo>
                <a:lnTo>
                  <a:pt x="6235" y="5231"/>
                </a:lnTo>
                <a:lnTo>
                  <a:pt x="6315" y="5400"/>
                </a:lnTo>
                <a:lnTo>
                  <a:pt x="6315" y="5822"/>
                </a:lnTo>
                <a:lnTo>
                  <a:pt x="6235" y="6412"/>
                </a:lnTo>
                <a:lnTo>
                  <a:pt x="6114" y="7172"/>
                </a:lnTo>
                <a:lnTo>
                  <a:pt x="6034" y="7509"/>
                </a:lnTo>
                <a:lnTo>
                  <a:pt x="5832" y="7509"/>
                </a:lnTo>
                <a:lnTo>
                  <a:pt x="5470" y="9113"/>
                </a:lnTo>
                <a:lnTo>
                  <a:pt x="5068" y="10125"/>
                </a:lnTo>
                <a:lnTo>
                  <a:pt x="4787" y="10463"/>
                </a:lnTo>
                <a:lnTo>
                  <a:pt x="4545" y="10716"/>
                </a:lnTo>
                <a:lnTo>
                  <a:pt x="4344" y="10884"/>
                </a:lnTo>
                <a:lnTo>
                  <a:pt x="4223" y="11053"/>
                </a:lnTo>
                <a:lnTo>
                  <a:pt x="4063" y="11053"/>
                </a:lnTo>
                <a:lnTo>
                  <a:pt x="3942" y="10884"/>
                </a:lnTo>
                <a:lnTo>
                  <a:pt x="3701" y="10716"/>
                </a:lnTo>
                <a:lnTo>
                  <a:pt x="3499" y="10463"/>
                </a:lnTo>
                <a:lnTo>
                  <a:pt x="3218" y="10125"/>
                </a:lnTo>
                <a:lnTo>
                  <a:pt x="2816" y="9113"/>
                </a:lnTo>
                <a:lnTo>
                  <a:pt x="2454" y="7509"/>
                </a:lnTo>
                <a:lnTo>
                  <a:pt x="2253" y="7509"/>
                </a:lnTo>
                <a:lnTo>
                  <a:pt x="2172" y="7172"/>
                </a:lnTo>
                <a:lnTo>
                  <a:pt x="2092" y="6919"/>
                </a:lnTo>
                <a:lnTo>
                  <a:pt x="2051" y="6412"/>
                </a:lnTo>
                <a:lnTo>
                  <a:pt x="1971" y="5822"/>
                </a:lnTo>
                <a:lnTo>
                  <a:pt x="1971" y="5400"/>
                </a:lnTo>
                <a:lnTo>
                  <a:pt x="2172" y="4978"/>
                </a:lnTo>
                <a:lnTo>
                  <a:pt x="2373" y="4978"/>
                </a:lnTo>
                <a:lnTo>
                  <a:pt x="2373" y="4219"/>
                </a:lnTo>
                <a:lnTo>
                  <a:pt x="2293" y="3966"/>
                </a:lnTo>
                <a:lnTo>
                  <a:pt x="2293" y="3628"/>
                </a:lnTo>
                <a:lnTo>
                  <a:pt x="2454" y="2194"/>
                </a:lnTo>
                <a:lnTo>
                  <a:pt x="2856" y="1012"/>
                </a:lnTo>
                <a:lnTo>
                  <a:pt x="3419" y="253"/>
                </a:lnTo>
                <a:lnTo>
                  <a:pt x="4063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22526" tIns="22526" rIns="22526" bIns="22526"/>
          <a:p>
            <a:pPr defTabSz="33782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365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Shape 20491"/>
          <p:cNvSpPr/>
          <p:nvPr>
            <p:custDataLst>
              <p:tags r:id="rId17"/>
            </p:custDataLst>
          </p:nvPr>
        </p:nvSpPr>
        <p:spPr>
          <a:xfrm>
            <a:off x="4518407" y="3078707"/>
            <a:ext cx="527554" cy="567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0445" y="0"/>
                  <a:pt x="10248" y="183"/>
                  <a:pt x="10248" y="414"/>
                </a:cubicBezTo>
                <a:lnTo>
                  <a:pt x="10248" y="1672"/>
                </a:lnTo>
                <a:cubicBezTo>
                  <a:pt x="10248" y="1904"/>
                  <a:pt x="10445" y="2086"/>
                  <a:pt x="10693" y="2086"/>
                </a:cubicBezTo>
                <a:cubicBezTo>
                  <a:pt x="10941" y="2086"/>
                  <a:pt x="11156" y="1904"/>
                  <a:pt x="11156" y="1672"/>
                </a:cubicBezTo>
                <a:lnTo>
                  <a:pt x="11156" y="414"/>
                </a:lnTo>
                <a:cubicBezTo>
                  <a:pt x="11156" y="183"/>
                  <a:pt x="10941" y="0"/>
                  <a:pt x="10693" y="0"/>
                </a:cubicBezTo>
                <a:close/>
                <a:moveTo>
                  <a:pt x="5356" y="1109"/>
                </a:moveTo>
                <a:cubicBezTo>
                  <a:pt x="5140" y="1224"/>
                  <a:pt x="5055" y="1489"/>
                  <a:pt x="5178" y="1688"/>
                </a:cubicBezTo>
                <a:cubicBezTo>
                  <a:pt x="5178" y="1688"/>
                  <a:pt x="5854" y="2781"/>
                  <a:pt x="5854" y="2781"/>
                </a:cubicBezTo>
                <a:cubicBezTo>
                  <a:pt x="5939" y="2914"/>
                  <a:pt x="6090" y="2979"/>
                  <a:pt x="6245" y="2979"/>
                </a:cubicBezTo>
                <a:cubicBezTo>
                  <a:pt x="6321" y="2979"/>
                  <a:pt x="6406" y="2968"/>
                  <a:pt x="6476" y="2930"/>
                </a:cubicBezTo>
                <a:cubicBezTo>
                  <a:pt x="6693" y="2814"/>
                  <a:pt x="6761" y="2552"/>
                  <a:pt x="6637" y="2350"/>
                </a:cubicBezTo>
                <a:lnTo>
                  <a:pt x="5960" y="1274"/>
                </a:lnTo>
                <a:cubicBezTo>
                  <a:pt x="5837" y="1073"/>
                  <a:pt x="5571" y="993"/>
                  <a:pt x="5356" y="1109"/>
                </a:cubicBezTo>
                <a:close/>
                <a:moveTo>
                  <a:pt x="16156" y="1109"/>
                </a:moveTo>
                <a:cubicBezTo>
                  <a:pt x="15941" y="993"/>
                  <a:pt x="15656" y="1073"/>
                  <a:pt x="15533" y="1274"/>
                </a:cubicBezTo>
                <a:lnTo>
                  <a:pt x="14857" y="2350"/>
                </a:lnTo>
                <a:cubicBezTo>
                  <a:pt x="14733" y="2549"/>
                  <a:pt x="14819" y="2813"/>
                  <a:pt x="15035" y="2930"/>
                </a:cubicBezTo>
                <a:cubicBezTo>
                  <a:pt x="15104" y="2967"/>
                  <a:pt x="15173" y="2979"/>
                  <a:pt x="15248" y="2979"/>
                </a:cubicBezTo>
                <a:cubicBezTo>
                  <a:pt x="15403" y="2979"/>
                  <a:pt x="15555" y="2914"/>
                  <a:pt x="15640" y="2781"/>
                </a:cubicBezTo>
                <a:lnTo>
                  <a:pt x="16316" y="1688"/>
                </a:lnTo>
                <a:cubicBezTo>
                  <a:pt x="16441" y="1489"/>
                  <a:pt x="16371" y="1224"/>
                  <a:pt x="16156" y="1109"/>
                </a:cubicBezTo>
                <a:close/>
                <a:moveTo>
                  <a:pt x="11102" y="3178"/>
                </a:moveTo>
                <a:cubicBezTo>
                  <a:pt x="7179" y="3178"/>
                  <a:pt x="3986" y="6054"/>
                  <a:pt x="3986" y="9583"/>
                </a:cubicBezTo>
                <a:cubicBezTo>
                  <a:pt x="3986" y="11875"/>
                  <a:pt x="4993" y="13230"/>
                  <a:pt x="5729" y="14234"/>
                </a:cubicBezTo>
                <a:cubicBezTo>
                  <a:pt x="6182" y="14852"/>
                  <a:pt x="6423" y="15220"/>
                  <a:pt x="6423" y="15592"/>
                </a:cubicBezTo>
                <a:cubicBezTo>
                  <a:pt x="6423" y="16421"/>
                  <a:pt x="6907" y="17204"/>
                  <a:pt x="7757" y="17793"/>
                </a:cubicBezTo>
                <a:cubicBezTo>
                  <a:pt x="7779" y="18285"/>
                  <a:pt x="7864" y="19481"/>
                  <a:pt x="7864" y="19481"/>
                </a:cubicBezTo>
                <a:cubicBezTo>
                  <a:pt x="7879" y="19824"/>
                  <a:pt x="8057" y="20529"/>
                  <a:pt x="9323" y="20921"/>
                </a:cubicBezTo>
                <a:cubicBezTo>
                  <a:pt x="9471" y="21125"/>
                  <a:pt x="9672" y="21302"/>
                  <a:pt x="9910" y="21451"/>
                </a:cubicBezTo>
                <a:cubicBezTo>
                  <a:pt x="10059" y="21544"/>
                  <a:pt x="10228" y="21600"/>
                  <a:pt x="10409" y="21600"/>
                </a:cubicBezTo>
                <a:lnTo>
                  <a:pt x="11796" y="21600"/>
                </a:lnTo>
                <a:cubicBezTo>
                  <a:pt x="11976" y="21600"/>
                  <a:pt x="12147" y="21544"/>
                  <a:pt x="12295" y="21451"/>
                </a:cubicBezTo>
                <a:cubicBezTo>
                  <a:pt x="12533" y="21302"/>
                  <a:pt x="12732" y="21125"/>
                  <a:pt x="12882" y="20921"/>
                </a:cubicBezTo>
                <a:cubicBezTo>
                  <a:pt x="14157" y="20528"/>
                  <a:pt x="14331" y="19811"/>
                  <a:pt x="14341" y="19481"/>
                </a:cubicBezTo>
                <a:cubicBezTo>
                  <a:pt x="14341" y="19481"/>
                  <a:pt x="14425" y="18285"/>
                  <a:pt x="14447" y="17793"/>
                </a:cubicBezTo>
                <a:cubicBezTo>
                  <a:pt x="15298" y="17207"/>
                  <a:pt x="15782" y="16421"/>
                  <a:pt x="15782" y="15592"/>
                </a:cubicBezTo>
                <a:cubicBezTo>
                  <a:pt x="15782" y="15223"/>
                  <a:pt x="16037" y="14858"/>
                  <a:pt x="16494" y="14234"/>
                </a:cubicBezTo>
                <a:cubicBezTo>
                  <a:pt x="17223" y="13239"/>
                  <a:pt x="18219" y="11876"/>
                  <a:pt x="18219" y="9583"/>
                </a:cubicBezTo>
                <a:cubicBezTo>
                  <a:pt x="18219" y="6054"/>
                  <a:pt x="15026" y="3178"/>
                  <a:pt x="11102" y="3178"/>
                </a:cubicBezTo>
                <a:close/>
                <a:moveTo>
                  <a:pt x="2384" y="4817"/>
                </a:moveTo>
                <a:cubicBezTo>
                  <a:pt x="2170" y="4700"/>
                  <a:pt x="1886" y="4781"/>
                  <a:pt x="1761" y="4982"/>
                </a:cubicBezTo>
                <a:cubicBezTo>
                  <a:pt x="1639" y="5180"/>
                  <a:pt x="1725" y="5427"/>
                  <a:pt x="1939" y="5545"/>
                </a:cubicBezTo>
                <a:lnTo>
                  <a:pt x="3096" y="6174"/>
                </a:lnTo>
                <a:cubicBezTo>
                  <a:pt x="3166" y="6212"/>
                  <a:pt x="3252" y="6223"/>
                  <a:pt x="3327" y="6223"/>
                </a:cubicBezTo>
                <a:cubicBezTo>
                  <a:pt x="3483" y="6223"/>
                  <a:pt x="3633" y="6160"/>
                  <a:pt x="3719" y="6025"/>
                </a:cubicBezTo>
                <a:cubicBezTo>
                  <a:pt x="3841" y="5826"/>
                  <a:pt x="3775" y="5563"/>
                  <a:pt x="3558" y="5446"/>
                </a:cubicBezTo>
                <a:lnTo>
                  <a:pt x="2384" y="4817"/>
                </a:lnTo>
                <a:close/>
                <a:moveTo>
                  <a:pt x="19607" y="4817"/>
                </a:moveTo>
                <a:lnTo>
                  <a:pt x="18451" y="5446"/>
                </a:lnTo>
                <a:cubicBezTo>
                  <a:pt x="18238" y="5563"/>
                  <a:pt x="18150" y="5826"/>
                  <a:pt x="18273" y="6025"/>
                </a:cubicBezTo>
                <a:cubicBezTo>
                  <a:pt x="18359" y="6158"/>
                  <a:pt x="18508" y="6223"/>
                  <a:pt x="18664" y="6223"/>
                </a:cubicBezTo>
                <a:cubicBezTo>
                  <a:pt x="18739" y="6223"/>
                  <a:pt x="18825" y="6212"/>
                  <a:pt x="18896" y="6174"/>
                </a:cubicBezTo>
                <a:lnTo>
                  <a:pt x="20070" y="5545"/>
                </a:lnTo>
                <a:cubicBezTo>
                  <a:pt x="20286" y="5429"/>
                  <a:pt x="20355" y="5181"/>
                  <a:pt x="20230" y="4982"/>
                </a:cubicBezTo>
                <a:cubicBezTo>
                  <a:pt x="20107" y="4782"/>
                  <a:pt x="19824" y="4700"/>
                  <a:pt x="19607" y="4817"/>
                </a:cubicBezTo>
                <a:close/>
                <a:moveTo>
                  <a:pt x="11102" y="4850"/>
                </a:moveTo>
                <a:cubicBezTo>
                  <a:pt x="14037" y="4850"/>
                  <a:pt x="16422" y="6977"/>
                  <a:pt x="16422" y="9583"/>
                </a:cubicBezTo>
                <a:cubicBezTo>
                  <a:pt x="16422" y="11359"/>
                  <a:pt x="15670" y="12378"/>
                  <a:pt x="14999" y="13291"/>
                </a:cubicBezTo>
                <a:cubicBezTo>
                  <a:pt x="14475" y="14008"/>
                  <a:pt x="13985" y="14687"/>
                  <a:pt x="13985" y="15592"/>
                </a:cubicBezTo>
                <a:cubicBezTo>
                  <a:pt x="13985" y="15989"/>
                  <a:pt x="13596" y="16317"/>
                  <a:pt x="13309" y="16502"/>
                </a:cubicBezTo>
                <a:lnTo>
                  <a:pt x="8896" y="16502"/>
                </a:lnTo>
                <a:cubicBezTo>
                  <a:pt x="8610" y="16317"/>
                  <a:pt x="8238" y="15989"/>
                  <a:pt x="8238" y="15592"/>
                </a:cubicBezTo>
                <a:cubicBezTo>
                  <a:pt x="8238" y="14687"/>
                  <a:pt x="7738" y="14016"/>
                  <a:pt x="7206" y="13291"/>
                </a:cubicBezTo>
                <a:cubicBezTo>
                  <a:pt x="6541" y="12384"/>
                  <a:pt x="5783" y="11357"/>
                  <a:pt x="5783" y="9583"/>
                </a:cubicBezTo>
                <a:cubicBezTo>
                  <a:pt x="5783" y="6979"/>
                  <a:pt x="8171" y="4852"/>
                  <a:pt x="11102" y="4850"/>
                </a:cubicBezTo>
                <a:close/>
                <a:moveTo>
                  <a:pt x="10764" y="6356"/>
                </a:moveTo>
                <a:cubicBezTo>
                  <a:pt x="10078" y="6356"/>
                  <a:pt x="9679" y="6681"/>
                  <a:pt x="9679" y="7332"/>
                </a:cubicBezTo>
                <a:lnTo>
                  <a:pt x="9679" y="8822"/>
                </a:lnTo>
                <a:cubicBezTo>
                  <a:pt x="9679" y="9011"/>
                  <a:pt x="9704" y="9214"/>
                  <a:pt x="9732" y="9418"/>
                </a:cubicBezTo>
                <a:cubicBezTo>
                  <a:pt x="9732" y="9418"/>
                  <a:pt x="10159" y="12397"/>
                  <a:pt x="10159" y="12397"/>
                </a:cubicBezTo>
                <a:cubicBezTo>
                  <a:pt x="10212" y="12768"/>
                  <a:pt x="10407" y="12877"/>
                  <a:pt x="10764" y="12877"/>
                </a:cubicBezTo>
                <a:cubicBezTo>
                  <a:pt x="11119" y="12877"/>
                  <a:pt x="11316" y="12768"/>
                  <a:pt x="11369" y="12397"/>
                </a:cubicBezTo>
                <a:lnTo>
                  <a:pt x="11796" y="9418"/>
                </a:lnTo>
                <a:cubicBezTo>
                  <a:pt x="11824" y="9214"/>
                  <a:pt x="11850" y="9011"/>
                  <a:pt x="11850" y="8822"/>
                </a:cubicBezTo>
                <a:lnTo>
                  <a:pt x="11850" y="7332"/>
                </a:lnTo>
                <a:cubicBezTo>
                  <a:pt x="11850" y="6681"/>
                  <a:pt x="11450" y="6356"/>
                  <a:pt x="10764" y="6356"/>
                </a:cubicBezTo>
                <a:close/>
                <a:moveTo>
                  <a:pt x="445" y="9534"/>
                </a:moveTo>
                <a:cubicBezTo>
                  <a:pt x="197" y="9534"/>
                  <a:pt x="0" y="9716"/>
                  <a:pt x="0" y="9948"/>
                </a:cubicBezTo>
                <a:cubicBezTo>
                  <a:pt x="0" y="10178"/>
                  <a:pt x="197" y="10378"/>
                  <a:pt x="445" y="10378"/>
                </a:cubicBezTo>
                <a:lnTo>
                  <a:pt x="1797" y="10378"/>
                </a:lnTo>
                <a:cubicBezTo>
                  <a:pt x="2048" y="10378"/>
                  <a:pt x="2242" y="10178"/>
                  <a:pt x="2242" y="9948"/>
                </a:cubicBezTo>
                <a:cubicBezTo>
                  <a:pt x="2242" y="9716"/>
                  <a:pt x="2048" y="9534"/>
                  <a:pt x="1797" y="9534"/>
                </a:cubicBezTo>
                <a:lnTo>
                  <a:pt x="445" y="9534"/>
                </a:lnTo>
                <a:close/>
                <a:moveTo>
                  <a:pt x="19803" y="9534"/>
                </a:moveTo>
                <a:cubicBezTo>
                  <a:pt x="19554" y="9534"/>
                  <a:pt x="19358" y="9716"/>
                  <a:pt x="19358" y="9948"/>
                </a:cubicBezTo>
                <a:cubicBezTo>
                  <a:pt x="19358" y="10178"/>
                  <a:pt x="19554" y="10378"/>
                  <a:pt x="19803" y="10378"/>
                </a:cubicBezTo>
                <a:lnTo>
                  <a:pt x="21155" y="10378"/>
                </a:lnTo>
                <a:cubicBezTo>
                  <a:pt x="21403" y="10378"/>
                  <a:pt x="21600" y="10178"/>
                  <a:pt x="21600" y="9948"/>
                </a:cubicBezTo>
                <a:cubicBezTo>
                  <a:pt x="21600" y="9716"/>
                  <a:pt x="21403" y="9534"/>
                  <a:pt x="21155" y="9534"/>
                </a:cubicBezTo>
                <a:lnTo>
                  <a:pt x="19803" y="9534"/>
                </a:lnTo>
                <a:close/>
                <a:moveTo>
                  <a:pt x="3096" y="13291"/>
                </a:moveTo>
                <a:lnTo>
                  <a:pt x="1939" y="13920"/>
                </a:lnTo>
                <a:cubicBezTo>
                  <a:pt x="1723" y="14036"/>
                  <a:pt x="1639" y="14301"/>
                  <a:pt x="1761" y="14499"/>
                </a:cubicBezTo>
                <a:cubicBezTo>
                  <a:pt x="1845" y="14636"/>
                  <a:pt x="1999" y="14714"/>
                  <a:pt x="2153" y="14714"/>
                </a:cubicBezTo>
                <a:cubicBezTo>
                  <a:pt x="2231" y="14714"/>
                  <a:pt x="2313" y="14687"/>
                  <a:pt x="2384" y="14648"/>
                </a:cubicBezTo>
                <a:lnTo>
                  <a:pt x="3558" y="14019"/>
                </a:lnTo>
                <a:cubicBezTo>
                  <a:pt x="3771" y="13901"/>
                  <a:pt x="3841" y="13655"/>
                  <a:pt x="3719" y="13457"/>
                </a:cubicBezTo>
                <a:cubicBezTo>
                  <a:pt x="3595" y="13254"/>
                  <a:pt x="3312" y="13175"/>
                  <a:pt x="3096" y="13291"/>
                </a:cubicBezTo>
                <a:close/>
                <a:moveTo>
                  <a:pt x="18896" y="13291"/>
                </a:moveTo>
                <a:cubicBezTo>
                  <a:pt x="18682" y="13175"/>
                  <a:pt x="18400" y="13254"/>
                  <a:pt x="18273" y="13457"/>
                </a:cubicBezTo>
                <a:cubicBezTo>
                  <a:pt x="18150" y="13654"/>
                  <a:pt x="18238" y="13902"/>
                  <a:pt x="18451" y="14019"/>
                </a:cubicBezTo>
                <a:lnTo>
                  <a:pt x="19607" y="14648"/>
                </a:lnTo>
                <a:cubicBezTo>
                  <a:pt x="19678" y="14687"/>
                  <a:pt x="19763" y="14714"/>
                  <a:pt x="19839" y="14714"/>
                </a:cubicBezTo>
                <a:cubicBezTo>
                  <a:pt x="19994" y="14714"/>
                  <a:pt x="20145" y="14633"/>
                  <a:pt x="20230" y="14499"/>
                </a:cubicBezTo>
                <a:cubicBezTo>
                  <a:pt x="20355" y="14299"/>
                  <a:pt x="20286" y="14036"/>
                  <a:pt x="20070" y="13920"/>
                </a:cubicBezTo>
                <a:lnTo>
                  <a:pt x="18896" y="13291"/>
                </a:lnTo>
                <a:close/>
                <a:moveTo>
                  <a:pt x="10800" y="13771"/>
                </a:moveTo>
                <a:cubicBezTo>
                  <a:pt x="10183" y="13771"/>
                  <a:pt x="9679" y="14240"/>
                  <a:pt x="9679" y="14814"/>
                </a:cubicBezTo>
                <a:cubicBezTo>
                  <a:pt x="9679" y="15388"/>
                  <a:pt x="10183" y="15857"/>
                  <a:pt x="10800" y="15857"/>
                </a:cubicBezTo>
                <a:cubicBezTo>
                  <a:pt x="11417" y="15857"/>
                  <a:pt x="11921" y="15388"/>
                  <a:pt x="11921" y="14814"/>
                </a:cubicBezTo>
                <a:cubicBezTo>
                  <a:pt x="11921" y="14240"/>
                  <a:pt x="11417" y="13771"/>
                  <a:pt x="10800" y="13771"/>
                </a:cubicBezTo>
                <a:close/>
              </a:path>
            </a:pathLst>
          </a:custGeom>
          <a:solidFill>
            <a:schemeClr val="lt1"/>
          </a:solidFill>
          <a:ln w="12700">
            <a:miter lim="400000"/>
          </a:ln>
        </p:spPr>
        <p:txBody>
          <a:bodyPr lIns="18773" tIns="18773" rIns="18773" bIns="18773" anchor="ctr"/>
          <a:p>
            <a:pPr defTabSz="16891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94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8"/>
            </p:custDataLst>
          </p:nvPr>
        </p:nvSpPr>
        <p:spPr>
          <a:xfrm>
            <a:off x="1287656" y="2199938"/>
            <a:ext cx="1680694" cy="576480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p>
            <a:pPr marL="0" lvl="0" indent="0" algn="l" defTabSz="5715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400" spc="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烤冷面、老妈妈卷饼</a:t>
            </a:r>
            <a:endParaRPr lang="zh-CN" altLang="en-US" sz="1400" spc="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7" name="Rectangle 2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87656" y="1770774"/>
            <a:ext cx="1680694" cy="39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 anchorCtr="0">
            <a:normAutofit/>
          </a:bodyPr>
          <a:p>
            <a:pPr marL="3556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1" spc="12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堕落街</a:t>
            </a:r>
            <a:endParaRPr lang="zh-CN" altLang="en-US" sz="2000" b="1" spc="12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0"/>
            </p:custDataLst>
          </p:nvPr>
        </p:nvSpPr>
        <p:spPr>
          <a:xfrm>
            <a:off x="2537810" y="4951014"/>
            <a:ext cx="1680694" cy="576480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p>
            <a:pPr marL="0" lvl="0" indent="0" algn="ctr" defTabSz="5715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400" spc="18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布列塔尼</a:t>
            </a:r>
            <a:endParaRPr lang="zh-CN" altLang="en-US" sz="1400" spc="18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9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37810" y="4521850"/>
            <a:ext cx="1680694" cy="39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 anchorCtr="0">
            <a:normAutofit/>
          </a:bodyPr>
          <a:p>
            <a:pPr marL="3556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spc="12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北街</a:t>
            </a:r>
            <a:endParaRPr lang="zh-CN" altLang="en-US" sz="2000" b="1" spc="12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2"/>
            </p:custDataLst>
          </p:nvPr>
        </p:nvSpPr>
        <p:spPr>
          <a:xfrm>
            <a:off x="3945452" y="1751910"/>
            <a:ext cx="1680694" cy="576480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p>
            <a:pPr marL="0" lvl="0" indent="0" algn="ctr" defTabSz="5715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400" spc="14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烧烤、么哈</a:t>
            </a:r>
            <a:endParaRPr lang="zh-CN" altLang="en-US" sz="1400" spc="14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1" name="Rectangle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45454" y="1331584"/>
            <a:ext cx="1680694" cy="39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 anchorCtr="0">
            <a:normAutofit/>
          </a:bodyPr>
          <a:p>
            <a:pPr marL="3556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spc="12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剑桥公社</a:t>
            </a:r>
            <a:endParaRPr lang="zh-CN" altLang="en-US" sz="2000" b="1" spc="12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5567119" y="4951014"/>
            <a:ext cx="1680694" cy="576480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p>
            <a:pPr marL="0" lvl="0" indent="0" algn="ctr" defTabSz="5715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400" spc="18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德宏面馆</a:t>
            </a:r>
            <a:endParaRPr lang="zh-CN" altLang="en-US" sz="1400" spc="18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33" name="Rectangle 2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567118" y="4521850"/>
            <a:ext cx="1680694" cy="39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 anchorCtr="0">
            <a:normAutofit/>
          </a:bodyPr>
          <a:p>
            <a:pPr marL="3556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spc="12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浙港国际</a:t>
            </a:r>
            <a:endParaRPr lang="zh-CN" altLang="en-US" sz="2000" b="1" spc="12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6" grpId="0"/>
      <p:bldP spid="26" grpId="1"/>
      <p:bldP spid="29" grpId="0"/>
      <p:bldP spid="29" grpId="1"/>
      <p:bldP spid="28" grpId="0"/>
      <p:bldP spid="28" grpId="1"/>
      <p:bldP spid="31" grpId="0"/>
      <p:bldP spid="31" grpId="1"/>
      <p:bldP spid="30" grpId="0"/>
      <p:bldP spid="30" grpId="1"/>
      <p:bldP spid="33" grpId="0"/>
      <p:bldP spid="33" grpId="1"/>
      <p:bldP spid="32" grpId="0"/>
      <p:bldP spid="32" grpId="1"/>
      <p:bldP spid="13" grpId="0"/>
      <p:bldP spid="13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360_1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4"/>
  <p:tag name="KSO_WM_UNIT_DEC_AREA_ID" val="76a86778234349e59a52804a56528d6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31069cd8a146a1818c75e2e8c0c5d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7c2bf2038f2b47438a50ac7c1039f7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0717f32b5b4e29b23edb7b84ccbc53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168934_2*q_h_a*1_1_1"/>
  <p:tag name="KSO_WM_TEMPLATE_CATEGORY" val="diagram"/>
  <p:tag name="KSO_WM_TEMPLATE_INDEX" val="2016893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168934_2*q_h_i*1_2_1"/>
  <p:tag name="KSO_WM_TEMPLATE_CATEGORY" val="diagram"/>
  <p:tag name="KSO_WM_TEMPLATE_INDEX" val="2016893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168934_2*q_h_f*1_2_1"/>
  <p:tag name="KSO_WM_TEMPLATE_CATEGORY" val="diagram"/>
  <p:tag name="KSO_WM_TEMPLATE_INDEX" val="20168934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diagram20168934_2*q_h_a*1_2_1"/>
  <p:tag name="KSO_WM_TEMPLATE_CATEGORY" val="diagram"/>
  <p:tag name="KSO_WM_TEMPLATE_INDEX" val="2016893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VALUE" val="144*143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diagram20168934_2*q_h_x*1_2_1"/>
  <p:tag name="KSO_WM_TEMPLATE_CATEGORY" val="diagram"/>
  <p:tag name="KSO_WM_TEMPLATE_INDEX" val="2016893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168934_2*q_i*1_1"/>
  <p:tag name="KSO_WM_TEMPLATE_CATEGORY" val="diagram"/>
  <p:tag name="KSO_WM_TEMPLATE_INDEX" val="2016893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168934_2*q_i*1_3"/>
  <p:tag name="KSO_WM_TEMPLATE_CATEGORY" val="diagram"/>
  <p:tag name="KSO_WM_TEMPLATE_INDEX" val="20168934"/>
  <p:tag name="KSO_WM_UNIT_LAYERLEVEL" val="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168934_2*q_i*1_2"/>
  <p:tag name="KSO_WM_TEMPLATE_CATEGORY" val="diagram"/>
  <p:tag name="KSO_WM_TEMPLATE_INDEX" val="20168934"/>
  <p:tag name="KSO_WM_UNIT_LAYERLEVEL" val="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PA" val="v5.2.7"/>
  <p:tag name="KSO_WM_UNIT_VALUE" val="147*147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diagram20168934_2*q_h_x*1_1_1"/>
  <p:tag name="KSO_WM_TEMPLATE_CATEGORY" val="diagram"/>
  <p:tag name="KSO_WM_TEMPLATE_INDEX" val="2016893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UNIT_ICON_FILEID" val="3140463"/>
  <p:tag name="KSO_WM_UNIT_ICON_STYLE" val="2"/>
</p:tagLst>
</file>

<file path=ppt/tags/tag109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10-28T18:06:02&quot;,&quot;maxSize&quot;:{&quot;size1&quot;:23.600000000000001},&quot;minSize&quot;:{&quot;size1&quot;:23.600000000000001},&quot;normalSize&quot;:{&quot;size1&quot;:23.600000000000001},&quot;subLayout&quot;:[{&quot;id&quot;:&quot;2021-10-28T18:06:02&quot;,&quot;margin&quot;:{&quot;bottom&quot;:1.2350000143051147,&quot;left&quot;:1.690000057220459,&quot;right&quot;:1.6970000267028809,&quot;top&quot;:1.690000057220459},&quot;type&quot;:0},{&quot;horizontalAlign&quot;:0,&quot;id&quot;:&quot;2021-10-28T18:06:02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ACKGROUND_TYPE" val="frame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ebce70a562ff4b1cb768206814638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bb7ade8e8e143d792f841f5a38f7a3a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d1d667b23dbd41c48a499c4d4f8298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a945889384427eaa3032f8fd1a579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108567c35314296bc4bd0bdc1e7b6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841c1eba2c43559d52afda1a45662e"/>
  <p:tag name="KSO_WM_SLIDE_BACKGROUND_TYPE" val="frame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9d8ff16afc430b8f487b9062c3e6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ade5ac93bbc4334bb84c94dce32204b"/>
  <p:tag name="KSO_WM_SLIDE_BACKGROUND_TYPE" val="frame"/>
</p:tagLst>
</file>

<file path=ppt/tags/tag1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645_1*f*1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b6b39df81e38446da897721cdd2a32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1b8d362b8974d5aa0e99571d01defee"/>
  <p:tag name="KSO_WM_UNIT_TEXT_FILL_FORE_SCHEMECOLOR_INDEX_BRIGHTNESS" val="0.25"/>
  <p:tag name="KSO_WM_UNIT_TEXT_FILL_FORE_SCHEMECOLOR_INDEX" val="13"/>
  <p:tag name="KSO_WM_UNIT_TEXT_FILL_TYPE" val="1"/>
  <p:tag name="KSO_WM_TEMPLATE_ASSEMBLE_XID" val="60656f514054ed1e2fb807b2"/>
  <p:tag name="KSO_WM_TEMPLATE_ASSEMBLE_GROUPID" val="60656f514054ed1e2fb807b2"/>
</p:tagLst>
</file>

<file path=ppt/tags/tag114.xml><?xml version="1.0" encoding="utf-8"?>
<p:tagLst xmlns:p="http://schemas.openxmlformats.org/presentationml/2006/main">
  <p:tag name="KSO_WM_UNIT_VALUE" val="973*169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645_1*d*1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2295de0c9904d8397a6e503f12afa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c3c814740a44818146a34ca93d4fff"/>
  <p:tag name="KSO_WM_UNIT_PLACING_PICTURE" val="c9c3c814740a44818146a34ca93d4fff"/>
  <p:tag name="KSO_WM_UNIT_SUPPORT_UNIT_TYPE" val="[&quot;d&quot;,&quot;θ&quot;]"/>
  <p:tag name="KSO_WM_TEMPLATE_ASSEMBLE_XID" val="60656f514054ed1e2fb807b2"/>
  <p:tag name="KSO_WM_TEMPLATE_ASSEMBLE_GROUPID" val="60656f514054ed1e2fb807b2"/>
</p:tagLst>
</file>

<file path=ppt/tags/tag115.xml><?xml version="1.0" encoding="utf-8"?>
<p:tagLst xmlns:p="http://schemas.openxmlformats.org/presentationml/2006/main">
  <p:tag name="KSO_WM_UNIT_BLOCK" val="0"/>
  <p:tag name="KSO_WM_UNIT_SM_LIMIT_TYPE" val="2"/>
  <p:tag name="KSO_WM_UNIT_DEC_AREA_ID" val="048b1570465242f39166aec647b487b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45_1*i*2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82295de0c9904d8397a6e503f12afad1&quot;,&quot;X&quot;:{&quot;Pos&quot;:1},&quot;Y&quot;:{&quot;Pos&quot;:1}},&quot;whChangeMode&quot;:0}"/>
  <p:tag name="KSO_WM_CHIP_GROUPID" val="5e6effd1605d5daf04fe5f9d"/>
  <p:tag name="KSO_WM_CHIP_XID" val="5e6effd1605d5daf04fe5f9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60656f514054ed1e2fb807b2"/>
  <p:tag name="KSO_WM_TEMPLATE_ASSEMBLE_GROUPID" val="60656f514054ed1e2fb807b2"/>
</p:tagLst>
</file>

<file path=ppt/tags/tag116.xml><?xml version="1.0" encoding="utf-8"?>
<p:tagLst xmlns:p="http://schemas.openxmlformats.org/presentationml/2006/main">
  <p:tag name="KSO_WM_BEAUTIFY_FLAG" val="#wm#"/>
  <p:tag name="KSO_WM_TEMPLATE_CATEGORY" val="diagram"/>
  <p:tag name="KSO_WM_TEMPLATE_INDEX" val="2021264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39:45&quot;,&quot;maxSize&quot;:{&quot;size1&quot;:60},&quot;minSize&quot;:{&quot;size1&quot;:48.799999999999997},&quot;normalSize&quot;:{&quot;size1&quot;:60},&quot;subLayout&quot;:[{&quot;id&quot;:&quot;2021-04-01T15:39:45&quot;,&quot;margin&quot;:{&quot;bottom&quot;:2.5399999618530273,&quot;left&quot;:2.5399999618530273,&quot;right&quot;:0.84700000286102295,&quot;top&quot;:2.5399999618530273},&quot;type&quot;:0},{&quot;id&quot;:&quot;2021-04-01T15:39:45&quot;,&quot;margin&quot;:{&quot;bottom&quot;:4.6570000648498535,&quot;left&quot;:1.2699999809265137,&quot;right&quot;:1.6929999589920044,&quot;top&quot;:4.6570000648498535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effd1605d5daf04fe5f9e"/>
  <p:tag name="KSO_WM_SLIDE_ID" val="diagram2021264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5*324"/>
  <p:tag name="KSO_WM_SLIDE_POSITION" val="47*108"/>
  <p:tag name="KSO_WM_TAG_VERSION" val="1.0"/>
  <p:tag name="KSO_WM_SLIDE_LAYOUT" val="d_f"/>
  <p:tag name="KSO_WM_SLIDE_LAYOUT_CNT" val="1_1"/>
  <p:tag name="KSO_WM_CHIP_FILLPROP" val="[[{&quot;text_align&quot;:&quot;lm&quot;,&quot;text_direction&quot;:&quot;horizontal&quot;,&quot;support_big_font&quot;:false,&quot;fill_id&quot;:&quot;b1ca9882ea204a398455f26abcade545&quot;,&quot;fill_align&quot;:&quot;lm&quot;,&quot;chip_types&quot;:[&quot;text&quot;,&quot;header&quot;]},{&quot;text_align&quot;:&quot;lm&quot;,&quot;text_direction&quot;:&quot;horizontal&quot;,&quot;support_big_font&quot;:false,&quot;fill_id&quot;:&quot;a5cde0e7e9ca4a5fabf022e041870535&quot;,&quot;fill_align&quot;:&quot;cm&quot;,&quot;chip_types&quot;:[&quot;text&quot;,&quot;picture&quot;,&quot;video&quot;]}]]"/>
  <p:tag name="KSO_WM_CHIP_GROUPID" val="5e6effd1605d5daf04fe5f9d"/>
  <p:tag name="KSO_WM_SLIDE_BK_DARK_LIGHT" val="2"/>
  <p:tag name="KSO_WM_SLIDE_BACKGROUND_TYPE" val="frame"/>
  <p:tag name="KSO_WM_SLIDE_SUPPORT_FEATURE_TYPE" val="0"/>
  <p:tag name="KSO_WM_TEMPLATE_ASSEMBLE_XID" val="60656f514054ed1e2fb807b2"/>
  <p:tag name="KSO_WM_TEMPLATE_ASSEMBLE_GROUPID" val="60656f514054ed1e2fb807b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d1d667b23dbd41c48a499c4d4f8298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a945889384427eaa3032f8fd1a579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108567c35314296bc4bd0bdc1e7b6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841c1eba2c43559d52afda1a45662e"/>
  <p:tag name="KSO_WM_SLIDE_BACKGROUND_TYPE" val="frame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9d8ff16afc430b8f487b9062c3e6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ade5ac93bbc4334bb84c94dce32204b"/>
  <p:tag name="KSO_WM_SLIDE_BACKGROUND_TYPE" val="fr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7c2bf2038f2b47438a50ac7c1039f7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0717f32b5b4e29b23edb7b84ccbc53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2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1-10-28T18:19:01&quot;,&#10;    &quot;max&quot;: 0.026929614450054373,&#10;    &quot;topChanged&quot;: 0&#10;}&#10;"/>
  <p:tag name="KSO_WM_UNIT_LAST_MAX_FONTSIZE" val="64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i*1_1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TYPE" val="l_h_i"/>
  <p:tag name="KSO_WM_UNIT_INDEX" val="1_1_1"/>
  <p:tag name="KSO_WM_DIAGRAM_GROUP_CODE" val="l1-1"/>
  <p:tag name="KSO_WM_UNIT_FILL_FORE_SCHEMECOLOR_INDEX_1_BRIGHTNESS" val="0"/>
  <p:tag name="KSO_WM_UNIT_FILL_FORE_SCHEMECOLOR_INDEX_1" val="5"/>
  <p:tag name="KSO_WM_UNIT_FILL_FORE_SCHEMECOLOR_INDEX_1_POS" val="0.02"/>
  <p:tag name="KSO_WM_UNIT_FILL_FORE_SCHEMECOLOR_INDEX_1_TRANS" val="0"/>
  <p:tag name="KSO_WM_UNIT_FILL_FORE_SCHEMECOLOR_INDEX_2_BRIGHTNESS" val="-0.25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i*1_2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TYPE" val="l_h_i"/>
  <p:tag name="KSO_WM_UNIT_INDEX" val="1_2_1"/>
  <p:tag name="KSO_WM_DIAGRAM_GROUP_CODE" val="l1-1"/>
  <p:tag name="KSO_WM_UNIT_FILL_FORE_SCHEMECOLOR_INDEX_1_BRIGHTNESS" val="0"/>
  <p:tag name="KSO_WM_UNIT_FILL_FORE_SCHEMECOLOR_INDEX_1" val="6"/>
  <p:tag name="KSO_WM_UNIT_FILL_FORE_SCHEMECOLOR_INDEX_1_POS" val="0.02"/>
  <p:tag name="KSO_WM_UNIT_FILL_FORE_SCHEMECOLOR_INDEX_1_TRANS" val="0"/>
  <p:tag name="KSO_WM_UNIT_FILL_FORE_SCHEMECOLOR_INDEX_2_BRIGHTNESS" val="-0.25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i*1_3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TYPE" val="l_h_i"/>
  <p:tag name="KSO_WM_UNIT_INDEX" val="1_3_1"/>
  <p:tag name="KSO_WM_DIAGRAM_GROUP_CODE" val="l1-1"/>
  <p:tag name="KSO_WM_UNIT_FILL_FORE_SCHEMECOLOR_INDEX_1_BRIGHTNESS" val="0"/>
  <p:tag name="KSO_WM_UNIT_FILL_FORE_SCHEMECOLOR_INDEX_1" val="7"/>
  <p:tag name="KSO_WM_UNIT_FILL_FORE_SCHEMECOLOR_INDEX_1_POS" val="0.02"/>
  <p:tag name="KSO_WM_UNIT_FILL_FORE_SCHEMECOLOR_INDEX_1_TRANS" val="0"/>
  <p:tag name="KSO_WM_UNIT_FILL_FORE_SCHEMECOLOR_INDEX_2_BRIGHTNESS" val="-0.25"/>
  <p:tag name="KSO_WM_UNIT_FILL_FORE_SCHEMECOLOR_INDEX_2" val="7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i*1_4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TYPE" val="l_h_i"/>
  <p:tag name="KSO_WM_UNIT_INDEX" val="1_4_1"/>
  <p:tag name="KSO_WM_DIAGRAM_GROUP_CODE" val="l1-1"/>
  <p:tag name="KSO_WM_UNIT_FILL_FORE_SCHEMECOLOR_INDEX_1_BRIGHTNESS" val="0"/>
  <p:tag name="KSO_WM_UNIT_FILL_FORE_SCHEMECOLOR_INDEX_1" val="8"/>
  <p:tag name="KSO_WM_UNIT_FILL_FORE_SCHEMECOLOR_INDEX_1_POS" val="0.02"/>
  <p:tag name="KSO_WM_UNIT_FILL_FORE_SCHEMECOLOR_INDEX_1_TRANS" val="0"/>
  <p:tag name="KSO_WM_UNIT_FILL_FORE_SCHEMECOLOR_INDEX_2_BRIGHTNESS" val="-0.25"/>
  <p:tag name="KSO_WM_UNIT_FILL_FORE_SCHEMECOLOR_INDEX_2" val="8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x*1_3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VALUE" val="69*67"/>
  <p:tag name="KSO_WM_UNIT_TYPE" val="l_h_x"/>
  <p:tag name="KSO_WM_UNIT_INDEX" val="1_3_1"/>
  <p:tag name="KSO_WM_DIAGRAM_GROUP_CODE" val="l1-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360_2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5"/>
  <p:tag name="KSO_WM_UNIT_DEC_AREA_ID" val="cde3924617d2466d8161e1ea82a4d4f4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37f7d05fe35a4a6bae69b1cd25eded7c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f*1_1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SUBTYPE" val="a"/>
  <p:tag name="KSO_WM_UNIT_PRESET_TEXT" val="单击此处输入你的正文"/>
  <p:tag name="KSO_WM_UNIT_NOCLEAR" val="0"/>
  <p:tag name="KSO_WM_UNIT_TYPE" val="l_h_f"/>
  <p:tag name="KSO_WM_UNIT_INDEX" val="1_1_1"/>
  <p:tag name="KSO_WM_DIAGRAM_GROUP_CODE" val="l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f*1_2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SUBTYPE" val="a"/>
  <p:tag name="KSO_WM_UNIT_PRESET_TEXT" val="单击此处输入你的正文"/>
  <p:tag name="KSO_WM_UNIT_NOCLEAR" val="0"/>
  <p:tag name="KSO_WM_UNIT_TYPE" val="l_h_f"/>
  <p:tag name="KSO_WM_UNIT_INDEX" val="1_2_1"/>
  <p:tag name="KSO_WM_DIAGRAM_GROUP_CODE" val="l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f*1_3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SUBTYPE" val="a"/>
  <p:tag name="KSO_WM_UNIT_PRESET_TEXT" val="单击此处输入你的正文"/>
  <p:tag name="KSO_WM_UNIT_NOCLEAR" val="0"/>
  <p:tag name="KSO_WM_UNIT_TYPE" val="l_h_f"/>
  <p:tag name="KSO_WM_UNIT_INDEX" val="1_3_1"/>
  <p:tag name="KSO_WM_DIAGRAM_GROUP_CODE" val="l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f*1_4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SUBTYPE" val="a"/>
  <p:tag name="KSO_WM_UNIT_PRESET_TEXT" val="单击此处输入你的正文"/>
  <p:tag name="KSO_WM_UNIT_NOCLEAR" val="0"/>
  <p:tag name="KSO_WM_UNIT_TYPE" val="l_h_f"/>
  <p:tag name="KSO_WM_UNIT_INDEX" val="1_4_1"/>
  <p:tag name="KSO_WM_DIAGRAM_GROUP_CODE" val="l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PA" val="v5.2.7"/>
  <p:tag name="KSO_WM_UNIT_HIGHLIGHT" val="0"/>
  <p:tag name="KSO_WM_UNIT_COMPATIBLE" val="0"/>
  <p:tag name="KSO_WM_UNIT_DIAGRAM_ISNUMVISUAL" val="0"/>
  <p:tag name="KSO_WM_UNIT_DIAGRAM_ISREFERUNIT" val="0"/>
  <p:tag name="KSO_WM_UNIT_ID" val="diagram20215696_3*l_h_x*1_1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VALUE" val="63*63"/>
  <p:tag name="KSO_WM_UNIT_TYPE" val="l_h_x"/>
  <p:tag name="KSO_WM_UNIT_INDEX" val="1_1_1"/>
  <p:tag name="KSO_WM_DIAGRAM_GROUP_CODE" val="l1-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UNIT_ICON_FILEID" val="3140463"/>
  <p:tag name="KSO_WM_UNIT_ICON_STYLE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x*1_2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VALUE" val="67*74"/>
  <p:tag name="KSO_WM_UNIT_TYPE" val="l_h_x"/>
  <p:tag name="KSO_WM_UNIT_INDEX" val="1_2_1"/>
  <p:tag name="KSO_WM_DIAGRAM_GROUP_CODE" val="l1-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UNIT_ICON_FILEID" val="3100423"/>
  <p:tag name="KSO_WM_UNIT_ICON_STYL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96_3*l_h_x*1_4_1"/>
  <p:tag name="KSO_WM_TEMPLATE_CATEGORY" val="diagram"/>
  <p:tag name="KSO_WM_TEMPLATE_INDEX" val="20215696"/>
  <p:tag name="KSO_WM_UNIT_LAYERLEVEL" val="1_1_1"/>
  <p:tag name="KSO_WM_TAG_VERSION" val="1.0"/>
  <p:tag name="KSO_WM_BEAUTIFY_FLAG" val="#wm#"/>
  <p:tag name="KSO_WM_UNIT_VALUE" val="76*75"/>
  <p:tag name="KSO_WM_UNIT_TYPE" val="l_h_x"/>
  <p:tag name="KSO_WM_UNIT_INDEX" val="1_4_1"/>
  <p:tag name="KSO_WM_DIAGRAM_GROUP_CODE" val="l1-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UNIT_ICON_FILEID" val="3100471"/>
  <p:tag name="KSO_WM_UNIT_ICON_STYLE" val="1"/>
</p:tagLst>
</file>

<file path=ppt/tags/tag13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10-28T18:19:01&quot;,&quot;maxSize&quot;:{&quot;size1&quot;:23.600000000000001},&quot;minSize&quot;:{&quot;size1&quot;:23.600000000000001},&quot;normalSize&quot;:{&quot;size1&quot;:23.600000000000001},&quot;subLayout&quot;:[{&quot;id&quot;:&quot;2021-10-28T18:19:01&quot;,&quot;margin&quot;:{&quot;bottom&quot;:1.2350000143051147,&quot;left&quot;:1.690000057220459,&quot;right&quot;:1.6970000267028809,&quot;top&quot;:1.690000057220459},&quot;type&quot;:0},{&quot;horizontalAlign&quot;:0,&quot;id&quot;:&quot;2021-10-28T18:19:01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ACKGROUND_TYPE" val="frame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f23e71a6d1034b368ee5f3059431b46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6e601c866945779e6421c5549d4d3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6e801b95d80942ce8b519e95ef710f9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1909f7f1e63415f86410a90c271042d"/>
  <p:tag name="KSO_WM_SLIDE_BACKGROUND_TYPE" val="bottomTop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3f93ec8097eb4635bc1f1da468f62bd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b5ac3b10c194c77be6f325c197ef8bc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6d144d261afc415da07c7ba3deeb86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58b98a6b36e46d5b4cd0c8bcc988176"/>
  <p:tag name="KSO_WM_SLIDE_BACKGROUND_TYPE" val="bottomTop"/>
</p:tagLst>
</file>

<file path=ppt/tags/tag14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2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14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2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DIAGRAM_MODELTYPE" val="stripeEnum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19429_2*l_h_x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429_2*l_h_f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9429_2*l_h_i*1_2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429_2*l_h_i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2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9429_2*l_h_i*1_3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14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9429_2*l_h_i*1_3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ebce70a562ff4b1cb768206814638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bb7ade8e8e143d792f841f5a38f7a3a"/>
</p:tagLst>
</file>

<file path=ppt/tags/tag150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9429_2*l_h_f*1_3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1-10-28T18:07:24&quot;,&#10;    &quot;max&quot;: 0.32496371171606597,&#10;    &quot;parentMax&quot;: {&#10;        &quot;max&quot;: 2.1784221150555894&#10;    },&#10;    &quot;topChanged&quot;: 0&#10;}&#10;"/>
</p:tagLst>
</file>

<file path=ppt/tags/tag152.xml><?xml version="1.0" encoding="utf-8"?>
<p:tagLst xmlns:p="http://schemas.openxmlformats.org/presentationml/2006/main">
  <p:tag name="PA" val="v5.2.7"/>
  <p:tag name="PAMAINTYPE" val="4"/>
  <p:tag name="PATYPE" val="176"/>
  <p:tag name="PASUBTYPE" val="282"/>
  <p:tag name="RESOURCELIBID_SHAPE" val="492662"/>
  <p:tag name="RESOURCELIB_SHAPETYPE" val="4"/>
  <p:tag name="KSO_WM_UNIT_DIAGRAM_MODELTYPE" val="stripeEnum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19429_2*l_h_x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UNIT_ICON_FILEID" val="3140615"/>
  <p:tag name="KSO_WM_UNIT_ICON_STYLE" val="2"/>
</p:tagLst>
</file>

<file path=ppt/tags/tag153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7c2bf2038f2b47438a50ac7c1039f7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0717f32b5b4e29b23edb7b84ccbc53"/>
</p:tagLst>
</file>

<file path=ppt/tags/tag160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PA" val="v5.2.7"/>
  <p:tag name="PAMAINTYPE" val="4"/>
  <p:tag name="PATYPE" val="176"/>
  <p:tag name="PASUBTYPE" val="282"/>
  <p:tag name="RESOURCELIBID_SHAPE" val="38548"/>
  <p:tag name="RESOURCELIB_SHAPETYPE" val="4"/>
  <p:tag name="KSO_WM_UNIT_DIAGRAM_MODELTYPE" val="stripeEnum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19429_2*l_h_x*1_3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eeaa9e3146b641208e8072f38ef371cf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UNIT_ICON_FILEID" val="3139459"/>
  <p:tag name="KSO_WM_UNIT_ICON_STYLE" val="2"/>
</p:tagLst>
</file>

<file path=ppt/tags/tag163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ebce70a562ff4b1cb768206814638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bb7ade8e8e143d792f841f5a38f7a3a"/>
</p:tagLst>
</file>

<file path=ppt/tags/tag170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7c2bf2038f2b47438a50ac7c1039f7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0717f32b5b4e29b23edb7b84ccbc53"/>
</p:tagLst>
</file>

<file path=ppt/tags/tag180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10-28T18:07:24&quot;,&quot;maxSize&quot;:{&quot;size1&quot;:53.299999999999997},&quot;minSize&quot;:{&quot;size1&quot;:24.600000000000001},&quot;normalSize&quot;:{&quot;size1&quot;:25.003411502788072},&quot;subLayout&quot;:[{&quot;id&quot;:&quot;2021-10-28T18:07:24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1-10-28T18:07:24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ACKGROUND_TYPE" val="bottomTop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d1d667b23dbd41c48a499c4d4f8298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a945889384427eaa3032f8fd1a579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108567c35314296bc4bd0bdc1e7b6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841c1eba2c43559d52afda1a45662e"/>
  <p:tag name="KSO_WM_SLIDE_BACKGROUND_TYPE" val="frame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9d8ff16afc430b8f487b9062c3e6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ade5ac93bbc4334bb84c94dce32204b"/>
  <p:tag name="KSO_WM_SLIDE_BACKGROUND_TYPE" val="frame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87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1-10-28T18:08:22&quot;,&#10;    &quot;max&quot;: 0.026929614450054373,&#10;    &quot;topChanged&quot;: 0&#10;}&#10;"/>
  <p:tag name="KSO_WM_UNIT_LAST_MAX_FONTSIZE" val="64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ebce70a562ff4b1cb768206814638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bb7ade8e8e143d792f841f5a38f7a3a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10125_1*l_h_i*1_1_3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BLOCK" val="0"/>
  <p:tag name="KSO_WM_UNIT_SM_LIMIT_TYPE" val="0"/>
  <p:tag name="KSO_WM_UNIT_DEC_AREA_ID" val="6a9df2f526d54555b966bd5d47462a52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f3103cb074554c0a87cc66129f20c9a7&quot;,&quot;X&quot;:{&quot;Pos&quot;:0},&quot;Y&quot;:{&quot;Pos&quot;:0}},&quot;whChangeMode&quot;:0}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</p:tagLst>
</file>

<file path=ppt/tags/tag192.xml><?xml version="1.0" encoding="utf-8"?>
<p:tagLst xmlns:p="http://schemas.openxmlformats.org/presentationml/2006/main"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0125_1*l_h_f*1_1_1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DEFAULT_FONT" val="14;20;2"/>
  <p:tag name="KSO_WM_UNIT_BLOCK" val="0"/>
  <p:tag name="KSO_WM_UNIT_DEC_AREA_ID" val="fc6be5f77b1a4e5dae8934dfdd8ccc90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10125_1*l_h_i*1_1_1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DEFAULT_FONT" val="18;36;2"/>
  <p:tag name="KSO_WM_UNIT_BLOCK" val="0"/>
  <p:tag name="KSO_WM_UNIT_SM_LIMIT_TYPE" val="0"/>
  <p:tag name="KSO_WM_UNIT_DEC_AREA_ID" val="f3103cb074554c0a87cc66129f20c9a7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fc6be5f77b1a4e5dae8934dfdd8ccc90;a9efaea85b0145c9acc9617da1739c50&quot;,&quot;X&quot;:{&quot;Pos&quot;:0},&quot;Y&quot;:{&quot;Pos&quot;:0}},&quot;whChangeMode&quot;:0}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UNIT_USESOURCEFORMAT_APPLY" val="1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10125_1*l_h_a*1_1_1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DEFAULT_FONT" val="14;22;2"/>
  <p:tag name="KSO_WM_UNIT_BLOCK" val="0"/>
  <p:tag name="KSO_WM_UNIT_DEC_AREA_ID" val="a9efaea85b0145c9acc9617da1739c50"/>
  <p:tag name="KSO_WM_UNIT_PRESET_TEXT" val="单击此处添加小标题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4"/>
  <p:tag name="KSO_WM_UNIT_ID" val="diagram20210125_1*l_h_i*1_1_4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BLOCK" val="0"/>
  <p:tag name="KSO_WM_UNIT_SM_LIMIT_TYPE" val="0"/>
  <p:tag name="KSO_WM_UNIT_DEC_AREA_ID" val="50425c9d4c56492b81d8389070eaebe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3103cb074554c0a87cc66129f20c9a7&quot;,&quot;X&quot;:{&quot;Pos&quot;:1},&quot;Y&quot;:{&quot;Pos&quot;:1}},&quot;whChangeMode&quot;:0}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0125_1*l_h_i*1_1_2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BLOCK" val="0"/>
  <p:tag name="KSO_WM_UNIT_SM_LIMIT_TYPE" val="3"/>
  <p:tag name="KSO_WM_UNIT_DEC_AREA_ID" val="82bcea9aa6e947528c5024bb63fa3e17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a9efaea85b0145c9acc9617da1739c50&quot;,&quot;X&quot;:{&quot;Pos&quot;:0},&quot;Y&quot;:{&quot;Pos&quot;:2}},&quot;whChangeMode&quot;:0}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diagram20210125_1*l_h_i*1_2_3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BLOCK" val="0"/>
  <p:tag name="KSO_WM_UNIT_SM_LIMIT_TYPE" val="0"/>
  <p:tag name="KSO_WM_UNIT_DEC_AREA_ID" val="2ac6819b76ef47f1935e5369f28ddb1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d45a4f3f312d427bae17a60f84ad81f1&quot;,&quot;X&quot;:{&quot;Pos&quot;:0},&quot;Y&quot;:{&quot;Pos&quot;:0}},&quot;whChangeMode&quot;:0}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</p:tagLst>
</file>

<file path=ppt/tags/tag198.xml><?xml version="1.0" encoding="utf-8"?>
<p:tagLst xmlns:p="http://schemas.openxmlformats.org/presentationml/2006/main"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0125_1*l_h_f*1_2_1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DEFAULT_FONT" val="14;20;2"/>
  <p:tag name="KSO_WM_UNIT_BLOCK" val="0"/>
  <p:tag name="KSO_WM_UNIT_DEC_AREA_ID" val="431d78d6d6b5405b85fbdcc0079b41b7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10125_1*l_h_i*1_2_1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DEFAULT_FONT" val="18;36;2"/>
  <p:tag name="KSO_WM_UNIT_BLOCK" val="0"/>
  <p:tag name="KSO_WM_UNIT_SM_LIMIT_TYPE" val="0"/>
  <p:tag name="KSO_WM_UNIT_DEC_AREA_ID" val="d45a4f3f312d427bae17a60f84ad81f1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431d78d6d6b5405b85fbdcc0079b41b7;d1001c1e651e4a2f883950a8d72aaef1&quot;,&quot;X&quot;:{&quot;Pos&quot;:0},&quot;Y&quot;:{&quot;Pos&quot;:0}},&quot;whChangeMode&quot;:0}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360_1*a*1"/>
  <p:tag name="KSO_WM_TEMPLATE_CATEGORY" val="custom"/>
  <p:tag name="KSO_WM_TEMPLATE_INDEX" val="2021136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c4006edfc7e54967acc83d140f98e239"/>
  <p:tag name="KSO_WM_UNIT_DEFAULT_FONT" val="24;60;4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ASSEMBLE_CHIP_INDEX" val="d30f4efb98cc4acfb204f3f033b66451"/>
  <p:tag name="KSO_WM_UNIT_TEXT_FILL_FORE_SCHEMECOLOR_INDEX_BRIGHTNESS" val="0.15"/>
  <p:tag name="KSO_WM_UNIT_TEXT_FILL_FORE_SCHEMECOLOR_INDEX" val="13"/>
  <p:tag name="KSO_WM_UNIT_TEXT_FILL_TYPE" val="1"/>
  <p:tag name="KSO_WM_TEMPLATE_ASSEMBLE_XID" val="5f7150f60ff15d9a40ec87c2"/>
  <p:tag name="KSO_WM_TEMPLATE_ASSEMBLE_GROUPID" val="5f6de68f747e3ea6e28588e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7c2bf2038f2b47438a50ac7c1039f7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0717f32b5b4e29b23edb7b84ccbc53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10125_1*l_h_a*1_2_1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DEFAULT_FONT" val="14;22;2"/>
  <p:tag name="KSO_WM_UNIT_BLOCK" val="0"/>
  <p:tag name="KSO_WM_UNIT_DEC_AREA_ID" val="d1001c1e651e4a2f883950a8d72aaef1"/>
  <p:tag name="KSO_WM_UNIT_PRESET_TEXT" val="单击此处添加小标题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4"/>
  <p:tag name="KSO_WM_UNIT_ID" val="diagram20210125_1*l_h_i*1_2_4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BLOCK" val="0"/>
  <p:tag name="KSO_WM_UNIT_SM_LIMIT_TYPE" val="0"/>
  <p:tag name="KSO_WM_UNIT_DEC_AREA_ID" val="b8aa74610d144068a2bad87f50a713ae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45a4f3f312d427bae17a60f84ad81f1&quot;,&quot;X&quot;:{&quot;Pos&quot;:1},&quot;Y&quot;:{&quot;Pos&quot;:1}},&quot;whChangeMode&quot;:0}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0125_1*l_h_i*1_2_2"/>
  <p:tag name="KSO_WM_TEMPLATE_CATEGORY" val="diagram"/>
  <p:tag name="KSO_WM_TEMPLATE_INDEX" val="20210125"/>
  <p:tag name="KSO_WM_UNIT_LAYERLEVEL" val="1_1_1"/>
  <p:tag name="KSO_WM_TAG_VERSION" val="1.0"/>
  <p:tag name="KSO_WM_BEAUTIFY_FLAG" val="#wm#"/>
  <p:tag name="KSO_WM_UNIT_BLOCK" val="0"/>
  <p:tag name="KSO_WM_UNIT_SM_LIMIT_TYPE" val="3"/>
  <p:tag name="KSO_WM_UNIT_DEC_AREA_ID" val="90db36c6fcbd4c7cb69221560f2da48e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d1001c1e651e4a2f883950a8d72aaef1&quot;,&quot;X&quot;:{&quot;Pos&quot;:0},&quot;Y&quot;:{&quot;Pos&quot;:2}},&quot;whChangeMode&quot;:0}"/>
  <p:tag name="KSO_WM_CHIP_GROUPID" val="5f2d22311f3c142e57c6f3f6"/>
  <p:tag name="KSO_WM_CHIP_XID" val="5f2d22311f3c142e57c6f3f7"/>
  <p:tag name="KSO_WM_DIAGRAM_GROUP_CODE" val="l1-1"/>
  <p:tag name="KSO_WM_ASSEMBLE_CHIP_INDEX" val="36a4a9fd5a9e4ae3924216b1ed01e343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203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10-28T18:08:22&quot;,&quot;maxSize&quot;:{&quot;size1&quot;:23.600000000000001},&quot;minSize&quot;:{&quot;size1&quot;:23.600000000000001},&quot;normalSize&quot;:{&quot;size1&quot;:23.600000000000001},&quot;subLayout&quot;:[{&quot;id&quot;:&quot;2021-10-28T18:08:22&quot;,&quot;margin&quot;:{&quot;bottom&quot;:1.2350000143051147,&quot;left&quot;:1.690000057220459,&quot;right&quot;:1.6970000267028809,&quot;top&quot;:1.690000057220459},&quot;type&quot;:0},{&quot;horizontalAlign&quot;:0,&quot;id&quot;:&quot;2021-10-28T18:08:22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ACKGROUND_TYPE" val="frame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d1d667b23dbd41c48a499c4d4f8298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a945889384427eaa3032f8fd1a579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108567c35314296bc4bd0bdc1e7b6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841c1eba2c43559d52afda1a45662e"/>
  <p:tag name="KSO_WM_SLIDE_BACKGROUND_TYPE" val="frame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9d8ff16afc430b8f487b9062c3e6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ade5ac93bbc4334bb84c94dce32204b"/>
  <p:tag name="KSO_WM_SLIDE_BACKGROUND_TYPE" val="frame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208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1-10-28T18:27:08&quot;,&#10;    &quot;max&quot;: 0.026929614450054373,&#10;    &quot;topChanged&quot;: 0&#10;}&#10;"/>
  <p:tag name="KSO_WM_UNIT_LAST_MAX_FONTSIZE" val="640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360_1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4"/>
  <p:tag name="KSO_WM_UNIT_DEC_AREA_ID" val="76a86778234349e59a52804a56528d6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31069cd8a146a1818c75e2e8c0c5d8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9188_5*l_h_i*1_1_2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19188_5*l_h_i*1_1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9188_5*l_h_f*1_1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UNIT_PRESET_TEXT" val="输入你的正文文字是你思想的提炼为了最终良好的效果"/>
  <p:tag name="KSO_WM_CHIP_GROUPID" val="60b9db58d573a1aeab43b9a3"/>
  <p:tag name="KSO_WM_CHIP_XID" val="60b9db58d573a1aeab43b9a4"/>
  <p:tag name="KSO_WM_ASSEMBLE_CHIP_INDEX" val="4c62daf2c01b4ff1aabbff9299b59ea5"/>
  <p:tag name="KSO_WM_UNIT_VALUE" val="34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9188_5*l_h_i*1_2_2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4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19188_5*l_h_i*1_2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9188_5*l_h_f*1_2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UNIT_PRESET_TEXT" val="输入你的正文文字是你思想的提炼为了最终良好的效果"/>
  <p:tag name="KSO_WM_CHIP_GROUPID" val="60b9db58d573a1aeab43b9a3"/>
  <p:tag name="KSO_WM_CHIP_XID" val="60b9db58d573a1aeab43b9a4"/>
  <p:tag name="KSO_WM_ASSEMBLE_CHIP_INDEX" val="4c62daf2c01b4ff1aabbff9299b59ea5"/>
  <p:tag name="KSO_WM_UNIT_VALUE" val="34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9188_5*l_h_i*1_3_2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4"/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19188_5*l_h_i*1_3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360_1*b*1"/>
  <p:tag name="KSO_WM_TEMPLATE_CATEGORY" val="custom"/>
  <p:tag name="KSO_WM_TEMPLATE_INDEX" val="2021136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e0c2a3868239403cb6593f53102a8a4c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1e765c51445b4529ba84b469cd121f3a"/>
  <p:tag name="KSO_WM_UNIT_TEXT_FILL_FORE_SCHEMECOLOR_INDEX_BRIGHTNESS" val="0.35"/>
  <p:tag name="KSO_WM_UNIT_TEXT_FILL_FORE_SCHEMECOLOR_INDEX" val="13"/>
  <p:tag name="KSO_WM_UNIT_TEXT_FILL_TYPE" val="1"/>
  <p:tag name="KSO_WM_TEMPLATE_ASSEMBLE_XID" val="5f7150f60ff15d9a40ec87da"/>
  <p:tag name="KSO_WM_TEMPLATE_ASSEMBLE_GROUPID" val="5f6de68f747e3ea6e28588e3"/>
</p:tagLst>
</file>

<file path=ppt/tags/tag22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9188_5*l_h_f*1_3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UNIT_PRESET_TEXT" val="输入你的正文文字是你思想的提炼为了最终良好的效果"/>
  <p:tag name="KSO_WM_CHIP_GROUPID" val="60b9db58d573a1aeab43b9a3"/>
  <p:tag name="KSO_WM_CHIP_XID" val="60b9db58d573a1aeab43b9a4"/>
  <p:tag name="KSO_WM_ASSEMBLE_CHIP_INDEX" val="4c62daf2c01b4ff1aabbff9299b59ea5"/>
  <p:tag name="KSO_WM_UNIT_VALUE" val="34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2"/>
  <p:tag name="KSO_WM_UNIT_ID" val="diagram20219188_5*l_h_i*1_4_2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4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diagram20219188_5*l_h_i*1_4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19188_5*l_h_f*1_4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UNIT_PRESET_TEXT" val="输入你的正文文字是你思想的提炼为了最终良好的效果"/>
  <p:tag name="KSO_WM_CHIP_GROUPID" val="60b9db58d573a1aeab43b9a3"/>
  <p:tag name="KSO_WM_CHIP_XID" val="60b9db58d573a1aeab43b9a4"/>
  <p:tag name="KSO_WM_ASSEMBLE_CHIP_INDEX" val="4c62daf2c01b4ff1aabbff9299b59ea5"/>
  <p:tag name="KSO_WM_UNIT_VALUE" val="34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2"/>
  <p:tag name="KSO_WM_UNIT_ID" val="diagram20219188_5*l_h_i*1_5_2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4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diagram20219188_5*l_h_i*1_5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19188_5*l_h_f*1_5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UNIT_PRESET_TEXT" val="输入你的正文文字是你思想的提炼为了最终良好的效果"/>
  <p:tag name="KSO_WM_CHIP_GROUPID" val="60b9db58d573a1aeab43b9a3"/>
  <p:tag name="KSO_WM_CHIP_XID" val="60b9db58d573a1aeab43b9a4"/>
  <p:tag name="KSO_WM_ASSEMBLE_CHIP_INDEX" val="4c62daf2c01b4ff1aabbff9299b59ea5"/>
  <p:tag name="KSO_WM_UNIT_VALUE" val="34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6_2"/>
  <p:tag name="KSO_WM_UNIT_ID" val="diagram20219188_5*l_h_i*1_6_2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4"/>
  <p:tag name="KSO_WM_UNIT_FILL_FORE_SCHEMECOLOR_INDEX_BRIGHTNESS" val="0"/>
  <p:tag name="KSO_WM_UNIT_FILL_FORE_SCHEMECOLOR_INDEX" val="10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6_1"/>
  <p:tag name="KSO_WM_UNIT_ID" val="diagram20219188_5*l_h_i*1_6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CHIP_GROUPID" val="60b9db58d573a1aeab43b9a3"/>
  <p:tag name="KSO_WM_CHIP_XID" val="60b9db58d573a1aeab43b9a4"/>
  <p:tag name="KSO_WM_ASSEMBLE_CHIP_INDEX" val="4c62daf2c01b4ff1aabbff9299b59ea5"/>
  <p:tag name="KSO_WM_UNIT_VALU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19188_5*l_h_f*1_6_1"/>
  <p:tag name="KSO_WM_TEMPLATE_CATEGORY" val="diagram"/>
  <p:tag name="KSO_WM_TEMPLATE_INDEX" val="20219188"/>
  <p:tag name="KSO_WM_UNIT_LAYERLEVEL" val="1_1_1"/>
  <p:tag name="KSO_WM_TAG_VERSION" val="1.0"/>
  <p:tag name="KSO_WM_BEAUTIFY_FLAG" val="#wm#"/>
  <p:tag name="KSO_WM_DIAGRAM_GROUP_CODE" val="l1-1"/>
  <p:tag name="KSO_WM_UNIT_PRESET_TEXT" val="输入你的正文文字是你思想的提炼为了最终良好的效果"/>
  <p:tag name="KSO_WM_CHIP_GROUPID" val="60b9db58d573a1aeab43b9a3"/>
  <p:tag name="KSO_WM_CHIP_XID" val="60b9db58d573a1aeab43b9a4"/>
  <p:tag name="KSO_WM_ASSEMBLE_CHIP_INDEX" val="4c62daf2c01b4ff1aabbff9299b59ea5"/>
  <p:tag name="KSO_WM_UNIT_VALUE" val="34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360_1*a*1"/>
  <p:tag name="KSO_WM_TEMPLATE_CATEGORY" val="custom"/>
  <p:tag name="KSO_WM_TEMPLATE_INDEX" val="20211360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96a3513d82c04ba18bacc9f2393ef490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1e765c51445b4529ba84b469cd121f3a"/>
  <p:tag name="KSO_WM_UNIT_TEXT_FILL_FORE_SCHEMECOLOR_INDEX_BRIGHTNESS" val="0.15"/>
  <p:tag name="KSO_WM_UNIT_TEXT_FILL_FORE_SCHEMECOLOR_INDEX" val="13"/>
  <p:tag name="KSO_WM_UNIT_TEXT_FILL_TYPE" val="1"/>
  <p:tag name="KSO_WM_TEMPLATE_ASSEMBLE_XID" val="5f7150f60ff15d9a40ec87da"/>
  <p:tag name="KSO_WM_TEMPLATE_ASSEMBLE_GROUPID" val="5f6de68f747e3ea6e28588e3"/>
</p:tagLst>
</file>

<file path=ppt/tags/tag230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10-28T18:27:08&quot;,&quot;maxSize&quot;:{&quot;size1&quot;:23.600000000000001},&quot;minSize&quot;:{&quot;size1&quot;:23.600000000000001},&quot;normalSize&quot;:{&quot;size1&quot;:23.600000000000001},&quot;subLayout&quot;:[{&quot;id&quot;:&quot;2021-10-28T18:27:08&quot;,&quot;margin&quot;:{&quot;bottom&quot;:1.2350000143051147,&quot;left&quot;:1.690000057220459,&quot;right&quot;:1.6970000267028809,&quot;top&quot;:1.690000057220459},&quot;type&quot;:0},{&quot;horizontalAlign&quot;:0,&quot;id&quot;:&quot;2021-10-28T18:27:08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ACKGROUND_TYPE" val="frame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d1d667b23dbd41c48a499c4d4f8298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a945889384427eaa3032f8fd1a579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108567c35314296bc4bd0bdc1e7b6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841c1eba2c43559d52afda1a45662e"/>
  <p:tag name="KSO_WM_SLIDE_BACKGROUND_TYPE" val="frame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9d8ff16afc430b8f487b9062c3e6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ade5ac93bbc4334bb84c94dce32204b"/>
  <p:tag name="KSO_WM_SLIDE_BACKGROUND_TYPE" val="frame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235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1-10-28T18:06:50&quot;,&#10;    &quot;max&quot;: 0.026929614450054373,&#10;    &quot;topChanged&quot;: 0&#10;}&#10;"/>
  <p:tag name="KSO_WM_UNIT_LAST_MAX_FONTSIZE" val="64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1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ebce70a562ff4b1cb768206814638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bb7ade8e8e143d792f841f5a38f7a3a"/>
  <p:tag name="KSO_WM_SLIDE_BACKGROUND_TYPE" val="general"/>
</p:tagLst>
</file>

<file path=ppt/tags/tag24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19153_6*m_h_f*1_1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0311299307ca4aafa4dcc50fe0ab35cf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1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1_2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2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2_1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19153_6*m_h_f*1_2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0311299307ca4aafa4dcc50fe0ab35cf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2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2_2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3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3_1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19153_6*m_h_f*1_3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0311299307ca4aafa4dcc50fe0ab35cf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3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3_2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4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4_1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19153_6*m_h_f*1_4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0311299307ca4aafa4dcc50fe0ab35cf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7c2bf2038f2b47438a50ac7c1039f7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0717f32b5b4e29b23edb7b84ccbc53"/>
  <p:tag name="KSO_WM_SLIDE_BACKGROUND_TYPE" val="general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4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4_2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5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5_1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19153_6*m_h_f*1_5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0311299307ca4aafa4dcc50fe0ab35cf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5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5_2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6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6_1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19153_6*m_h_f*1_6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0311299307ca4aafa4dcc50fe0ab35cf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6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6_2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7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7_1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7_1"/>
  <p:tag name="KSO_WM_UNIT_ID" val="diagram20219153_6*m_h_f*1_7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0311299307ca4aafa4dcc50fe0ab35cf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6*m_h_i*1_7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7_2"/>
  <p:tag name="KSO_WM_DIAGRAM_GROUP_CODE" val="m1-1"/>
  <p:tag name="KSO_WM_CHIP_GROUPID" val="60b9ecfbd573a1aeab43c12c"/>
  <p:tag name="KSO_WM_CHIP_XID" val="60b9ecfbd573a1aeab43c12d"/>
  <p:tag name="KSO_WM_ASSEMBLE_CHIP_INDEX" val="0311299307ca4aafa4dcc50fe0ab35cf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SLIDE_BACKGROUND_TYPE" val="general"/>
</p:tagLst>
</file>

<file path=ppt/tags/tag260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10-28T18:06:50&quot;,&quot;maxSize&quot;:{&quot;size1&quot;:23.600000000000001},&quot;minSize&quot;:{&quot;size1&quot;:23.600000000000001},&quot;normalSize&quot;:{&quot;size1&quot;:23.600000000000001},&quot;subLayout&quot;:[{&quot;id&quot;:&quot;2021-10-28T18:06:50&quot;,&quot;margin&quot;:{&quot;bottom&quot;:1.2350000143051147,&quot;left&quot;:1.690000057220459,&quot;right&quot;:1.6970000267028809,&quot;top&quot;:1.690000057220459},&quot;type&quot;:0},{&quot;horizontalAlign&quot;:0,&quot;id&quot;:&quot;2021-10-28T18:06:50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ACKGROUND_TYPE" val="frame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d1d667b23dbd41c48a499c4d4f8298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a945889384427eaa3032f8fd1a579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108567c35314296bc4bd0bdc1e7b6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841c1eba2c43559d52afda1a45662e"/>
  <p:tag name="KSO_WM_SLIDE_BACKGROUND_TYPE" val="frame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9d8ff16afc430b8f487b9062c3e6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ade5ac93bbc4334bb84c94dce32204b"/>
  <p:tag name="KSO_WM_SLIDE_BACKGROUND_TYPE" val="frame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374_1*a*1"/>
  <p:tag name="KSO_WM_TEMPLATE_CATEGORY" val="diagram"/>
  <p:tag name="KSO_WM_TEMPLATE_INDEX" val="20207374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141a45ccba44e76a1a8a087a82fd8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26a236dad494bb284e4cf15bbc6cb35"/>
  <p:tag name="KSO_WM_UNIT_TEXT_FILL_FORE_SCHEMECOLOR_INDEX_BRIGHTNESS" val="0"/>
  <p:tag name="KSO_WM_UNIT_TEXT_FILL_FORE_SCHEMECOLOR_INDEX" val="13"/>
  <p:tag name="KSO_WM_UNIT_TEXT_FILL_TYPE" val="1"/>
  <p:tag name="KSO_WM_TEMPLATE_ASSEMBLE_XID" val="60656e664054ed1e2fb7f7e6"/>
  <p:tag name="KSO_WM_TEMPLATE_ASSEMBLE_GROUPID" val="60656e664054ed1e2fb7f7e6"/>
</p:tagLst>
</file>

<file path=ppt/tags/tag26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74_1*f*1"/>
  <p:tag name="KSO_WM_TEMPLATE_CATEGORY" val="diagram"/>
  <p:tag name="KSO_WM_TEMPLATE_INDEX" val="202073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8"/>
  <p:tag name="KSO_WM_UNIT_SHOW_EDIT_AREA_INDICATION" val="1"/>
  <p:tag name="KSO_WM_CHIP_GROUPID" val="5e6b05596848fb12bee65ac8"/>
  <p:tag name="KSO_WM_CHIP_XID" val="5e6b05596848fb12bee65aca"/>
  <p:tag name="KSO_WM_UNIT_DEC_AREA_ID" val="684ee5c2762646ec942ba08fcc752ee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fb75ce0083b47af94b90ab1c5d83b62"/>
  <p:tag name="KSO_WM_UNIT_TEXT_FILL_FORE_SCHEMECOLOR_INDEX_BRIGHTNESS" val="0.25"/>
  <p:tag name="KSO_WM_UNIT_TEXT_FILL_FORE_SCHEMECOLOR_INDEX" val="13"/>
  <p:tag name="KSO_WM_UNIT_TEXT_FILL_TYPE" val="1"/>
  <p:tag name="KSO_WM_TEMPLATE_ASSEMBLE_XID" val="60656e664054ed1e2fb7f7e6"/>
  <p:tag name="KSO_WM_TEMPLATE_ASSEMBLE_GROUPID" val="60656e664054ed1e2fb7f7e6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0812_3*m_h_i*1_2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10812_3*m_h_i*1_3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0812_3*m_h_i*1_1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10812_3*m_h_i*1_4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2_1"/>
  <p:tag name="KSO_WM_UNIT_ID" val="diagram20210812_3*m_h_z*1_2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4_1"/>
  <p:tag name="KSO_WM_UNIT_ID" val="diagram20210812_3*m_h_z*1_4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z"/>
  <p:tag name="KSO_WM_UNIT_INDEX" val="1_3_1"/>
  <p:tag name="KSO_WM_UNIT_ID" val="diagram20210812_3*m_h_z*1_3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UNIT_VALUE" val="130*1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10812_3*m_h_x*1_1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0.3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UNIT_VALUE" val="109*1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10812_3*m_h_x*1_2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0.3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VALUE" val="100*2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diagram20210812_3*m_h_x*1_4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0.3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VALUE" val="166*15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10812_3*m_h_x*1_3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FILL_FORE_SCHEMECOLOR_INDEX_BRIGHTNESS" val="0.35"/>
  <p:tag name="KSO_WM_UNIT_FILL_FORE_SCHEMECOLOR_INDEX" val="13"/>
  <p:tag name="KSO_WM_UNI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0812_3*m_h_f*1_1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TEXT_FILL_FORE_SCHEMECOLOR_INDEX_BRIGHTNESS" val="-0.5"/>
  <p:tag name="KSO_WM_UNIT_TEXT_FILL_FORE_SCHEMECOLOR_INDEX" val="14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10812_3*m_h_a*1_1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0812_3*m_h_f*1_2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TEXT_FILL_FORE_SCHEMECOLOR_INDEX_BRIGHTNESS" val="-0.5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10812_3*m_h_a*1_2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0812_3*m_h_f*1_3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TEXT_FILL_FORE_SCHEMECOLOR_INDEX_BRIGHTNESS" val="-0.5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10812_3*m_h_a*1_3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10812_3*m_h_f*1_4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TEXT_FILL_FORE_SCHEMECOLOR_INDEX_BRIGHTNESS" val="-0.5"/>
  <p:tag name="KSO_WM_UNIT_TEXT_FILL_FORE_SCHEMECOLOR_INDEX" val="14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10812_3*m_h_a*1_4_1"/>
  <p:tag name="KSO_WM_TEMPLATE_CATEGORY" val="diagram"/>
  <p:tag name="KSO_WM_TEMPLATE_INDEX" val="20210812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7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6:30&quot;,&quot;maxSize&quot;:{&quot;size1&quot;:63.750238021214805},&quot;minSize&quot;:{&quot;size1&quot;:61.250238021214805},&quot;normalSize&quot;:{&quot;size1&quot;:63.750238021214805},&quot;subLayout&quot;:[{&quot;id&quot;:&quot;2021-04-01T14:56:30&quot;,&quot;margin&quot;:{&quot;bottom&quot;:2.5399999618530273,&quot;left&quot;:1.6929999589920044,&quot;right&quot;:0,&quot;top&quot;:2.5399999618530273},&quot;type&quot;:0},{&quot;id&quot;:&quot;2021-04-01T14:56:30&quot;,&quot;maxSize&quot;:{&quot;size1&quot;:51.660498502519395},&quot;minSize&quot;:{&quot;size1&quot;:33.860498502519391},&quot;normalSize&quot;:{&quot;size1&quot;:37.327165169186067},&quot;subLayout&quot;:[{&quot;id&quot;:&quot;2021-04-01T14:56:30&quot;,&quot;margin&quot;:{&quot;bottom&quot;:0.85000002384185791,&quot;left&quot;:1.2699999809265137,&quot;right&quot;:2.5399999618530273,&quot;top&quot;:2.5399999618530273},&quot;type&quot;:0},{&quot;id&quot;:&quot;2021-04-01T14:56:30&quot;,&quot;margin&quot;:{&quot;bottom&quot;:2.5399999618530273,&quot;left&quot;:1.2699999809265137,&quot;right&quot;:2.5399999618530273,&quot;top&quot;:0.026000002399086952},&quot;type&quot;:0}],&quot;type&quot;:0}],&quot;type&quot;:0}"/>
  <p:tag name="KSO_WM_SLIDE_BACKGROUND" val="[&quot;general&quot;,&quot;frame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828b86bf8da9b67401d7"/>
  <p:tag name="KSO_WM_CHIP_FILLPROP" val="[[{&quot;text_align&quot;:&quot;lb&quot;,&quot;text_direction&quot;:&quot;horizontal&quot;,&quot;support_big_font&quot;:false,&quot;fill_id&quot;:&quot;722accd572074b41a2d4cf8c733c9957&quot;,&quot;fill_align&quot;:&quot;lb&quot;,&quot;chip_types&quot;:[&quot;header&quot;]},{&quot;text_align&quot;:&quot;lt&quot;,&quot;text_direction&quot;:&quot;horizontal&quot;,&quot;support_big_font&quot;:false,&quot;fill_id&quot;:&quot;164c300f690d423ab1b6e3b65edb0bf9&quot;,&quot;fill_align&quot;:&quot;lt&quot;,&quot;chip_types&quot;:[&quot;text&quot;]},{&quot;text_align&quot;:&quot;lm&quot;,&quot;text_direction&quot;:&quot;horizontal&quot;,&quot;support_features&quot;:[&quot;collage&quot;,&quot;carousel&quot;],&quot;support_big_font&quot;:false,&quot;fill_id&quot;:&quot;e836bed5e59843b5bc0179a1591ebf37&quot;,&quot;fill_align&quot;:&quot;cm&quot;,&quot;chip_types&quot;:[&quot;diagram&quot;,&quot;pictext&quot;,&quot;picture&quot;,&quot;chart&quot;,&quot;table&quot;,&quot;video&quot;]}]]"/>
  <p:tag name="KSO_WM_SLIDE_ID" val="diagram2020737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CHIP_GROUPID" val="5ed8c03fafe44fab1839c217"/>
  <p:tag name="KSO_WM_SLIDE_BK_DARK_LIGHT" val="2"/>
  <p:tag name="KSO_WM_SLIDE_BACKGROUND_TYPE" val="frame"/>
  <p:tag name="KSO_WM_SLIDE_SUPPORT_FEATURE_TYPE" val="3"/>
  <p:tag name="KSO_WM_TEMPLATE_ASSEMBLE_XID" val="60656e664054ed1e2fb7f7e6"/>
  <p:tag name="KSO_WM_TEMPLATE_ASSEMBLE_GROUPID" val="60656e664054ed1e2fb7f7e6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ebce70a562ff4b1cb768206814638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bb7ade8e8e143d792f841f5a38f7a3a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d1d667b23dbd41c48a499c4d4f8298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a945889384427eaa3032f8fd1a579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108567c35314296bc4bd0bdc1e7b6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841c1eba2c43559d52afda1a45662e"/>
  <p:tag name="KSO_WM_SLIDE_BACKGROUND_TYPE" val="frame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9d8ff16afc430b8f487b9062c3e6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ade5ac93bbc4334bb84c94dce32204b"/>
  <p:tag name="KSO_WM_SLIDE_BACKGROUND_TYPE" val="frame"/>
</p:tagLst>
</file>

<file path=ppt/tags/tag33.xml><?xml version="1.0" encoding="utf-8"?>
<p:tagLst xmlns:p="http://schemas.openxmlformats.org/presentationml/2006/main"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62d9fef68b62442f955d6cb374a1305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41a4df41bc445e79a545f83f570483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c4a057fa99b3478991c990fe1ebf0b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1fee37e563340148002ccb2c6bd9245"/>
  <p:tag name="KSO_WM_SLIDE_BACKGROUND_TYPE" val="leftRigh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7c2bf2038f2b47438a50ac7c1039f7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0717f32b5b4e29b23edb7b84ccbc5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d04ec735b64d82a1622649840650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6eb34e58494aa5ae9f97ad507c86b4"/>
  <p:tag name="KSO_WM_SLIDE_BACKGROUND_TYPE" val="leftRight"/>
</p:tagLst>
</file>

<file path=ppt/tags/tag41.xml><?xml version="1.0" encoding="utf-8"?>
<p:tagLst xmlns:p="http://schemas.openxmlformats.org/presentationml/2006/main"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5a03e9329b334cfd80687403f60f67b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49a2f8cbeb643b9b9fc00024c08b498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38943d3338e649eea953b7bb3cc920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e7f43af915d472db69c06e557371551"/>
  <p:tag name="KSO_WM_SLIDE_BACKGROUND_TYPE" val="topBottom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e8dbf8b4baaa453ebd5638377bd9a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dea40f76ac445d8bd290e5f7671446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360_2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5"/>
  <p:tag name="KSO_WM_UNIT_DEC_AREA_ID" val="ebb819f1474b411f88319ddfb2ccaea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cf5e5333399a4126835799f61debd46a"/>
</p:tagLst>
</file>

<file path=ppt/tags/tag50.xml><?xml version="1.0" encoding="utf-8"?>
<p:tagLst xmlns:p="http://schemas.openxmlformats.org/presentationml/2006/main"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f23e71a6d1034b368ee5f3059431b46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6e601c866945779e6421c5549d4d3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6e801b95d80942ce8b519e95ef710f9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1909f7f1e63415f86410a90c271042d"/>
  <p:tag name="KSO_WM_SLIDE_BACKGROUND_TYPE" val="bottomTop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6d144d261afc415da07c7ba3deeb86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58b98a6b36e46d5b4cd0c8bcc988176"/>
  <p:tag name="KSO_WM_SLIDE_BACKGROUND_TYPE" val="bottomTop"/>
</p:tagLst>
</file>

<file path=ppt/tags/tag59.xml><?xml version="1.0" encoding="utf-8"?>
<p:tagLst xmlns:p="http://schemas.openxmlformats.org/presentationml/2006/main"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8654e615d43442488e10e0b440d7d34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9e5fa784646fb81f9a53cb05e782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770117f4caec4f1c970acce96ebbd7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47f3853f904cab9282b0cb828c8537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a8026b07574431bbf6d39e793bac1d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604cd027c234d079d8439a652914bba"/>
  <p:tag name="KSO_WM_SLIDE_BACKGROUND_TYPE" val="navigation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882abd8bd7d84415b2d1afd0c4eac19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0de9fa4387849eca1509c6214f0e6f9"/>
  <p:tag name="KSO_WM_SLIDE_BACKGROUND_TYPE" val="navigation"/>
</p:tagLst>
</file>

<file path=ppt/tags/tag68.xml><?xml version="1.0" encoding="utf-8"?>
<p:tagLst xmlns:p="http://schemas.openxmlformats.org/presentationml/2006/main"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333dcab4e5e242dcb65932e80513118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3a55966005464e8ca7436f2f87d014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b225d7a1b2834d2590444c2fcebb6d6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ca435fb4df4724836b5afe7a721d5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75c289e5a2f4b74a5b2fde1694ea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0175257a294400990d11acc0490726c"/>
  <p:tag name="KSO_WM_SLIDE_BACKGROUND_TYPE" val="belt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f1d9b7d5e00f49ee92a688f1afee621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eb1679491a4453b4a9c05d97c09d3b"/>
  <p:tag name="KSO_WM_SLIDE_BACKGROUND_TYPE" val="belt"/>
</p:tagLst>
</file>

<file path=ppt/tags/tag79.xml><?xml version="1.0" encoding="utf-8"?>
<p:tagLst xmlns:p="http://schemas.openxmlformats.org/presentationml/2006/main"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1360_1*a*1"/>
  <p:tag name="KSO_WM_TEMPLATE_CATEGORY" val="custom"/>
  <p:tag name="KSO_WM_TEMPLATE_INDEX" val="2021136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2"/>
  <p:tag name="KSO_WM_UNIT_TYPE" val="a"/>
  <p:tag name="KSO_WM_UNIT_INDEX" val="1"/>
  <p:tag name="KSO_WM_UNIT_ISNUMDGMTITLE" val="0"/>
  <p:tag name="KSO_WM_UNIT_PRESET_TEXT" val="单击此处可以编辑与添加低于大约三十字的章节标题"/>
  <p:tag name="KSO_WM_UNIT_BLOCK" val="0"/>
  <p:tag name="KSO_WM_UNIT_DEC_AREA_ID" val="f8ded0f367d440f58eba3a0e6d18edc6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6f9553e7eb6440c48ab4cbb18bdc4bda"/>
  <p:tag name="KSO_WM_UNIT_TEXT_FILL_FORE_SCHEMECOLOR_INDEX_BRIGHTNESS" val="0.15"/>
  <p:tag name="KSO_WM_UNIT_TEXT_FILL_FORE_SCHEMECOLOR_INDEX" val="13"/>
  <p:tag name="KSO_WM_UNIT_TEXT_FILL_TYPE" val="1"/>
  <p:tag name="KSO_WM_TEMPLATE_ASSEMBLE_XID" val="5f7150f60ff15d9a40ec87ba"/>
  <p:tag name="KSO_WM_TEMPLATE_ASSEMBLE_GROUPID" val="5f6de68f747e3ea6e28588e3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TEMPLATE_CATEGORY" val="custom"/>
  <p:tag name="KSO_WM_TEMPLATE_INDEX" val="20204458"/>
</p:tagLst>
</file>

<file path=ppt/tags/tag85.xml><?xml version="1.0" encoding="utf-8"?>
<p:tagLst xmlns:p="http://schemas.openxmlformats.org/presentationml/2006/main">
  <p:tag name="KSO_WM_TEMPLATE_CATEGORY" val="custom"/>
  <p:tag name="KSO_WM_TEMPLATE_INDEX" val="20204458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458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58_1*i*1"/>
  <p:tag name="KSO_WM_TEMPLATE_CATEGORY" val="custom"/>
  <p:tag name="KSO_WM_TEMPLATE_INDEX" val="2020445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73c932aa2b4649eab4d38068063ba628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c4006edfc7e54967acc83d140f98e239&quot;,&quot;X&quot;:{&quot;Pos&quot;:0},&quot;Y&quot;:{&quot;Pos&quot;:2}},&quot;whChangeMode&quot;:0}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d30f4efb98cc4acfb204f3f033b66451"/>
  <p:tag name="KSO_WM_UNIT_LINE_FORE_SCHEMECOLOR_INDEX_BRIGHTNESS" val="0.25"/>
  <p:tag name="KSO_WM_UNIT_LINE_FORE_SCHEMECOLOR_INDEX" val="13"/>
  <p:tag name="KSO_WM_UNIT_LINE_FILL_TYPE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8_1*a*1"/>
  <p:tag name="KSO_WM_TEMPLATE_CATEGORY" val="custom"/>
  <p:tag name="KSO_WM_TEMPLATE_INDEX" val="2020445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产品品鉴会活动方案"/>
  <p:tag name="KSO_WM_UNIT_BLOCK" val="0"/>
  <p:tag name="KSO_WM_UNIT_DEC_AREA_ID" val="c4006edfc7e54967acc83d140f98e239"/>
  <p:tag name="KSO_WM_UNIT_DEFAULT_FONT" val="24;60;4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ASSEMBLE_CHIP_INDEX" val="d30f4efb98cc4acfb204f3f033b6645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45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458"/>
  <p:tag name="KSO_WM_SLIDE_LAYOUT" val="a"/>
  <p:tag name="KSO_WM_SLIDE_LAYOUT_CNT" val="1"/>
  <p:tag name="KSO_WM_CHIP_GROUPID" val="5ebf6661ddc3daf3fef3f760"/>
  <p:tag name="KSO_WM_SLIDE_LAYOUT_INFO" val="{&quot;id&quot;:&quot;2020-09-28T10:57:28&quot;,&quot;margin&quot;:{&quot;bottom&quot;:7.4647703170776367,&quot;left&quot;:2.1176183223724365,&quot;right&quot;:18.345256805419922,&quot;top&quot;:6.4556212425231934}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7150f60ff15d9a40ec87c2"/>
  <p:tag name="KSO_WM_TEMPLATE_ASSEMBLE_GROUPID" val="5f6de68f747e3ea6e28588e3"/>
  <p:tag name="KSO_WM_TEMPLATE_THUMBS_INDEX" val="1、2、7、11、12、4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ebce70a562ff4b1cb768206814638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bb7ade8e8e143d792f841f5a38f7a3a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360_5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704606747e3ea6e29298ec"/>
  <p:tag name="KSO_WM_UNIT_DEC_AREA_ID" val="d1d667b23dbd41c48a499c4d4f8298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a945889384427eaa3032f8fd1a5791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0108567c35314296bc4bd0bdc1e7b6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841c1eba2c43559d52afda1a45662e"/>
  <p:tag name="KSO_WM_SLIDE_BACKGROUND_TYPE" val="fram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360_3*i*1"/>
  <p:tag name="KSO_WM_TEMPLATE_CATEGORY" val="chip"/>
  <p:tag name="KSO_WM_TEMPLATE_INDEX" val="20211360"/>
  <p:tag name="KSO_WM_UNIT_LAYERLEVEL" val="1"/>
  <p:tag name="KSO_WM_TAG_VERSION" val="1.0"/>
  <p:tag name="KSO_WM_BEAUTIFY_FLAG" val="#wm#"/>
  <p:tag name="KSO_WM_CHIP_GROUPID" val="5f6de68f747e3ea6e28588e3"/>
  <p:tag name="KSO_WM_CHIP_XID" val="5f6de68f747e3ea6e28588e6"/>
  <p:tag name="KSO_WM_UNIT_DEC_AREA_ID" val="959d8ff16afc430b8f487b9062c3e6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ade5ac93bbc4334bb84c94dce32204b"/>
  <p:tag name="KSO_WM_SLIDE_BACKGROUND_TYPE" val="frame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9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1-10-28T18:06:02&quot;,&#10;    &quot;max&quot;: 0.026929614450054373,&#10;    &quot;topChanged&quot;: 0&#10;}&#10;"/>
  <p:tag name="KSO_WM_UNIT_LAST_MAX_FONTSIZE" val="64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168934_2*q_h_i*1_1_1"/>
  <p:tag name="KSO_WM_TEMPLATE_CATEGORY" val="diagram"/>
  <p:tag name="KSO_WM_TEMPLATE_INDEX" val="2016893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168934_2*q_h_f*1_1_1"/>
  <p:tag name="KSO_WM_TEMPLATE_CATEGORY" val="diagram"/>
  <p:tag name="KSO_WM_TEMPLATE_INDEX" val="20168934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01313"/>
      </a:dk2>
      <a:lt2>
        <a:srgbClr val="191E1E"/>
      </a:lt2>
      <a:accent1>
        <a:srgbClr val="BAD7D7"/>
      </a:accent1>
      <a:accent2>
        <a:srgbClr val="B7D2DC"/>
      </a:accent2>
      <a:accent3>
        <a:srgbClr val="BACCDF"/>
      </a:accent3>
      <a:accent4>
        <a:srgbClr val="C2C5DD"/>
      </a:accent4>
      <a:accent5>
        <a:srgbClr val="CCBED5"/>
      </a:accent5>
      <a:accent6>
        <a:srgbClr val="D6B9C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121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Segoe UI</vt:lpstr>
      <vt:lpstr>Wingdings</vt:lpstr>
      <vt:lpstr>等线</vt:lpstr>
      <vt:lpstr>Gill Sans</vt:lpstr>
      <vt:lpstr>Calibri</vt:lpstr>
      <vt:lpstr>黑体</vt:lpstr>
      <vt:lpstr>Arial Unicode MS</vt:lpstr>
      <vt:lpstr>Gill Sans MT</vt:lpstr>
      <vt:lpstr>1_Office 主题​​</vt:lpstr>
      <vt:lpstr>学校资源使用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Hikaru</dc:creator>
  <cp:lastModifiedBy>Hikaru</cp:lastModifiedBy>
  <cp:revision>9</cp:revision>
  <dcterms:created xsi:type="dcterms:W3CDTF">2021-10-28T05:41:00Z</dcterms:created>
  <dcterms:modified xsi:type="dcterms:W3CDTF">2021-10-28T10:34:37Z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