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4"/>
    <p:sldMasterId id="2147483783" r:id="rId5"/>
  </p:sldMasterIdLst>
  <p:notesMasterIdLst>
    <p:notesMasterId r:id="rId23"/>
  </p:notesMasterIdLst>
  <p:handoutMasterIdLst>
    <p:handoutMasterId r:id="rId24"/>
  </p:handoutMasterIdLst>
  <p:sldIdLst>
    <p:sldId id="257" r:id="rId6"/>
    <p:sldId id="2076136693" r:id="rId7"/>
    <p:sldId id="2076136687" r:id="rId8"/>
    <p:sldId id="2076136677" r:id="rId9"/>
    <p:sldId id="2076136673" r:id="rId10"/>
    <p:sldId id="2076136688" r:id="rId11"/>
    <p:sldId id="2076136670" r:id="rId12"/>
    <p:sldId id="2076136685" r:id="rId13"/>
    <p:sldId id="2076136672" r:id="rId14"/>
    <p:sldId id="2076136671" r:id="rId15"/>
    <p:sldId id="2076136686" r:id="rId16"/>
    <p:sldId id="2076136689" r:id="rId17"/>
    <p:sldId id="2076136682" r:id="rId18"/>
    <p:sldId id="2076136684" r:id="rId19"/>
    <p:sldId id="1448944077" r:id="rId20"/>
    <p:sldId id="2076136692" r:id="rId21"/>
    <p:sldId id="207613669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741A340-9356-4BA4-81CE-717DB7073D43}">
          <p14:sldIdLst>
            <p14:sldId id="257"/>
            <p14:sldId id="2076136693"/>
            <p14:sldId id="2076136687"/>
            <p14:sldId id="2076136677"/>
            <p14:sldId id="2076136673"/>
            <p14:sldId id="2076136688"/>
            <p14:sldId id="2076136670"/>
            <p14:sldId id="2076136685"/>
            <p14:sldId id="2076136672"/>
            <p14:sldId id="2076136671"/>
            <p14:sldId id="2076136686"/>
            <p14:sldId id="2076136689"/>
            <p14:sldId id="2076136682"/>
            <p14:sldId id="2076136684"/>
            <p14:sldId id="1448944077"/>
            <p14:sldId id="2076136692"/>
            <p14:sldId id="207613669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CE30"/>
    <a:srgbClr val="F6CC30"/>
    <a:srgbClr val="FCD031"/>
    <a:srgbClr val="FFE366"/>
    <a:srgbClr val="F8CD30"/>
    <a:srgbClr val="FFD100"/>
    <a:srgbClr val="FACF31"/>
    <a:srgbClr val="FBCF31"/>
    <a:srgbClr val="F7CC3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BDA339-8B6F-4058-9082-8F4F0B54F7EB}" v="40" dt="2022-01-30T06:25:27.889"/>
    <p1510:client id="{920D62B0-5629-4119-9B2D-175D4E874772}" v="29" dt="2022-01-24T10:41:45.212"/>
    <p1510:client id="{B0ACD059-01AA-4BDE-9CAB-95ED36687607}" v="62" dt="2022-01-24T11:50:41.9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7" autoAdjust="0"/>
    <p:restoredTop sz="94364" autoAdjust="0"/>
  </p:normalViewPr>
  <p:slideViewPr>
    <p:cSldViewPr snapToGrid="0">
      <p:cViewPr varScale="1">
        <p:scale>
          <a:sx n="115" d="100"/>
          <a:sy n="115" d="100"/>
        </p:scale>
        <p:origin x="43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krant Sancheti" userId="S::vsancheti@malomatia.com::57c5b848-e84d-4c47-8206-02e71a4ad871" providerId="AD" clId="Web-{5BBDA339-8B6F-4058-9082-8F4F0B54F7EB}"/>
    <pc:docChg chg="modSld">
      <pc:chgData name="Vikrant Sancheti" userId="S::vsancheti@malomatia.com::57c5b848-e84d-4c47-8206-02e71a4ad871" providerId="AD" clId="Web-{5BBDA339-8B6F-4058-9082-8F4F0B54F7EB}" dt="2022-01-30T06:25:27.889" v="37" actId="20577"/>
      <pc:docMkLst>
        <pc:docMk/>
      </pc:docMkLst>
      <pc:sldChg chg="modSp">
        <pc:chgData name="Vikrant Sancheti" userId="S::vsancheti@malomatia.com::57c5b848-e84d-4c47-8206-02e71a4ad871" providerId="AD" clId="Web-{5BBDA339-8B6F-4058-9082-8F4F0B54F7EB}" dt="2022-01-30T06:25:27.889" v="37" actId="20577"/>
        <pc:sldMkLst>
          <pc:docMk/>
          <pc:sldMk cId="1793563200" sldId="2076136672"/>
        </pc:sldMkLst>
        <pc:spChg chg="mod">
          <ac:chgData name="Vikrant Sancheti" userId="S::vsancheti@malomatia.com::57c5b848-e84d-4c47-8206-02e71a4ad871" providerId="AD" clId="Web-{5BBDA339-8B6F-4058-9082-8F4F0B54F7EB}" dt="2022-01-30T06:25:19.701" v="16" actId="20577"/>
          <ac:spMkLst>
            <pc:docMk/>
            <pc:sldMk cId="1793563200" sldId="2076136672"/>
            <ac:spMk id="53" creationId="{C059BB59-0513-463D-8384-EB03A8F1FFE9}"/>
          </ac:spMkLst>
        </pc:spChg>
        <pc:spChg chg="mod">
          <ac:chgData name="Vikrant Sancheti" userId="S::vsancheti@malomatia.com::57c5b848-e84d-4c47-8206-02e71a4ad871" providerId="AD" clId="Web-{5BBDA339-8B6F-4058-9082-8F4F0B54F7EB}" dt="2022-01-30T06:25:27.889" v="37" actId="20577"/>
          <ac:spMkLst>
            <pc:docMk/>
            <pc:sldMk cId="1793563200" sldId="2076136672"/>
            <ac:spMk id="84" creationId="{15290A66-74C1-4276-A97A-964D51D1A68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F46A50-99AD-4AED-BFC4-06E6A6E865E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861EA82B-7B38-47CF-901B-31161CC14436}">
      <dgm:prSet phldrT="[Text]"/>
      <dgm:spPr>
        <a:solidFill>
          <a:srgbClr val="F8CE30"/>
        </a:solidFill>
      </dgm:spPr>
      <dgm:t>
        <a:bodyPr/>
        <a:lstStyle/>
        <a:p>
          <a:r>
            <a:rPr lang="en-IN" dirty="0"/>
            <a:t>1. Early Testing</a:t>
          </a:r>
        </a:p>
      </dgm:t>
    </dgm:pt>
    <dgm:pt modelId="{3BB61554-6D02-450F-9927-7C78395EDD21}" type="parTrans" cxnId="{6230E667-6C5F-4B79-BDFB-BED98941240E}">
      <dgm:prSet/>
      <dgm:spPr/>
      <dgm:t>
        <a:bodyPr/>
        <a:lstStyle/>
        <a:p>
          <a:endParaRPr lang="en-IN"/>
        </a:p>
      </dgm:t>
    </dgm:pt>
    <dgm:pt modelId="{51074B33-D0B4-4FF1-A35B-CC2328CEB1F3}" type="sibTrans" cxnId="{6230E667-6C5F-4B79-BDFB-BED98941240E}">
      <dgm:prSet/>
      <dgm:spPr/>
      <dgm:t>
        <a:bodyPr/>
        <a:lstStyle/>
        <a:p>
          <a:endParaRPr lang="en-IN"/>
        </a:p>
      </dgm:t>
    </dgm:pt>
    <dgm:pt modelId="{9A663EF5-BEAA-43F4-8B6A-2DAABE61C349}">
      <dgm:prSet phldrT="[Text]"/>
      <dgm:spPr>
        <a:solidFill>
          <a:srgbClr val="F8CE30"/>
        </a:solidFill>
      </dgm:spPr>
      <dgm:t>
        <a:bodyPr/>
        <a:lstStyle/>
        <a:p>
          <a:r>
            <a:rPr lang="en-IN" dirty="0"/>
            <a:t>2. Software Testing Helps Identify Bugs</a:t>
          </a:r>
        </a:p>
      </dgm:t>
    </dgm:pt>
    <dgm:pt modelId="{A97884DA-ED83-41C0-AA7D-2DE8E375AADE}" type="parTrans" cxnId="{9EFA6B20-76B2-420D-BE66-0085E44ABE23}">
      <dgm:prSet/>
      <dgm:spPr/>
      <dgm:t>
        <a:bodyPr/>
        <a:lstStyle/>
        <a:p>
          <a:endParaRPr lang="en-IN"/>
        </a:p>
      </dgm:t>
    </dgm:pt>
    <dgm:pt modelId="{5AF10EB4-5830-4149-81FB-4DC01EB92D65}" type="sibTrans" cxnId="{9EFA6B20-76B2-420D-BE66-0085E44ABE23}">
      <dgm:prSet/>
      <dgm:spPr/>
      <dgm:t>
        <a:bodyPr/>
        <a:lstStyle/>
        <a:p>
          <a:endParaRPr lang="en-IN"/>
        </a:p>
      </dgm:t>
    </dgm:pt>
    <dgm:pt modelId="{CE528058-9783-45FB-B992-30D7EFA74FD7}">
      <dgm:prSet phldrT="[Text]"/>
      <dgm:spPr>
        <a:solidFill>
          <a:srgbClr val="F8CE30"/>
        </a:solidFill>
      </dgm:spPr>
      <dgm:t>
        <a:bodyPr/>
        <a:lstStyle/>
        <a:p>
          <a:r>
            <a:rPr lang="en-IN" dirty="0"/>
            <a:t>3. Exhaustive testing isn’t possible</a:t>
          </a:r>
        </a:p>
      </dgm:t>
    </dgm:pt>
    <dgm:pt modelId="{E6F75CFC-9220-41BB-939B-77A133FE2D11}" type="parTrans" cxnId="{B2C64AC4-123E-4726-903B-9B4EA8E2F73D}">
      <dgm:prSet/>
      <dgm:spPr/>
      <dgm:t>
        <a:bodyPr/>
        <a:lstStyle/>
        <a:p>
          <a:endParaRPr lang="en-IN"/>
        </a:p>
      </dgm:t>
    </dgm:pt>
    <dgm:pt modelId="{390D0DF4-1C20-41D1-8E6B-1F59AFAEBBD3}" type="sibTrans" cxnId="{B2C64AC4-123E-4726-903B-9B4EA8E2F73D}">
      <dgm:prSet/>
      <dgm:spPr/>
      <dgm:t>
        <a:bodyPr/>
        <a:lstStyle/>
        <a:p>
          <a:endParaRPr lang="en-IN"/>
        </a:p>
      </dgm:t>
    </dgm:pt>
    <dgm:pt modelId="{8C548624-E9EF-4F53-AB32-434B16169BF1}">
      <dgm:prSet phldrT="[Text]"/>
      <dgm:spPr>
        <a:solidFill>
          <a:srgbClr val="F8CE30"/>
        </a:solidFill>
      </dgm:spPr>
      <dgm:t>
        <a:bodyPr/>
        <a:lstStyle/>
        <a:p>
          <a:r>
            <a:rPr lang="en-IN" dirty="0"/>
            <a:t>4. Defects Clustering</a:t>
          </a:r>
        </a:p>
      </dgm:t>
    </dgm:pt>
    <dgm:pt modelId="{3E5053E9-18C4-4A14-B1D1-FF635CCB93C3}" type="parTrans" cxnId="{6ABF2E1C-439A-459E-B660-B17FB9CB3838}">
      <dgm:prSet/>
      <dgm:spPr/>
      <dgm:t>
        <a:bodyPr/>
        <a:lstStyle/>
        <a:p>
          <a:endParaRPr lang="en-IN"/>
        </a:p>
      </dgm:t>
    </dgm:pt>
    <dgm:pt modelId="{172A5A64-5E9C-4ED3-A33A-2AF3C0971545}" type="sibTrans" cxnId="{6ABF2E1C-439A-459E-B660-B17FB9CB3838}">
      <dgm:prSet/>
      <dgm:spPr/>
      <dgm:t>
        <a:bodyPr/>
        <a:lstStyle/>
        <a:p>
          <a:endParaRPr lang="en-IN"/>
        </a:p>
      </dgm:t>
    </dgm:pt>
    <dgm:pt modelId="{0CCD82AD-7441-4E15-A488-C2FFE240893A}">
      <dgm:prSet phldrT="[Text]"/>
      <dgm:spPr>
        <a:solidFill>
          <a:srgbClr val="F8CE30"/>
        </a:solidFill>
      </dgm:spPr>
      <dgm:t>
        <a:bodyPr/>
        <a:lstStyle/>
        <a:p>
          <a:r>
            <a:rPr lang="en-IN" dirty="0"/>
            <a:t>5. Pesticide Paradox</a:t>
          </a:r>
        </a:p>
      </dgm:t>
    </dgm:pt>
    <dgm:pt modelId="{755626F8-9757-49FD-9379-396DBA85B470}" type="parTrans" cxnId="{BBDA4AA6-B80A-429C-8CC0-815DB33C54D4}">
      <dgm:prSet/>
      <dgm:spPr/>
      <dgm:t>
        <a:bodyPr/>
        <a:lstStyle/>
        <a:p>
          <a:endParaRPr lang="en-IN"/>
        </a:p>
      </dgm:t>
    </dgm:pt>
    <dgm:pt modelId="{F6855859-DE8C-41C0-A905-F3ACACFC31A5}" type="sibTrans" cxnId="{BBDA4AA6-B80A-429C-8CC0-815DB33C54D4}">
      <dgm:prSet/>
      <dgm:spPr/>
      <dgm:t>
        <a:bodyPr/>
        <a:lstStyle/>
        <a:p>
          <a:endParaRPr lang="en-IN"/>
        </a:p>
      </dgm:t>
    </dgm:pt>
    <dgm:pt modelId="{DB967393-A4B5-4211-B555-F47A6DBB853A}">
      <dgm:prSet phldrT="[Text]"/>
      <dgm:spPr>
        <a:solidFill>
          <a:srgbClr val="F8CE30"/>
        </a:solidFill>
      </dgm:spPr>
      <dgm:t>
        <a:bodyPr/>
        <a:lstStyle/>
        <a:p>
          <a:r>
            <a:rPr lang="en-IN" dirty="0"/>
            <a:t>6. Testing Depends on Context</a:t>
          </a:r>
        </a:p>
      </dgm:t>
    </dgm:pt>
    <dgm:pt modelId="{F07B990F-3DAB-445B-8B85-CEB87669A79B}" type="parTrans" cxnId="{658CA249-22B4-448D-BC91-59811C2EE4CA}">
      <dgm:prSet/>
      <dgm:spPr/>
      <dgm:t>
        <a:bodyPr/>
        <a:lstStyle/>
        <a:p>
          <a:endParaRPr lang="en-IN"/>
        </a:p>
      </dgm:t>
    </dgm:pt>
    <dgm:pt modelId="{D8AFE69E-44E7-4067-81D7-E5D5B299ABDD}" type="sibTrans" cxnId="{658CA249-22B4-448D-BC91-59811C2EE4CA}">
      <dgm:prSet/>
      <dgm:spPr/>
      <dgm:t>
        <a:bodyPr/>
        <a:lstStyle/>
        <a:p>
          <a:endParaRPr lang="en-IN"/>
        </a:p>
      </dgm:t>
    </dgm:pt>
    <dgm:pt modelId="{770DDFB9-628C-489B-8F55-652C0E270114}">
      <dgm:prSet phldrT="[Text]"/>
      <dgm:spPr>
        <a:solidFill>
          <a:srgbClr val="F8CE30"/>
        </a:solidFill>
      </dgm:spPr>
      <dgm:t>
        <a:bodyPr/>
        <a:lstStyle/>
        <a:p>
          <a:r>
            <a:rPr lang="en-IN" dirty="0"/>
            <a:t>7. Absence of Error Fallacy</a:t>
          </a:r>
        </a:p>
      </dgm:t>
    </dgm:pt>
    <dgm:pt modelId="{3E853D54-BE2B-4A44-B0C6-9101FE76B50F}" type="parTrans" cxnId="{E53FC9C1-147C-4BFC-80B7-CD22C297FB5E}">
      <dgm:prSet/>
      <dgm:spPr/>
      <dgm:t>
        <a:bodyPr/>
        <a:lstStyle/>
        <a:p>
          <a:endParaRPr lang="en-IN"/>
        </a:p>
      </dgm:t>
    </dgm:pt>
    <dgm:pt modelId="{2AA196A1-6A0D-4EE8-AD23-5340597FADB9}" type="sibTrans" cxnId="{E53FC9C1-147C-4BFC-80B7-CD22C297FB5E}">
      <dgm:prSet/>
      <dgm:spPr/>
      <dgm:t>
        <a:bodyPr/>
        <a:lstStyle/>
        <a:p>
          <a:endParaRPr lang="en-IN"/>
        </a:p>
      </dgm:t>
    </dgm:pt>
    <dgm:pt modelId="{1BCA5EC4-C5E1-4715-B770-7B52D9F4E30D}" type="pres">
      <dgm:prSet presAssocID="{B3F46A50-99AD-4AED-BFC4-06E6A6E865EA}" presName="linear" presStyleCnt="0">
        <dgm:presLayoutVars>
          <dgm:dir/>
          <dgm:animLvl val="lvl"/>
          <dgm:resizeHandles val="exact"/>
        </dgm:presLayoutVars>
      </dgm:prSet>
      <dgm:spPr/>
      <dgm:t>
        <a:bodyPr/>
        <a:lstStyle/>
        <a:p>
          <a:endParaRPr lang="en-US"/>
        </a:p>
      </dgm:t>
    </dgm:pt>
    <dgm:pt modelId="{D9F6C9EE-C9C3-45E9-95CF-ED5A2AD94076}" type="pres">
      <dgm:prSet presAssocID="{861EA82B-7B38-47CF-901B-31161CC14436}" presName="parentLin" presStyleCnt="0"/>
      <dgm:spPr/>
    </dgm:pt>
    <dgm:pt modelId="{4F348809-46AB-477B-95B5-945C92AC30F1}" type="pres">
      <dgm:prSet presAssocID="{861EA82B-7B38-47CF-901B-31161CC14436}" presName="parentLeftMargin" presStyleLbl="node1" presStyleIdx="0" presStyleCnt="7"/>
      <dgm:spPr/>
      <dgm:t>
        <a:bodyPr/>
        <a:lstStyle/>
        <a:p>
          <a:endParaRPr lang="en-US"/>
        </a:p>
      </dgm:t>
    </dgm:pt>
    <dgm:pt modelId="{E353CD37-0DA7-4BD9-9FC5-B029FAF07EC1}" type="pres">
      <dgm:prSet presAssocID="{861EA82B-7B38-47CF-901B-31161CC14436}" presName="parentText" presStyleLbl="node1" presStyleIdx="0" presStyleCnt="7">
        <dgm:presLayoutVars>
          <dgm:chMax val="0"/>
          <dgm:bulletEnabled val="1"/>
        </dgm:presLayoutVars>
      </dgm:prSet>
      <dgm:spPr/>
      <dgm:t>
        <a:bodyPr/>
        <a:lstStyle/>
        <a:p>
          <a:endParaRPr lang="en-US"/>
        </a:p>
      </dgm:t>
    </dgm:pt>
    <dgm:pt modelId="{75FF1F02-05DF-4FDD-92BA-6B78D66926C6}" type="pres">
      <dgm:prSet presAssocID="{861EA82B-7B38-47CF-901B-31161CC14436}" presName="negativeSpace" presStyleCnt="0"/>
      <dgm:spPr/>
    </dgm:pt>
    <dgm:pt modelId="{65652D57-3F7D-4138-AA27-162349B3DB64}" type="pres">
      <dgm:prSet presAssocID="{861EA82B-7B38-47CF-901B-31161CC14436}" presName="childText" presStyleLbl="conFgAcc1" presStyleIdx="0" presStyleCnt="7">
        <dgm:presLayoutVars>
          <dgm:bulletEnabled val="1"/>
        </dgm:presLayoutVars>
      </dgm:prSet>
      <dgm:spPr/>
    </dgm:pt>
    <dgm:pt modelId="{3DB0A1BF-EBB8-40FB-BE32-CA177F9D5A8C}" type="pres">
      <dgm:prSet presAssocID="{51074B33-D0B4-4FF1-A35B-CC2328CEB1F3}" presName="spaceBetweenRectangles" presStyleCnt="0"/>
      <dgm:spPr/>
    </dgm:pt>
    <dgm:pt modelId="{B0FAD500-E7FC-4BAB-B6F4-5FD3B04475B5}" type="pres">
      <dgm:prSet presAssocID="{9A663EF5-BEAA-43F4-8B6A-2DAABE61C349}" presName="parentLin" presStyleCnt="0"/>
      <dgm:spPr/>
    </dgm:pt>
    <dgm:pt modelId="{B6D7466D-636F-4FA1-9974-7F637CF8DF68}" type="pres">
      <dgm:prSet presAssocID="{9A663EF5-BEAA-43F4-8B6A-2DAABE61C349}" presName="parentLeftMargin" presStyleLbl="node1" presStyleIdx="0" presStyleCnt="7"/>
      <dgm:spPr/>
      <dgm:t>
        <a:bodyPr/>
        <a:lstStyle/>
        <a:p>
          <a:endParaRPr lang="en-US"/>
        </a:p>
      </dgm:t>
    </dgm:pt>
    <dgm:pt modelId="{99874C94-182A-40F1-93C1-2F447913542C}" type="pres">
      <dgm:prSet presAssocID="{9A663EF5-BEAA-43F4-8B6A-2DAABE61C349}" presName="parentText" presStyleLbl="node1" presStyleIdx="1" presStyleCnt="7">
        <dgm:presLayoutVars>
          <dgm:chMax val="0"/>
          <dgm:bulletEnabled val="1"/>
        </dgm:presLayoutVars>
      </dgm:prSet>
      <dgm:spPr/>
      <dgm:t>
        <a:bodyPr/>
        <a:lstStyle/>
        <a:p>
          <a:endParaRPr lang="en-US"/>
        </a:p>
      </dgm:t>
    </dgm:pt>
    <dgm:pt modelId="{CB1282A6-4F77-4E5D-9AC8-577C42DFB816}" type="pres">
      <dgm:prSet presAssocID="{9A663EF5-BEAA-43F4-8B6A-2DAABE61C349}" presName="negativeSpace" presStyleCnt="0"/>
      <dgm:spPr/>
    </dgm:pt>
    <dgm:pt modelId="{452327BC-5502-4DE3-A076-73FD2B4A9DD9}" type="pres">
      <dgm:prSet presAssocID="{9A663EF5-BEAA-43F4-8B6A-2DAABE61C349}" presName="childText" presStyleLbl="conFgAcc1" presStyleIdx="1" presStyleCnt="7">
        <dgm:presLayoutVars>
          <dgm:bulletEnabled val="1"/>
        </dgm:presLayoutVars>
      </dgm:prSet>
      <dgm:spPr/>
    </dgm:pt>
    <dgm:pt modelId="{A87F9D77-70F8-4F27-85DE-AFB1C5AEC44A}" type="pres">
      <dgm:prSet presAssocID="{5AF10EB4-5830-4149-81FB-4DC01EB92D65}" presName="spaceBetweenRectangles" presStyleCnt="0"/>
      <dgm:spPr/>
    </dgm:pt>
    <dgm:pt modelId="{539645EA-741F-4EC0-A177-57E5989A5B83}" type="pres">
      <dgm:prSet presAssocID="{CE528058-9783-45FB-B992-30D7EFA74FD7}" presName="parentLin" presStyleCnt="0"/>
      <dgm:spPr/>
    </dgm:pt>
    <dgm:pt modelId="{1234D34D-8C14-42B9-A0B2-4B2425AF217A}" type="pres">
      <dgm:prSet presAssocID="{CE528058-9783-45FB-B992-30D7EFA74FD7}" presName="parentLeftMargin" presStyleLbl="node1" presStyleIdx="1" presStyleCnt="7"/>
      <dgm:spPr/>
      <dgm:t>
        <a:bodyPr/>
        <a:lstStyle/>
        <a:p>
          <a:endParaRPr lang="en-US"/>
        </a:p>
      </dgm:t>
    </dgm:pt>
    <dgm:pt modelId="{294DEA1E-DF07-4D70-BB94-FE329C3E0C57}" type="pres">
      <dgm:prSet presAssocID="{CE528058-9783-45FB-B992-30D7EFA74FD7}" presName="parentText" presStyleLbl="node1" presStyleIdx="2" presStyleCnt="7">
        <dgm:presLayoutVars>
          <dgm:chMax val="0"/>
          <dgm:bulletEnabled val="1"/>
        </dgm:presLayoutVars>
      </dgm:prSet>
      <dgm:spPr/>
      <dgm:t>
        <a:bodyPr/>
        <a:lstStyle/>
        <a:p>
          <a:endParaRPr lang="en-US"/>
        </a:p>
      </dgm:t>
    </dgm:pt>
    <dgm:pt modelId="{327B9342-14A4-4356-8C10-788B6DDF8BBB}" type="pres">
      <dgm:prSet presAssocID="{CE528058-9783-45FB-B992-30D7EFA74FD7}" presName="negativeSpace" presStyleCnt="0"/>
      <dgm:spPr/>
    </dgm:pt>
    <dgm:pt modelId="{44215D36-B54B-42F0-A3B2-9BFABC03FBB4}" type="pres">
      <dgm:prSet presAssocID="{CE528058-9783-45FB-B992-30D7EFA74FD7}" presName="childText" presStyleLbl="conFgAcc1" presStyleIdx="2" presStyleCnt="7">
        <dgm:presLayoutVars>
          <dgm:bulletEnabled val="1"/>
        </dgm:presLayoutVars>
      </dgm:prSet>
      <dgm:spPr/>
    </dgm:pt>
    <dgm:pt modelId="{1EAA7C89-B2A5-4EDC-AD73-B0F47AE7A33D}" type="pres">
      <dgm:prSet presAssocID="{390D0DF4-1C20-41D1-8E6B-1F59AFAEBBD3}" presName="spaceBetweenRectangles" presStyleCnt="0"/>
      <dgm:spPr/>
    </dgm:pt>
    <dgm:pt modelId="{C8887919-74C8-4810-B733-375EEFFE8CB9}" type="pres">
      <dgm:prSet presAssocID="{8C548624-E9EF-4F53-AB32-434B16169BF1}" presName="parentLin" presStyleCnt="0"/>
      <dgm:spPr/>
    </dgm:pt>
    <dgm:pt modelId="{ACA17FEB-E8C4-4A7E-8DDB-F91953A9F64B}" type="pres">
      <dgm:prSet presAssocID="{8C548624-E9EF-4F53-AB32-434B16169BF1}" presName="parentLeftMargin" presStyleLbl="node1" presStyleIdx="2" presStyleCnt="7"/>
      <dgm:spPr/>
      <dgm:t>
        <a:bodyPr/>
        <a:lstStyle/>
        <a:p>
          <a:endParaRPr lang="en-US"/>
        </a:p>
      </dgm:t>
    </dgm:pt>
    <dgm:pt modelId="{93633067-AE92-4AFE-A390-913A00B0AC3F}" type="pres">
      <dgm:prSet presAssocID="{8C548624-E9EF-4F53-AB32-434B16169BF1}" presName="parentText" presStyleLbl="node1" presStyleIdx="3" presStyleCnt="7">
        <dgm:presLayoutVars>
          <dgm:chMax val="0"/>
          <dgm:bulletEnabled val="1"/>
        </dgm:presLayoutVars>
      </dgm:prSet>
      <dgm:spPr/>
      <dgm:t>
        <a:bodyPr/>
        <a:lstStyle/>
        <a:p>
          <a:endParaRPr lang="en-US"/>
        </a:p>
      </dgm:t>
    </dgm:pt>
    <dgm:pt modelId="{1825840C-BF95-44C5-BE6F-64BB9985ECC4}" type="pres">
      <dgm:prSet presAssocID="{8C548624-E9EF-4F53-AB32-434B16169BF1}" presName="negativeSpace" presStyleCnt="0"/>
      <dgm:spPr/>
    </dgm:pt>
    <dgm:pt modelId="{0E53C091-7AD7-43FD-B6E3-1C0BF3AC300E}" type="pres">
      <dgm:prSet presAssocID="{8C548624-E9EF-4F53-AB32-434B16169BF1}" presName="childText" presStyleLbl="conFgAcc1" presStyleIdx="3" presStyleCnt="7">
        <dgm:presLayoutVars>
          <dgm:bulletEnabled val="1"/>
        </dgm:presLayoutVars>
      </dgm:prSet>
      <dgm:spPr/>
    </dgm:pt>
    <dgm:pt modelId="{39105178-B3D9-432C-9190-17E046D5D0BB}" type="pres">
      <dgm:prSet presAssocID="{172A5A64-5E9C-4ED3-A33A-2AF3C0971545}" presName="spaceBetweenRectangles" presStyleCnt="0"/>
      <dgm:spPr/>
    </dgm:pt>
    <dgm:pt modelId="{414F10A2-1842-4C29-8DB2-E4B8C67A1412}" type="pres">
      <dgm:prSet presAssocID="{0CCD82AD-7441-4E15-A488-C2FFE240893A}" presName="parentLin" presStyleCnt="0"/>
      <dgm:spPr/>
    </dgm:pt>
    <dgm:pt modelId="{2EBA8B8D-E6B3-447B-80BD-58E09BD75E3B}" type="pres">
      <dgm:prSet presAssocID="{0CCD82AD-7441-4E15-A488-C2FFE240893A}" presName="parentLeftMargin" presStyleLbl="node1" presStyleIdx="3" presStyleCnt="7"/>
      <dgm:spPr/>
      <dgm:t>
        <a:bodyPr/>
        <a:lstStyle/>
        <a:p>
          <a:endParaRPr lang="en-US"/>
        </a:p>
      </dgm:t>
    </dgm:pt>
    <dgm:pt modelId="{8C68E03C-B871-4194-9164-C36A33288EF8}" type="pres">
      <dgm:prSet presAssocID="{0CCD82AD-7441-4E15-A488-C2FFE240893A}" presName="parentText" presStyleLbl="node1" presStyleIdx="4" presStyleCnt="7">
        <dgm:presLayoutVars>
          <dgm:chMax val="0"/>
          <dgm:bulletEnabled val="1"/>
        </dgm:presLayoutVars>
      </dgm:prSet>
      <dgm:spPr/>
      <dgm:t>
        <a:bodyPr/>
        <a:lstStyle/>
        <a:p>
          <a:endParaRPr lang="en-US"/>
        </a:p>
      </dgm:t>
    </dgm:pt>
    <dgm:pt modelId="{0F4C5C49-F18F-4C07-8FD1-B36C3B2D83D4}" type="pres">
      <dgm:prSet presAssocID="{0CCD82AD-7441-4E15-A488-C2FFE240893A}" presName="negativeSpace" presStyleCnt="0"/>
      <dgm:spPr/>
    </dgm:pt>
    <dgm:pt modelId="{C1D7E107-53F3-41CC-B296-20ABC5E6D6BB}" type="pres">
      <dgm:prSet presAssocID="{0CCD82AD-7441-4E15-A488-C2FFE240893A}" presName="childText" presStyleLbl="conFgAcc1" presStyleIdx="4" presStyleCnt="7">
        <dgm:presLayoutVars>
          <dgm:bulletEnabled val="1"/>
        </dgm:presLayoutVars>
      </dgm:prSet>
      <dgm:spPr/>
    </dgm:pt>
    <dgm:pt modelId="{9A3C276D-7BBD-4E94-AE2A-1920AF073D3A}" type="pres">
      <dgm:prSet presAssocID="{F6855859-DE8C-41C0-A905-F3ACACFC31A5}" presName="spaceBetweenRectangles" presStyleCnt="0"/>
      <dgm:spPr/>
    </dgm:pt>
    <dgm:pt modelId="{A231BBE3-6F55-4C62-BF94-778CD6D73B43}" type="pres">
      <dgm:prSet presAssocID="{DB967393-A4B5-4211-B555-F47A6DBB853A}" presName="parentLin" presStyleCnt="0"/>
      <dgm:spPr/>
    </dgm:pt>
    <dgm:pt modelId="{1F38F708-E673-4C36-92CB-E385DFC0F584}" type="pres">
      <dgm:prSet presAssocID="{DB967393-A4B5-4211-B555-F47A6DBB853A}" presName="parentLeftMargin" presStyleLbl="node1" presStyleIdx="4" presStyleCnt="7"/>
      <dgm:spPr/>
      <dgm:t>
        <a:bodyPr/>
        <a:lstStyle/>
        <a:p>
          <a:endParaRPr lang="en-US"/>
        </a:p>
      </dgm:t>
    </dgm:pt>
    <dgm:pt modelId="{AEAF7708-CB3E-4BA1-8FEC-C02311381983}" type="pres">
      <dgm:prSet presAssocID="{DB967393-A4B5-4211-B555-F47A6DBB853A}" presName="parentText" presStyleLbl="node1" presStyleIdx="5" presStyleCnt="7">
        <dgm:presLayoutVars>
          <dgm:chMax val="0"/>
          <dgm:bulletEnabled val="1"/>
        </dgm:presLayoutVars>
      </dgm:prSet>
      <dgm:spPr/>
      <dgm:t>
        <a:bodyPr/>
        <a:lstStyle/>
        <a:p>
          <a:endParaRPr lang="en-US"/>
        </a:p>
      </dgm:t>
    </dgm:pt>
    <dgm:pt modelId="{DEFA6D6F-3FFC-461F-B5FB-F75772E1E208}" type="pres">
      <dgm:prSet presAssocID="{DB967393-A4B5-4211-B555-F47A6DBB853A}" presName="negativeSpace" presStyleCnt="0"/>
      <dgm:spPr/>
    </dgm:pt>
    <dgm:pt modelId="{1AC18C87-C08A-4D4A-8555-0AC5564C7CD1}" type="pres">
      <dgm:prSet presAssocID="{DB967393-A4B5-4211-B555-F47A6DBB853A}" presName="childText" presStyleLbl="conFgAcc1" presStyleIdx="5" presStyleCnt="7">
        <dgm:presLayoutVars>
          <dgm:bulletEnabled val="1"/>
        </dgm:presLayoutVars>
      </dgm:prSet>
      <dgm:spPr/>
    </dgm:pt>
    <dgm:pt modelId="{B09673B0-2A0E-47C2-95B4-AAFB0264C876}" type="pres">
      <dgm:prSet presAssocID="{D8AFE69E-44E7-4067-81D7-E5D5B299ABDD}" presName="spaceBetweenRectangles" presStyleCnt="0"/>
      <dgm:spPr/>
    </dgm:pt>
    <dgm:pt modelId="{A86390DE-70ED-49D8-90E2-C0D64654BA35}" type="pres">
      <dgm:prSet presAssocID="{770DDFB9-628C-489B-8F55-652C0E270114}" presName="parentLin" presStyleCnt="0"/>
      <dgm:spPr/>
    </dgm:pt>
    <dgm:pt modelId="{D593B4E5-94D0-4AB6-B8F1-B660993C28BB}" type="pres">
      <dgm:prSet presAssocID="{770DDFB9-628C-489B-8F55-652C0E270114}" presName="parentLeftMargin" presStyleLbl="node1" presStyleIdx="5" presStyleCnt="7"/>
      <dgm:spPr/>
      <dgm:t>
        <a:bodyPr/>
        <a:lstStyle/>
        <a:p>
          <a:endParaRPr lang="en-US"/>
        </a:p>
      </dgm:t>
    </dgm:pt>
    <dgm:pt modelId="{3D64821C-79CE-4246-B01E-6BC362084DE9}" type="pres">
      <dgm:prSet presAssocID="{770DDFB9-628C-489B-8F55-652C0E270114}" presName="parentText" presStyleLbl="node1" presStyleIdx="6" presStyleCnt="7">
        <dgm:presLayoutVars>
          <dgm:chMax val="0"/>
          <dgm:bulletEnabled val="1"/>
        </dgm:presLayoutVars>
      </dgm:prSet>
      <dgm:spPr/>
      <dgm:t>
        <a:bodyPr/>
        <a:lstStyle/>
        <a:p>
          <a:endParaRPr lang="en-US"/>
        </a:p>
      </dgm:t>
    </dgm:pt>
    <dgm:pt modelId="{E3ADB7FA-0EDC-4E9B-9488-8A8B9D669D18}" type="pres">
      <dgm:prSet presAssocID="{770DDFB9-628C-489B-8F55-652C0E270114}" presName="negativeSpace" presStyleCnt="0"/>
      <dgm:spPr/>
    </dgm:pt>
    <dgm:pt modelId="{B4217474-A78E-478E-9A20-E0F97A75766F}" type="pres">
      <dgm:prSet presAssocID="{770DDFB9-628C-489B-8F55-652C0E270114}" presName="childText" presStyleLbl="conFgAcc1" presStyleIdx="6" presStyleCnt="7">
        <dgm:presLayoutVars>
          <dgm:bulletEnabled val="1"/>
        </dgm:presLayoutVars>
      </dgm:prSet>
      <dgm:spPr/>
    </dgm:pt>
  </dgm:ptLst>
  <dgm:cxnLst>
    <dgm:cxn modelId="{57A0CFC8-1FFC-4DB8-BC44-22EC10F18286}" type="presOf" srcId="{DB967393-A4B5-4211-B555-F47A6DBB853A}" destId="{1F38F708-E673-4C36-92CB-E385DFC0F584}" srcOrd="0" destOrd="0" presId="urn:microsoft.com/office/officeart/2005/8/layout/list1"/>
    <dgm:cxn modelId="{E53FC9C1-147C-4BFC-80B7-CD22C297FB5E}" srcId="{B3F46A50-99AD-4AED-BFC4-06E6A6E865EA}" destId="{770DDFB9-628C-489B-8F55-652C0E270114}" srcOrd="6" destOrd="0" parTransId="{3E853D54-BE2B-4A44-B0C6-9101FE76B50F}" sibTransId="{2AA196A1-6A0D-4EE8-AD23-5340597FADB9}"/>
    <dgm:cxn modelId="{6A43CBE9-67B0-4708-943A-650FA3AAEE66}" type="presOf" srcId="{9A663EF5-BEAA-43F4-8B6A-2DAABE61C349}" destId="{B6D7466D-636F-4FA1-9974-7F637CF8DF68}" srcOrd="0" destOrd="0" presId="urn:microsoft.com/office/officeart/2005/8/layout/list1"/>
    <dgm:cxn modelId="{43A52918-8744-4612-B2F7-05CD0464F997}" type="presOf" srcId="{8C548624-E9EF-4F53-AB32-434B16169BF1}" destId="{ACA17FEB-E8C4-4A7E-8DDB-F91953A9F64B}" srcOrd="0" destOrd="0" presId="urn:microsoft.com/office/officeart/2005/8/layout/list1"/>
    <dgm:cxn modelId="{7E6B48BB-4F4B-44EA-84E4-82E3E9EF4B07}" type="presOf" srcId="{770DDFB9-628C-489B-8F55-652C0E270114}" destId="{D593B4E5-94D0-4AB6-B8F1-B660993C28BB}" srcOrd="0" destOrd="0" presId="urn:microsoft.com/office/officeart/2005/8/layout/list1"/>
    <dgm:cxn modelId="{CC6752F7-58F4-4AE8-BBF2-2D46D105A7BF}" type="presOf" srcId="{9A663EF5-BEAA-43F4-8B6A-2DAABE61C349}" destId="{99874C94-182A-40F1-93C1-2F447913542C}" srcOrd="1" destOrd="0" presId="urn:microsoft.com/office/officeart/2005/8/layout/list1"/>
    <dgm:cxn modelId="{6ABF2E1C-439A-459E-B660-B17FB9CB3838}" srcId="{B3F46A50-99AD-4AED-BFC4-06E6A6E865EA}" destId="{8C548624-E9EF-4F53-AB32-434B16169BF1}" srcOrd="3" destOrd="0" parTransId="{3E5053E9-18C4-4A14-B1D1-FF635CCB93C3}" sibTransId="{172A5A64-5E9C-4ED3-A33A-2AF3C0971545}"/>
    <dgm:cxn modelId="{9B908F7C-17E2-4461-94F7-4E4068A928EE}" type="presOf" srcId="{B3F46A50-99AD-4AED-BFC4-06E6A6E865EA}" destId="{1BCA5EC4-C5E1-4715-B770-7B52D9F4E30D}" srcOrd="0" destOrd="0" presId="urn:microsoft.com/office/officeart/2005/8/layout/list1"/>
    <dgm:cxn modelId="{B2C64AC4-123E-4726-903B-9B4EA8E2F73D}" srcId="{B3F46A50-99AD-4AED-BFC4-06E6A6E865EA}" destId="{CE528058-9783-45FB-B992-30D7EFA74FD7}" srcOrd="2" destOrd="0" parTransId="{E6F75CFC-9220-41BB-939B-77A133FE2D11}" sibTransId="{390D0DF4-1C20-41D1-8E6B-1F59AFAEBBD3}"/>
    <dgm:cxn modelId="{9EFA6B20-76B2-420D-BE66-0085E44ABE23}" srcId="{B3F46A50-99AD-4AED-BFC4-06E6A6E865EA}" destId="{9A663EF5-BEAA-43F4-8B6A-2DAABE61C349}" srcOrd="1" destOrd="0" parTransId="{A97884DA-ED83-41C0-AA7D-2DE8E375AADE}" sibTransId="{5AF10EB4-5830-4149-81FB-4DC01EB92D65}"/>
    <dgm:cxn modelId="{6230E667-6C5F-4B79-BDFB-BED98941240E}" srcId="{B3F46A50-99AD-4AED-BFC4-06E6A6E865EA}" destId="{861EA82B-7B38-47CF-901B-31161CC14436}" srcOrd="0" destOrd="0" parTransId="{3BB61554-6D02-450F-9927-7C78395EDD21}" sibTransId="{51074B33-D0B4-4FF1-A35B-CC2328CEB1F3}"/>
    <dgm:cxn modelId="{C19401B8-27CF-4567-99DA-2C4493256288}" type="presOf" srcId="{0CCD82AD-7441-4E15-A488-C2FFE240893A}" destId="{8C68E03C-B871-4194-9164-C36A33288EF8}" srcOrd="1" destOrd="0" presId="urn:microsoft.com/office/officeart/2005/8/layout/list1"/>
    <dgm:cxn modelId="{E8F895D7-44E0-4FA1-BE7D-AB75D66A6795}" type="presOf" srcId="{CE528058-9783-45FB-B992-30D7EFA74FD7}" destId="{1234D34D-8C14-42B9-A0B2-4B2425AF217A}" srcOrd="0" destOrd="0" presId="urn:microsoft.com/office/officeart/2005/8/layout/list1"/>
    <dgm:cxn modelId="{658CA249-22B4-448D-BC91-59811C2EE4CA}" srcId="{B3F46A50-99AD-4AED-BFC4-06E6A6E865EA}" destId="{DB967393-A4B5-4211-B555-F47A6DBB853A}" srcOrd="5" destOrd="0" parTransId="{F07B990F-3DAB-445B-8B85-CEB87669A79B}" sibTransId="{D8AFE69E-44E7-4067-81D7-E5D5B299ABDD}"/>
    <dgm:cxn modelId="{F1F1AA16-84E4-4990-A8E6-815BE8749884}" type="presOf" srcId="{770DDFB9-628C-489B-8F55-652C0E270114}" destId="{3D64821C-79CE-4246-B01E-6BC362084DE9}" srcOrd="1" destOrd="0" presId="urn:microsoft.com/office/officeart/2005/8/layout/list1"/>
    <dgm:cxn modelId="{988B9BB2-A5EA-46DC-97CE-C5A54DF09F98}" type="presOf" srcId="{8C548624-E9EF-4F53-AB32-434B16169BF1}" destId="{93633067-AE92-4AFE-A390-913A00B0AC3F}" srcOrd="1" destOrd="0" presId="urn:microsoft.com/office/officeart/2005/8/layout/list1"/>
    <dgm:cxn modelId="{DEEC7BF6-6573-408A-90BF-57127C47778C}" type="presOf" srcId="{DB967393-A4B5-4211-B555-F47A6DBB853A}" destId="{AEAF7708-CB3E-4BA1-8FEC-C02311381983}" srcOrd="1" destOrd="0" presId="urn:microsoft.com/office/officeart/2005/8/layout/list1"/>
    <dgm:cxn modelId="{2AD55C3E-34D4-4993-A805-E8DCCCA79404}" type="presOf" srcId="{0CCD82AD-7441-4E15-A488-C2FFE240893A}" destId="{2EBA8B8D-E6B3-447B-80BD-58E09BD75E3B}" srcOrd="0" destOrd="0" presId="urn:microsoft.com/office/officeart/2005/8/layout/list1"/>
    <dgm:cxn modelId="{A97A9F50-6B11-4D21-911B-B7A9E1FBADDA}" type="presOf" srcId="{861EA82B-7B38-47CF-901B-31161CC14436}" destId="{4F348809-46AB-477B-95B5-945C92AC30F1}" srcOrd="0" destOrd="0" presId="urn:microsoft.com/office/officeart/2005/8/layout/list1"/>
    <dgm:cxn modelId="{48A71395-BA7D-4D3C-8540-0EA61E3E0C7C}" type="presOf" srcId="{861EA82B-7B38-47CF-901B-31161CC14436}" destId="{E353CD37-0DA7-4BD9-9FC5-B029FAF07EC1}" srcOrd="1" destOrd="0" presId="urn:microsoft.com/office/officeart/2005/8/layout/list1"/>
    <dgm:cxn modelId="{BBDA4AA6-B80A-429C-8CC0-815DB33C54D4}" srcId="{B3F46A50-99AD-4AED-BFC4-06E6A6E865EA}" destId="{0CCD82AD-7441-4E15-A488-C2FFE240893A}" srcOrd="4" destOrd="0" parTransId="{755626F8-9757-49FD-9379-396DBA85B470}" sibTransId="{F6855859-DE8C-41C0-A905-F3ACACFC31A5}"/>
    <dgm:cxn modelId="{CCE3B6F0-09F1-4825-A4A5-043147A4FD1D}" type="presOf" srcId="{CE528058-9783-45FB-B992-30D7EFA74FD7}" destId="{294DEA1E-DF07-4D70-BB94-FE329C3E0C57}" srcOrd="1" destOrd="0" presId="urn:microsoft.com/office/officeart/2005/8/layout/list1"/>
    <dgm:cxn modelId="{F2390E97-4A4E-4939-97D8-66358EC8EB1F}" type="presParOf" srcId="{1BCA5EC4-C5E1-4715-B770-7B52D9F4E30D}" destId="{D9F6C9EE-C9C3-45E9-95CF-ED5A2AD94076}" srcOrd="0" destOrd="0" presId="urn:microsoft.com/office/officeart/2005/8/layout/list1"/>
    <dgm:cxn modelId="{C2F1400E-8973-4F08-978B-EC6D979BAF32}" type="presParOf" srcId="{D9F6C9EE-C9C3-45E9-95CF-ED5A2AD94076}" destId="{4F348809-46AB-477B-95B5-945C92AC30F1}" srcOrd="0" destOrd="0" presId="urn:microsoft.com/office/officeart/2005/8/layout/list1"/>
    <dgm:cxn modelId="{B137BCEB-0B9C-4FA9-B59E-630A946358EE}" type="presParOf" srcId="{D9F6C9EE-C9C3-45E9-95CF-ED5A2AD94076}" destId="{E353CD37-0DA7-4BD9-9FC5-B029FAF07EC1}" srcOrd="1" destOrd="0" presId="urn:microsoft.com/office/officeart/2005/8/layout/list1"/>
    <dgm:cxn modelId="{7C78F5F1-9881-42C1-B995-C2FA55BE25F3}" type="presParOf" srcId="{1BCA5EC4-C5E1-4715-B770-7B52D9F4E30D}" destId="{75FF1F02-05DF-4FDD-92BA-6B78D66926C6}" srcOrd="1" destOrd="0" presId="urn:microsoft.com/office/officeart/2005/8/layout/list1"/>
    <dgm:cxn modelId="{35F5DF50-5653-4E72-ADAE-AE9E81A9A980}" type="presParOf" srcId="{1BCA5EC4-C5E1-4715-B770-7B52D9F4E30D}" destId="{65652D57-3F7D-4138-AA27-162349B3DB64}" srcOrd="2" destOrd="0" presId="urn:microsoft.com/office/officeart/2005/8/layout/list1"/>
    <dgm:cxn modelId="{D53C7A6D-B063-4532-8AAA-F68B751A2AD8}" type="presParOf" srcId="{1BCA5EC4-C5E1-4715-B770-7B52D9F4E30D}" destId="{3DB0A1BF-EBB8-40FB-BE32-CA177F9D5A8C}" srcOrd="3" destOrd="0" presId="urn:microsoft.com/office/officeart/2005/8/layout/list1"/>
    <dgm:cxn modelId="{CECDFE57-D115-445F-AC61-6BB080969B59}" type="presParOf" srcId="{1BCA5EC4-C5E1-4715-B770-7B52D9F4E30D}" destId="{B0FAD500-E7FC-4BAB-B6F4-5FD3B04475B5}" srcOrd="4" destOrd="0" presId="urn:microsoft.com/office/officeart/2005/8/layout/list1"/>
    <dgm:cxn modelId="{B0BDC8F0-659E-4AF2-99D7-A790A1532E58}" type="presParOf" srcId="{B0FAD500-E7FC-4BAB-B6F4-5FD3B04475B5}" destId="{B6D7466D-636F-4FA1-9974-7F637CF8DF68}" srcOrd="0" destOrd="0" presId="urn:microsoft.com/office/officeart/2005/8/layout/list1"/>
    <dgm:cxn modelId="{4E5B7B31-0349-4C88-8410-DCD9CAA5C156}" type="presParOf" srcId="{B0FAD500-E7FC-4BAB-B6F4-5FD3B04475B5}" destId="{99874C94-182A-40F1-93C1-2F447913542C}" srcOrd="1" destOrd="0" presId="urn:microsoft.com/office/officeart/2005/8/layout/list1"/>
    <dgm:cxn modelId="{0CBE38DF-C2A1-4525-948C-6E82DA5BF650}" type="presParOf" srcId="{1BCA5EC4-C5E1-4715-B770-7B52D9F4E30D}" destId="{CB1282A6-4F77-4E5D-9AC8-577C42DFB816}" srcOrd="5" destOrd="0" presId="urn:microsoft.com/office/officeart/2005/8/layout/list1"/>
    <dgm:cxn modelId="{EEC2983D-4EC6-43D1-8114-B362C88B75A3}" type="presParOf" srcId="{1BCA5EC4-C5E1-4715-B770-7B52D9F4E30D}" destId="{452327BC-5502-4DE3-A076-73FD2B4A9DD9}" srcOrd="6" destOrd="0" presId="urn:microsoft.com/office/officeart/2005/8/layout/list1"/>
    <dgm:cxn modelId="{D5DEDC2E-26F8-4D18-9356-03E08A1F0D5A}" type="presParOf" srcId="{1BCA5EC4-C5E1-4715-B770-7B52D9F4E30D}" destId="{A87F9D77-70F8-4F27-85DE-AFB1C5AEC44A}" srcOrd="7" destOrd="0" presId="urn:microsoft.com/office/officeart/2005/8/layout/list1"/>
    <dgm:cxn modelId="{6737A10A-60AE-42D8-8D3B-352E35F61F60}" type="presParOf" srcId="{1BCA5EC4-C5E1-4715-B770-7B52D9F4E30D}" destId="{539645EA-741F-4EC0-A177-57E5989A5B83}" srcOrd="8" destOrd="0" presId="urn:microsoft.com/office/officeart/2005/8/layout/list1"/>
    <dgm:cxn modelId="{C566B489-6D8C-4075-A330-AEFC0593165A}" type="presParOf" srcId="{539645EA-741F-4EC0-A177-57E5989A5B83}" destId="{1234D34D-8C14-42B9-A0B2-4B2425AF217A}" srcOrd="0" destOrd="0" presId="urn:microsoft.com/office/officeart/2005/8/layout/list1"/>
    <dgm:cxn modelId="{B821ACBC-4D54-4403-97C3-803C6406B288}" type="presParOf" srcId="{539645EA-741F-4EC0-A177-57E5989A5B83}" destId="{294DEA1E-DF07-4D70-BB94-FE329C3E0C57}" srcOrd="1" destOrd="0" presId="urn:microsoft.com/office/officeart/2005/8/layout/list1"/>
    <dgm:cxn modelId="{808468FC-1344-4250-857C-3C1EC6CDD042}" type="presParOf" srcId="{1BCA5EC4-C5E1-4715-B770-7B52D9F4E30D}" destId="{327B9342-14A4-4356-8C10-788B6DDF8BBB}" srcOrd="9" destOrd="0" presId="urn:microsoft.com/office/officeart/2005/8/layout/list1"/>
    <dgm:cxn modelId="{A53E92F0-5708-46E6-AFF2-3E66D9E4E3B1}" type="presParOf" srcId="{1BCA5EC4-C5E1-4715-B770-7B52D9F4E30D}" destId="{44215D36-B54B-42F0-A3B2-9BFABC03FBB4}" srcOrd="10" destOrd="0" presId="urn:microsoft.com/office/officeart/2005/8/layout/list1"/>
    <dgm:cxn modelId="{481A7B7E-E6EE-41B7-BF12-751016A433C9}" type="presParOf" srcId="{1BCA5EC4-C5E1-4715-B770-7B52D9F4E30D}" destId="{1EAA7C89-B2A5-4EDC-AD73-B0F47AE7A33D}" srcOrd="11" destOrd="0" presId="urn:microsoft.com/office/officeart/2005/8/layout/list1"/>
    <dgm:cxn modelId="{C668FD75-48C2-4B2A-8356-F6AEC7E893FE}" type="presParOf" srcId="{1BCA5EC4-C5E1-4715-B770-7B52D9F4E30D}" destId="{C8887919-74C8-4810-B733-375EEFFE8CB9}" srcOrd="12" destOrd="0" presId="urn:microsoft.com/office/officeart/2005/8/layout/list1"/>
    <dgm:cxn modelId="{8DB19AFE-3EA5-4754-BFDE-13DC62A73DCF}" type="presParOf" srcId="{C8887919-74C8-4810-B733-375EEFFE8CB9}" destId="{ACA17FEB-E8C4-4A7E-8DDB-F91953A9F64B}" srcOrd="0" destOrd="0" presId="urn:microsoft.com/office/officeart/2005/8/layout/list1"/>
    <dgm:cxn modelId="{61AD1E12-BFF3-448C-986B-930524FFE772}" type="presParOf" srcId="{C8887919-74C8-4810-B733-375EEFFE8CB9}" destId="{93633067-AE92-4AFE-A390-913A00B0AC3F}" srcOrd="1" destOrd="0" presId="urn:microsoft.com/office/officeart/2005/8/layout/list1"/>
    <dgm:cxn modelId="{0277A371-1288-4936-9C13-C74AB88DD011}" type="presParOf" srcId="{1BCA5EC4-C5E1-4715-B770-7B52D9F4E30D}" destId="{1825840C-BF95-44C5-BE6F-64BB9985ECC4}" srcOrd="13" destOrd="0" presId="urn:microsoft.com/office/officeart/2005/8/layout/list1"/>
    <dgm:cxn modelId="{C59C0107-49E7-4014-9671-4E96760B7653}" type="presParOf" srcId="{1BCA5EC4-C5E1-4715-B770-7B52D9F4E30D}" destId="{0E53C091-7AD7-43FD-B6E3-1C0BF3AC300E}" srcOrd="14" destOrd="0" presId="urn:microsoft.com/office/officeart/2005/8/layout/list1"/>
    <dgm:cxn modelId="{F98F415E-D6E6-4C83-867B-F6A36F571278}" type="presParOf" srcId="{1BCA5EC4-C5E1-4715-B770-7B52D9F4E30D}" destId="{39105178-B3D9-432C-9190-17E046D5D0BB}" srcOrd="15" destOrd="0" presId="urn:microsoft.com/office/officeart/2005/8/layout/list1"/>
    <dgm:cxn modelId="{F2D72726-32FC-477C-8ADB-C066F5E2AD1C}" type="presParOf" srcId="{1BCA5EC4-C5E1-4715-B770-7B52D9F4E30D}" destId="{414F10A2-1842-4C29-8DB2-E4B8C67A1412}" srcOrd="16" destOrd="0" presId="urn:microsoft.com/office/officeart/2005/8/layout/list1"/>
    <dgm:cxn modelId="{D355E31A-9C4B-4BCC-8762-F89631D116D4}" type="presParOf" srcId="{414F10A2-1842-4C29-8DB2-E4B8C67A1412}" destId="{2EBA8B8D-E6B3-447B-80BD-58E09BD75E3B}" srcOrd="0" destOrd="0" presId="urn:microsoft.com/office/officeart/2005/8/layout/list1"/>
    <dgm:cxn modelId="{8DFEAE1F-7495-4FC9-9606-16A7CA233794}" type="presParOf" srcId="{414F10A2-1842-4C29-8DB2-E4B8C67A1412}" destId="{8C68E03C-B871-4194-9164-C36A33288EF8}" srcOrd="1" destOrd="0" presId="urn:microsoft.com/office/officeart/2005/8/layout/list1"/>
    <dgm:cxn modelId="{E7EEE8C3-0AE6-4500-8262-052960AA8167}" type="presParOf" srcId="{1BCA5EC4-C5E1-4715-B770-7B52D9F4E30D}" destId="{0F4C5C49-F18F-4C07-8FD1-B36C3B2D83D4}" srcOrd="17" destOrd="0" presId="urn:microsoft.com/office/officeart/2005/8/layout/list1"/>
    <dgm:cxn modelId="{2A3FC024-44CD-4A86-9298-B6926D970E63}" type="presParOf" srcId="{1BCA5EC4-C5E1-4715-B770-7B52D9F4E30D}" destId="{C1D7E107-53F3-41CC-B296-20ABC5E6D6BB}" srcOrd="18" destOrd="0" presId="urn:microsoft.com/office/officeart/2005/8/layout/list1"/>
    <dgm:cxn modelId="{FC07DDDA-BB2A-4D23-8A77-0872BE2CC50D}" type="presParOf" srcId="{1BCA5EC4-C5E1-4715-B770-7B52D9F4E30D}" destId="{9A3C276D-7BBD-4E94-AE2A-1920AF073D3A}" srcOrd="19" destOrd="0" presId="urn:microsoft.com/office/officeart/2005/8/layout/list1"/>
    <dgm:cxn modelId="{D9C544FD-D042-492D-A4F0-AB8A57F7D464}" type="presParOf" srcId="{1BCA5EC4-C5E1-4715-B770-7B52D9F4E30D}" destId="{A231BBE3-6F55-4C62-BF94-778CD6D73B43}" srcOrd="20" destOrd="0" presId="urn:microsoft.com/office/officeart/2005/8/layout/list1"/>
    <dgm:cxn modelId="{F77CCCAF-721D-43D7-BB6B-32FAD7F841B2}" type="presParOf" srcId="{A231BBE3-6F55-4C62-BF94-778CD6D73B43}" destId="{1F38F708-E673-4C36-92CB-E385DFC0F584}" srcOrd="0" destOrd="0" presId="urn:microsoft.com/office/officeart/2005/8/layout/list1"/>
    <dgm:cxn modelId="{6B17718C-0E9C-432C-8B7B-704D55D060D0}" type="presParOf" srcId="{A231BBE3-6F55-4C62-BF94-778CD6D73B43}" destId="{AEAF7708-CB3E-4BA1-8FEC-C02311381983}" srcOrd="1" destOrd="0" presId="urn:microsoft.com/office/officeart/2005/8/layout/list1"/>
    <dgm:cxn modelId="{153FBD80-F8F8-4CC8-A92E-6B0430D5886F}" type="presParOf" srcId="{1BCA5EC4-C5E1-4715-B770-7B52D9F4E30D}" destId="{DEFA6D6F-3FFC-461F-B5FB-F75772E1E208}" srcOrd="21" destOrd="0" presId="urn:microsoft.com/office/officeart/2005/8/layout/list1"/>
    <dgm:cxn modelId="{21CEBA5D-D549-4A25-9554-D409ACEC973E}" type="presParOf" srcId="{1BCA5EC4-C5E1-4715-B770-7B52D9F4E30D}" destId="{1AC18C87-C08A-4D4A-8555-0AC5564C7CD1}" srcOrd="22" destOrd="0" presId="urn:microsoft.com/office/officeart/2005/8/layout/list1"/>
    <dgm:cxn modelId="{64976B40-B345-44C3-A045-6B9A4DFAB557}" type="presParOf" srcId="{1BCA5EC4-C5E1-4715-B770-7B52D9F4E30D}" destId="{B09673B0-2A0E-47C2-95B4-AAFB0264C876}" srcOrd="23" destOrd="0" presId="urn:microsoft.com/office/officeart/2005/8/layout/list1"/>
    <dgm:cxn modelId="{63315093-BEC8-419F-B4D4-24F4FD042955}" type="presParOf" srcId="{1BCA5EC4-C5E1-4715-B770-7B52D9F4E30D}" destId="{A86390DE-70ED-49D8-90E2-C0D64654BA35}" srcOrd="24" destOrd="0" presId="urn:microsoft.com/office/officeart/2005/8/layout/list1"/>
    <dgm:cxn modelId="{166461C5-0235-43FD-A302-5D9AB4D0F904}" type="presParOf" srcId="{A86390DE-70ED-49D8-90E2-C0D64654BA35}" destId="{D593B4E5-94D0-4AB6-B8F1-B660993C28BB}" srcOrd="0" destOrd="0" presId="urn:microsoft.com/office/officeart/2005/8/layout/list1"/>
    <dgm:cxn modelId="{9D9EDA2E-5DDE-4D51-8AE6-B3523E4AB000}" type="presParOf" srcId="{A86390DE-70ED-49D8-90E2-C0D64654BA35}" destId="{3D64821C-79CE-4246-B01E-6BC362084DE9}" srcOrd="1" destOrd="0" presId="urn:microsoft.com/office/officeart/2005/8/layout/list1"/>
    <dgm:cxn modelId="{EF366C39-084C-4CB3-9BBF-FCBF60BC83CD}" type="presParOf" srcId="{1BCA5EC4-C5E1-4715-B770-7B52D9F4E30D}" destId="{E3ADB7FA-0EDC-4E9B-9488-8A8B9D669D18}" srcOrd="25" destOrd="0" presId="urn:microsoft.com/office/officeart/2005/8/layout/list1"/>
    <dgm:cxn modelId="{6080E990-24C3-4F12-A13F-95D4EDBE2DE6}" type="presParOf" srcId="{1BCA5EC4-C5E1-4715-B770-7B52D9F4E30D}" destId="{B4217474-A78E-478E-9A20-E0F97A75766F}" srcOrd="2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81C826-FE6E-425B-A77B-CC8D0D56352D}"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en-IN"/>
        </a:p>
      </dgm:t>
    </dgm:pt>
    <dgm:pt modelId="{FB4E14F7-7A1E-4B27-9B5D-D9EFD04B1938}">
      <dgm:prSet phldrT="[Text]" custT="1"/>
      <dgm:spPr>
        <a:solidFill>
          <a:schemeClr val="bg1"/>
        </a:solidFill>
        <a:ln>
          <a:solidFill>
            <a:schemeClr val="tx1"/>
          </a:solidFill>
        </a:ln>
      </dgm:spPr>
      <dgm:t>
        <a:bodyPr/>
        <a:lstStyle/>
        <a:p>
          <a:r>
            <a:rPr lang="en-IN" sz="700" dirty="0">
              <a:solidFill>
                <a:schemeClr val="tx1"/>
              </a:solidFill>
            </a:rPr>
            <a:t>Month</a:t>
          </a:r>
          <a:endParaRPr lang="en-IN" sz="500" dirty="0">
            <a:solidFill>
              <a:schemeClr val="tx1"/>
            </a:solidFill>
          </a:endParaRPr>
        </a:p>
      </dgm:t>
    </dgm:pt>
    <dgm:pt modelId="{AEFFC07B-5EAA-4236-ADF6-2A52CDA394D3}" type="parTrans" cxnId="{77154C50-518A-4934-A08C-2DB1A24348A4}">
      <dgm:prSet/>
      <dgm:spPr/>
      <dgm:t>
        <a:bodyPr/>
        <a:lstStyle/>
        <a:p>
          <a:endParaRPr lang="en-IN"/>
        </a:p>
      </dgm:t>
    </dgm:pt>
    <dgm:pt modelId="{693032D0-5FA8-40E8-96A9-9761C5F2BDF0}" type="sibTrans" cxnId="{77154C50-518A-4934-A08C-2DB1A24348A4}">
      <dgm:prSet/>
      <dgm:spPr/>
      <dgm:t>
        <a:bodyPr/>
        <a:lstStyle/>
        <a:p>
          <a:endParaRPr lang="en-IN"/>
        </a:p>
      </dgm:t>
    </dgm:pt>
    <dgm:pt modelId="{D5586CEC-7A02-4A62-9710-847FEDCA9CCA}">
      <dgm:prSet phldrT="[Text]" custT="1"/>
      <dgm:spPr>
        <a:solidFill>
          <a:schemeClr val="bg1"/>
        </a:solidFill>
        <a:ln>
          <a:solidFill>
            <a:schemeClr val="tx1"/>
          </a:solidFill>
        </a:ln>
      </dgm:spPr>
      <dgm:t>
        <a:bodyPr/>
        <a:lstStyle/>
        <a:p>
          <a:r>
            <a:rPr lang="en-IN" sz="700" dirty="0">
              <a:solidFill>
                <a:schemeClr val="tx1"/>
              </a:solidFill>
            </a:rPr>
            <a:t>W1</a:t>
          </a:r>
          <a:endParaRPr lang="en-IN" sz="500" dirty="0">
            <a:solidFill>
              <a:schemeClr val="tx1"/>
            </a:solidFill>
          </a:endParaRPr>
        </a:p>
      </dgm:t>
    </dgm:pt>
    <dgm:pt modelId="{6DF99396-6280-4AA0-A605-947795398F93}" type="parTrans" cxnId="{805B36CC-E9D0-4919-9D64-C254E5107FDC}">
      <dgm:prSet/>
      <dgm:spPr/>
      <dgm:t>
        <a:bodyPr/>
        <a:lstStyle/>
        <a:p>
          <a:endParaRPr lang="en-IN"/>
        </a:p>
      </dgm:t>
    </dgm:pt>
    <dgm:pt modelId="{013352CC-7998-4B11-AFDE-31147BA291CB}" type="sibTrans" cxnId="{805B36CC-E9D0-4919-9D64-C254E5107FDC}">
      <dgm:prSet/>
      <dgm:spPr/>
      <dgm:t>
        <a:bodyPr/>
        <a:lstStyle/>
        <a:p>
          <a:endParaRPr lang="en-IN"/>
        </a:p>
      </dgm:t>
    </dgm:pt>
    <dgm:pt modelId="{1418EE11-AEA6-42D2-BC90-2708A2F35C56}">
      <dgm:prSet phldrT="[Text]" custT="1"/>
      <dgm:spPr>
        <a:solidFill>
          <a:schemeClr val="bg1"/>
        </a:solidFill>
        <a:ln>
          <a:solidFill>
            <a:schemeClr val="tx1"/>
          </a:solidFill>
        </a:ln>
      </dgm:spPr>
      <dgm:t>
        <a:bodyPr/>
        <a:lstStyle/>
        <a:p>
          <a:r>
            <a:rPr lang="en-IN" sz="700" dirty="0">
              <a:solidFill>
                <a:schemeClr val="tx1"/>
              </a:solidFill>
            </a:rPr>
            <a:t>Sun</a:t>
          </a:r>
          <a:endParaRPr lang="en-IN" sz="500" dirty="0">
            <a:solidFill>
              <a:schemeClr val="tx1"/>
            </a:solidFill>
          </a:endParaRPr>
        </a:p>
      </dgm:t>
    </dgm:pt>
    <dgm:pt modelId="{1999810D-1294-4B75-B617-A2F5E9000F56}" type="parTrans" cxnId="{09EEA72B-330C-4553-A986-AF71072C228A}">
      <dgm:prSet/>
      <dgm:spPr/>
      <dgm:t>
        <a:bodyPr/>
        <a:lstStyle/>
        <a:p>
          <a:endParaRPr lang="en-IN"/>
        </a:p>
      </dgm:t>
    </dgm:pt>
    <dgm:pt modelId="{80F93C28-D9B1-443E-83C0-5DB81A107449}" type="sibTrans" cxnId="{09EEA72B-330C-4553-A986-AF71072C228A}">
      <dgm:prSet/>
      <dgm:spPr/>
      <dgm:t>
        <a:bodyPr/>
        <a:lstStyle/>
        <a:p>
          <a:endParaRPr lang="en-IN"/>
        </a:p>
      </dgm:t>
    </dgm:pt>
    <dgm:pt modelId="{BA3881CF-9B2A-4D48-BA1D-4243237D9726}">
      <dgm:prSet phldrT="[Text]" custT="1"/>
      <dgm:spPr>
        <a:solidFill>
          <a:schemeClr val="bg1"/>
        </a:solidFill>
        <a:ln>
          <a:solidFill>
            <a:schemeClr val="tx1"/>
          </a:solidFill>
        </a:ln>
      </dgm:spPr>
      <dgm:t>
        <a:bodyPr/>
        <a:lstStyle/>
        <a:p>
          <a:r>
            <a:rPr lang="en-IN" sz="700" dirty="0">
              <a:solidFill>
                <a:schemeClr val="tx1"/>
              </a:solidFill>
            </a:rPr>
            <a:t>W2</a:t>
          </a:r>
          <a:endParaRPr lang="en-IN" sz="500" dirty="0">
            <a:solidFill>
              <a:schemeClr val="tx1"/>
            </a:solidFill>
          </a:endParaRPr>
        </a:p>
      </dgm:t>
    </dgm:pt>
    <dgm:pt modelId="{CE512868-7D08-4B29-B352-FA50CCC34B5D}" type="parTrans" cxnId="{745322F5-3B13-4D54-80A3-A69FCC671B3C}">
      <dgm:prSet/>
      <dgm:spPr/>
      <dgm:t>
        <a:bodyPr/>
        <a:lstStyle/>
        <a:p>
          <a:endParaRPr lang="en-IN"/>
        </a:p>
      </dgm:t>
    </dgm:pt>
    <dgm:pt modelId="{8282C03C-1ABA-48B6-98F3-E6EF542622CD}" type="sibTrans" cxnId="{745322F5-3B13-4D54-80A3-A69FCC671B3C}">
      <dgm:prSet/>
      <dgm:spPr/>
      <dgm:t>
        <a:bodyPr/>
        <a:lstStyle/>
        <a:p>
          <a:endParaRPr lang="en-IN"/>
        </a:p>
      </dgm:t>
    </dgm:pt>
    <dgm:pt modelId="{AE2DCF47-6454-4F84-9C21-C7AE2CD3D5DC}">
      <dgm:prSet phldrT="[Text]" custT="1"/>
      <dgm:spPr>
        <a:solidFill>
          <a:schemeClr val="bg1"/>
        </a:solidFill>
        <a:ln>
          <a:solidFill>
            <a:schemeClr val="tx1"/>
          </a:solidFill>
        </a:ln>
      </dgm:spPr>
      <dgm:t>
        <a:bodyPr/>
        <a:lstStyle/>
        <a:p>
          <a:r>
            <a:rPr lang="en-IN" sz="700" dirty="0">
              <a:solidFill>
                <a:schemeClr val="tx1"/>
              </a:solidFill>
            </a:rPr>
            <a:t>Mon</a:t>
          </a:r>
          <a:endParaRPr lang="en-IN" sz="500" dirty="0">
            <a:solidFill>
              <a:schemeClr val="tx1"/>
            </a:solidFill>
          </a:endParaRPr>
        </a:p>
      </dgm:t>
    </dgm:pt>
    <dgm:pt modelId="{4CC00F02-3D8A-457F-BF67-0B1DA1BAE5CB}" type="parTrans" cxnId="{DCB06888-9780-4F9B-A91D-DBCF54A519FE}">
      <dgm:prSet/>
      <dgm:spPr/>
      <dgm:t>
        <a:bodyPr/>
        <a:lstStyle/>
        <a:p>
          <a:endParaRPr lang="en-IN"/>
        </a:p>
      </dgm:t>
    </dgm:pt>
    <dgm:pt modelId="{0492CA7C-3693-4A10-904B-FDA269AC3459}" type="sibTrans" cxnId="{DCB06888-9780-4F9B-A91D-DBCF54A519FE}">
      <dgm:prSet/>
      <dgm:spPr/>
      <dgm:t>
        <a:bodyPr/>
        <a:lstStyle/>
        <a:p>
          <a:endParaRPr lang="en-IN"/>
        </a:p>
      </dgm:t>
    </dgm:pt>
    <dgm:pt modelId="{2CB1F234-500F-456F-BC8A-B9450FB36F01}">
      <dgm:prSet phldrT="[Text]" custT="1"/>
      <dgm:spPr>
        <a:solidFill>
          <a:schemeClr val="bg1"/>
        </a:solidFill>
        <a:ln>
          <a:solidFill>
            <a:schemeClr val="tx1"/>
          </a:solidFill>
        </a:ln>
      </dgm:spPr>
      <dgm:t>
        <a:bodyPr/>
        <a:lstStyle/>
        <a:p>
          <a:r>
            <a:rPr lang="en-IN" sz="700" dirty="0">
              <a:solidFill>
                <a:schemeClr val="tx1"/>
              </a:solidFill>
            </a:rPr>
            <a:t>Tue</a:t>
          </a:r>
          <a:endParaRPr lang="en-IN" sz="500" dirty="0">
            <a:solidFill>
              <a:schemeClr val="tx1"/>
            </a:solidFill>
          </a:endParaRPr>
        </a:p>
      </dgm:t>
    </dgm:pt>
    <dgm:pt modelId="{2F3BBDBC-0EEE-4DD4-A178-881586347C95}" type="parTrans" cxnId="{6054E839-AE0A-46BC-87B5-B80AB2F21AC0}">
      <dgm:prSet/>
      <dgm:spPr/>
      <dgm:t>
        <a:bodyPr/>
        <a:lstStyle/>
        <a:p>
          <a:endParaRPr lang="en-IN"/>
        </a:p>
      </dgm:t>
    </dgm:pt>
    <dgm:pt modelId="{F3C5ABE9-DE93-4DD9-9ED9-8BCD4A2DDC3B}" type="sibTrans" cxnId="{6054E839-AE0A-46BC-87B5-B80AB2F21AC0}">
      <dgm:prSet/>
      <dgm:spPr/>
      <dgm:t>
        <a:bodyPr/>
        <a:lstStyle/>
        <a:p>
          <a:endParaRPr lang="en-IN"/>
        </a:p>
      </dgm:t>
    </dgm:pt>
    <dgm:pt modelId="{138BDDEE-34ED-44E3-833E-DAC31C52B89E}">
      <dgm:prSet phldrT="[Text]" custT="1"/>
      <dgm:spPr>
        <a:solidFill>
          <a:schemeClr val="bg1"/>
        </a:solidFill>
        <a:ln>
          <a:solidFill>
            <a:schemeClr val="tx1"/>
          </a:solidFill>
        </a:ln>
      </dgm:spPr>
      <dgm:t>
        <a:bodyPr/>
        <a:lstStyle/>
        <a:p>
          <a:r>
            <a:rPr lang="en-IN" sz="700" dirty="0">
              <a:solidFill>
                <a:schemeClr val="tx1"/>
              </a:solidFill>
            </a:rPr>
            <a:t>Wed</a:t>
          </a:r>
          <a:endParaRPr lang="en-IN" sz="500" dirty="0">
            <a:solidFill>
              <a:schemeClr val="tx1"/>
            </a:solidFill>
          </a:endParaRPr>
        </a:p>
      </dgm:t>
    </dgm:pt>
    <dgm:pt modelId="{CA553D21-8D0A-4039-8C6D-F9C55C78DFA8}" type="parTrans" cxnId="{1D981997-9329-4EA8-B50B-464DD23F888F}">
      <dgm:prSet/>
      <dgm:spPr/>
      <dgm:t>
        <a:bodyPr/>
        <a:lstStyle/>
        <a:p>
          <a:endParaRPr lang="en-IN"/>
        </a:p>
      </dgm:t>
    </dgm:pt>
    <dgm:pt modelId="{602C4D27-499D-487E-ACD1-BFE79F6DB6DA}" type="sibTrans" cxnId="{1D981997-9329-4EA8-B50B-464DD23F888F}">
      <dgm:prSet/>
      <dgm:spPr/>
      <dgm:t>
        <a:bodyPr/>
        <a:lstStyle/>
        <a:p>
          <a:endParaRPr lang="en-IN"/>
        </a:p>
      </dgm:t>
    </dgm:pt>
    <dgm:pt modelId="{9B8073A9-6432-45A6-B044-536D99AA9A08}">
      <dgm:prSet phldrT="[Text]" custT="1"/>
      <dgm:spPr>
        <a:solidFill>
          <a:schemeClr val="bg1"/>
        </a:solidFill>
        <a:ln>
          <a:solidFill>
            <a:schemeClr val="tx1"/>
          </a:solidFill>
        </a:ln>
      </dgm:spPr>
      <dgm:t>
        <a:bodyPr/>
        <a:lstStyle/>
        <a:p>
          <a:r>
            <a:rPr lang="en-IN" sz="700" dirty="0">
              <a:solidFill>
                <a:schemeClr val="tx1"/>
              </a:solidFill>
            </a:rPr>
            <a:t>Thu</a:t>
          </a:r>
          <a:endParaRPr lang="en-IN" sz="500" dirty="0">
            <a:solidFill>
              <a:schemeClr val="tx1"/>
            </a:solidFill>
          </a:endParaRPr>
        </a:p>
      </dgm:t>
    </dgm:pt>
    <dgm:pt modelId="{A80DB087-E895-4364-AB9D-9249CEE0475A}" type="parTrans" cxnId="{30CAC6CE-38E8-429D-8664-9B3343E7FDDC}">
      <dgm:prSet/>
      <dgm:spPr/>
      <dgm:t>
        <a:bodyPr/>
        <a:lstStyle/>
        <a:p>
          <a:endParaRPr lang="en-IN"/>
        </a:p>
      </dgm:t>
    </dgm:pt>
    <dgm:pt modelId="{3572774D-F6C9-40CC-8534-9720EC8111D4}" type="sibTrans" cxnId="{30CAC6CE-38E8-429D-8664-9B3343E7FDDC}">
      <dgm:prSet/>
      <dgm:spPr/>
      <dgm:t>
        <a:bodyPr/>
        <a:lstStyle/>
        <a:p>
          <a:endParaRPr lang="en-IN"/>
        </a:p>
      </dgm:t>
    </dgm:pt>
    <dgm:pt modelId="{E5617ED4-A38C-41E7-B180-FF4C7F947685}">
      <dgm:prSet phldrT="[Text]" custT="1"/>
      <dgm:spPr>
        <a:solidFill>
          <a:schemeClr val="bg1"/>
        </a:solidFill>
        <a:ln>
          <a:solidFill>
            <a:schemeClr val="tx1"/>
          </a:solidFill>
        </a:ln>
      </dgm:spPr>
      <dgm:t>
        <a:bodyPr/>
        <a:lstStyle/>
        <a:p>
          <a:r>
            <a:rPr lang="en-IN" sz="700" dirty="0">
              <a:solidFill>
                <a:schemeClr val="tx1"/>
              </a:solidFill>
            </a:rPr>
            <a:t>W3</a:t>
          </a:r>
        </a:p>
      </dgm:t>
    </dgm:pt>
    <dgm:pt modelId="{3C8E3A32-700A-4D54-9D99-067A87DB6C95}" type="parTrans" cxnId="{6B347D95-0E42-43E1-918F-F07E9FE3ED4C}">
      <dgm:prSet/>
      <dgm:spPr/>
      <dgm:t>
        <a:bodyPr/>
        <a:lstStyle/>
        <a:p>
          <a:endParaRPr lang="en-IN"/>
        </a:p>
      </dgm:t>
    </dgm:pt>
    <dgm:pt modelId="{81D2EA94-8DD3-4640-B5E7-A390B8D13F46}" type="sibTrans" cxnId="{6B347D95-0E42-43E1-918F-F07E9FE3ED4C}">
      <dgm:prSet/>
      <dgm:spPr/>
      <dgm:t>
        <a:bodyPr/>
        <a:lstStyle/>
        <a:p>
          <a:endParaRPr lang="en-IN"/>
        </a:p>
      </dgm:t>
    </dgm:pt>
    <dgm:pt modelId="{58354245-0526-414F-B92B-71B5FEE7B1F6}">
      <dgm:prSet phldrT="[Text]" custT="1"/>
      <dgm:spPr>
        <a:solidFill>
          <a:schemeClr val="bg1"/>
        </a:solidFill>
        <a:ln>
          <a:solidFill>
            <a:schemeClr val="tx1"/>
          </a:solidFill>
        </a:ln>
      </dgm:spPr>
      <dgm:t>
        <a:bodyPr/>
        <a:lstStyle/>
        <a:p>
          <a:r>
            <a:rPr lang="en-IN" sz="700" dirty="0">
              <a:solidFill>
                <a:schemeClr val="tx1"/>
              </a:solidFill>
            </a:rPr>
            <a:t>Sun</a:t>
          </a:r>
        </a:p>
      </dgm:t>
    </dgm:pt>
    <dgm:pt modelId="{AD5F75E9-9F61-4529-9ACC-E861188BB5D4}" type="parTrans" cxnId="{AD9AE141-12EE-42FC-8439-43FECF85A2A0}">
      <dgm:prSet/>
      <dgm:spPr/>
      <dgm:t>
        <a:bodyPr/>
        <a:lstStyle/>
        <a:p>
          <a:endParaRPr lang="en-IN"/>
        </a:p>
      </dgm:t>
    </dgm:pt>
    <dgm:pt modelId="{3A7E8409-06F6-4144-ABDE-9B80F83B7FD0}" type="sibTrans" cxnId="{AD9AE141-12EE-42FC-8439-43FECF85A2A0}">
      <dgm:prSet/>
      <dgm:spPr/>
      <dgm:t>
        <a:bodyPr/>
        <a:lstStyle/>
        <a:p>
          <a:endParaRPr lang="en-IN"/>
        </a:p>
      </dgm:t>
    </dgm:pt>
    <dgm:pt modelId="{0B4547AD-3B27-44A4-9E9C-0C0DF5122B43}">
      <dgm:prSet phldrT="[Text]" custT="1"/>
      <dgm:spPr>
        <a:solidFill>
          <a:schemeClr val="bg1"/>
        </a:solidFill>
        <a:ln>
          <a:solidFill>
            <a:schemeClr val="tx1"/>
          </a:solidFill>
        </a:ln>
      </dgm:spPr>
      <dgm:t>
        <a:bodyPr/>
        <a:lstStyle/>
        <a:p>
          <a:r>
            <a:rPr lang="en-IN" sz="700" dirty="0">
              <a:solidFill>
                <a:schemeClr val="tx1"/>
              </a:solidFill>
            </a:rPr>
            <a:t>Mon</a:t>
          </a:r>
        </a:p>
      </dgm:t>
    </dgm:pt>
    <dgm:pt modelId="{05041A18-0FFD-4FDD-BF1A-924B7BA98089}" type="parTrans" cxnId="{805844A3-9C9D-4A7A-9306-8D8C755AC868}">
      <dgm:prSet/>
      <dgm:spPr/>
      <dgm:t>
        <a:bodyPr/>
        <a:lstStyle/>
        <a:p>
          <a:endParaRPr lang="en-IN"/>
        </a:p>
      </dgm:t>
    </dgm:pt>
    <dgm:pt modelId="{8740CF5A-85E7-4495-A6D0-60F89A64F5C5}" type="sibTrans" cxnId="{805844A3-9C9D-4A7A-9306-8D8C755AC868}">
      <dgm:prSet/>
      <dgm:spPr/>
      <dgm:t>
        <a:bodyPr/>
        <a:lstStyle/>
        <a:p>
          <a:endParaRPr lang="en-IN"/>
        </a:p>
      </dgm:t>
    </dgm:pt>
    <dgm:pt modelId="{16986479-C642-495D-8748-8993061BFB84}">
      <dgm:prSet phldrT="[Text]" custT="1"/>
      <dgm:spPr>
        <a:solidFill>
          <a:schemeClr val="bg1"/>
        </a:solidFill>
        <a:ln>
          <a:solidFill>
            <a:schemeClr val="tx1"/>
          </a:solidFill>
        </a:ln>
      </dgm:spPr>
      <dgm:t>
        <a:bodyPr/>
        <a:lstStyle/>
        <a:p>
          <a:r>
            <a:rPr lang="en-IN" sz="700" dirty="0">
              <a:solidFill>
                <a:schemeClr val="tx1"/>
              </a:solidFill>
            </a:rPr>
            <a:t>Tue</a:t>
          </a:r>
        </a:p>
      </dgm:t>
    </dgm:pt>
    <dgm:pt modelId="{0B53A710-BEA8-46BD-B8E9-5729F1160466}" type="parTrans" cxnId="{B9EFAF84-DECF-47F4-80DD-18890C1D3EDB}">
      <dgm:prSet/>
      <dgm:spPr/>
      <dgm:t>
        <a:bodyPr/>
        <a:lstStyle/>
        <a:p>
          <a:endParaRPr lang="en-IN"/>
        </a:p>
      </dgm:t>
    </dgm:pt>
    <dgm:pt modelId="{F1793280-1DBB-459D-A32F-5D2B79536748}" type="sibTrans" cxnId="{B9EFAF84-DECF-47F4-80DD-18890C1D3EDB}">
      <dgm:prSet/>
      <dgm:spPr/>
      <dgm:t>
        <a:bodyPr/>
        <a:lstStyle/>
        <a:p>
          <a:endParaRPr lang="en-IN"/>
        </a:p>
      </dgm:t>
    </dgm:pt>
    <dgm:pt modelId="{80D7AE9F-2008-440D-B4CC-E8B0B12A2B5D}">
      <dgm:prSet phldrT="[Text]" custT="1"/>
      <dgm:spPr>
        <a:solidFill>
          <a:schemeClr val="bg1"/>
        </a:solidFill>
        <a:ln>
          <a:solidFill>
            <a:schemeClr val="tx1"/>
          </a:solidFill>
        </a:ln>
      </dgm:spPr>
      <dgm:t>
        <a:bodyPr/>
        <a:lstStyle/>
        <a:p>
          <a:r>
            <a:rPr lang="en-IN" sz="700" dirty="0">
              <a:solidFill>
                <a:schemeClr val="tx1"/>
              </a:solidFill>
            </a:rPr>
            <a:t>Wed</a:t>
          </a:r>
        </a:p>
      </dgm:t>
    </dgm:pt>
    <dgm:pt modelId="{7898F251-1B45-48A3-B4AA-B5BE764348F2}" type="parTrans" cxnId="{BB6AF545-0084-4C93-816F-B6EE6F6D7BC8}">
      <dgm:prSet/>
      <dgm:spPr/>
      <dgm:t>
        <a:bodyPr/>
        <a:lstStyle/>
        <a:p>
          <a:endParaRPr lang="en-IN"/>
        </a:p>
      </dgm:t>
    </dgm:pt>
    <dgm:pt modelId="{C699D7A0-416F-4603-A1C7-9D4D7923DF0A}" type="sibTrans" cxnId="{BB6AF545-0084-4C93-816F-B6EE6F6D7BC8}">
      <dgm:prSet/>
      <dgm:spPr/>
      <dgm:t>
        <a:bodyPr/>
        <a:lstStyle/>
        <a:p>
          <a:endParaRPr lang="en-IN"/>
        </a:p>
      </dgm:t>
    </dgm:pt>
    <dgm:pt modelId="{E736B231-73D2-48AA-9F6E-80EF5A8025AC}">
      <dgm:prSet phldrT="[Text]" custT="1"/>
      <dgm:spPr>
        <a:solidFill>
          <a:schemeClr val="bg1"/>
        </a:solidFill>
        <a:ln>
          <a:solidFill>
            <a:schemeClr val="tx1"/>
          </a:solidFill>
        </a:ln>
      </dgm:spPr>
      <dgm:t>
        <a:bodyPr/>
        <a:lstStyle/>
        <a:p>
          <a:r>
            <a:rPr lang="en-IN" sz="700" dirty="0">
              <a:solidFill>
                <a:schemeClr val="tx1"/>
              </a:solidFill>
            </a:rPr>
            <a:t>Thu</a:t>
          </a:r>
        </a:p>
      </dgm:t>
    </dgm:pt>
    <dgm:pt modelId="{E250708B-8418-4EEA-AB4F-3C6E08B6304E}" type="parTrans" cxnId="{242F8C32-6672-42A1-9B08-4965AEA3B80D}">
      <dgm:prSet/>
      <dgm:spPr/>
      <dgm:t>
        <a:bodyPr/>
        <a:lstStyle/>
        <a:p>
          <a:endParaRPr lang="en-IN"/>
        </a:p>
      </dgm:t>
    </dgm:pt>
    <dgm:pt modelId="{465659DA-2DD2-44CC-8BA8-01BACF9ECDF7}" type="sibTrans" cxnId="{242F8C32-6672-42A1-9B08-4965AEA3B80D}">
      <dgm:prSet/>
      <dgm:spPr/>
      <dgm:t>
        <a:bodyPr/>
        <a:lstStyle/>
        <a:p>
          <a:endParaRPr lang="en-IN"/>
        </a:p>
      </dgm:t>
    </dgm:pt>
    <dgm:pt modelId="{B9C46D50-4F7D-498B-B0C8-944D880CF204}">
      <dgm:prSet phldrT="[Text]" custT="1"/>
      <dgm:spPr>
        <a:solidFill>
          <a:schemeClr val="bg1"/>
        </a:solidFill>
        <a:ln>
          <a:solidFill>
            <a:schemeClr val="tx1"/>
          </a:solidFill>
        </a:ln>
      </dgm:spPr>
      <dgm:t>
        <a:bodyPr/>
        <a:lstStyle/>
        <a:p>
          <a:r>
            <a:rPr lang="en-IN" sz="700" dirty="0">
              <a:solidFill>
                <a:schemeClr val="tx1"/>
              </a:solidFill>
            </a:rPr>
            <a:t>Sun</a:t>
          </a:r>
          <a:endParaRPr lang="en-IN" sz="500" dirty="0">
            <a:solidFill>
              <a:schemeClr val="tx1"/>
            </a:solidFill>
          </a:endParaRPr>
        </a:p>
      </dgm:t>
    </dgm:pt>
    <dgm:pt modelId="{F6DF8D08-DF34-4DD1-9F23-241E1961C5BB}" type="parTrans" cxnId="{C8642923-931A-4AF3-9222-8EB1CC6A7566}">
      <dgm:prSet/>
      <dgm:spPr/>
      <dgm:t>
        <a:bodyPr/>
        <a:lstStyle/>
        <a:p>
          <a:endParaRPr lang="en-IN"/>
        </a:p>
      </dgm:t>
    </dgm:pt>
    <dgm:pt modelId="{2BCFACCB-D304-4780-B27A-3D5CA2CCC36C}" type="sibTrans" cxnId="{C8642923-931A-4AF3-9222-8EB1CC6A7566}">
      <dgm:prSet/>
      <dgm:spPr/>
      <dgm:t>
        <a:bodyPr/>
        <a:lstStyle/>
        <a:p>
          <a:endParaRPr lang="en-IN"/>
        </a:p>
      </dgm:t>
    </dgm:pt>
    <dgm:pt modelId="{5B790A67-F21B-4574-8D3D-9C7B2C4D6191}">
      <dgm:prSet phldrT="[Text]" custT="1"/>
      <dgm:spPr>
        <a:solidFill>
          <a:schemeClr val="bg1"/>
        </a:solidFill>
        <a:ln>
          <a:solidFill>
            <a:schemeClr val="tx1"/>
          </a:solidFill>
        </a:ln>
      </dgm:spPr>
      <dgm:t>
        <a:bodyPr/>
        <a:lstStyle/>
        <a:p>
          <a:r>
            <a:rPr lang="en-IN" sz="700" dirty="0">
              <a:solidFill>
                <a:schemeClr val="tx1"/>
              </a:solidFill>
            </a:rPr>
            <a:t>Mon</a:t>
          </a:r>
          <a:endParaRPr lang="en-IN" sz="500" dirty="0">
            <a:solidFill>
              <a:schemeClr val="tx1"/>
            </a:solidFill>
          </a:endParaRPr>
        </a:p>
      </dgm:t>
    </dgm:pt>
    <dgm:pt modelId="{7002917D-BAA2-4671-A478-8D9EC16853F2}" type="parTrans" cxnId="{80847AA0-B790-402B-AFE7-9DE19E3CBBCB}">
      <dgm:prSet/>
      <dgm:spPr/>
      <dgm:t>
        <a:bodyPr/>
        <a:lstStyle/>
        <a:p>
          <a:endParaRPr lang="en-IN"/>
        </a:p>
      </dgm:t>
    </dgm:pt>
    <dgm:pt modelId="{237F021E-288B-4B6F-A732-7EE68A32275B}" type="sibTrans" cxnId="{80847AA0-B790-402B-AFE7-9DE19E3CBBCB}">
      <dgm:prSet/>
      <dgm:spPr/>
      <dgm:t>
        <a:bodyPr/>
        <a:lstStyle/>
        <a:p>
          <a:endParaRPr lang="en-IN"/>
        </a:p>
      </dgm:t>
    </dgm:pt>
    <dgm:pt modelId="{B4278481-5FED-4593-B6B9-535147572A9C}">
      <dgm:prSet phldrT="[Text]"/>
      <dgm:spPr>
        <a:solidFill>
          <a:schemeClr val="bg1"/>
        </a:solidFill>
        <a:ln>
          <a:solidFill>
            <a:schemeClr val="tx1"/>
          </a:solidFill>
        </a:ln>
      </dgm:spPr>
      <dgm:t>
        <a:bodyPr/>
        <a:lstStyle/>
        <a:p>
          <a:r>
            <a:rPr lang="en-IN" dirty="0">
              <a:solidFill>
                <a:schemeClr val="tx1"/>
              </a:solidFill>
            </a:rPr>
            <a:t>Tue</a:t>
          </a:r>
        </a:p>
      </dgm:t>
    </dgm:pt>
    <dgm:pt modelId="{516E06FE-3644-4F69-BA8E-61532FD1183D}" type="parTrans" cxnId="{33651CF5-0931-4AAA-86C0-9E906B1487E1}">
      <dgm:prSet/>
      <dgm:spPr/>
      <dgm:t>
        <a:bodyPr/>
        <a:lstStyle/>
        <a:p>
          <a:endParaRPr lang="en-IN"/>
        </a:p>
      </dgm:t>
    </dgm:pt>
    <dgm:pt modelId="{834E764F-5F1A-4632-ADBB-5D4221FDD22E}" type="sibTrans" cxnId="{33651CF5-0931-4AAA-86C0-9E906B1487E1}">
      <dgm:prSet/>
      <dgm:spPr/>
      <dgm:t>
        <a:bodyPr/>
        <a:lstStyle/>
        <a:p>
          <a:endParaRPr lang="en-IN"/>
        </a:p>
      </dgm:t>
    </dgm:pt>
    <dgm:pt modelId="{F9160D53-7ACA-406A-8189-555FEA52E763}">
      <dgm:prSet phldrT="[Text]" custT="1"/>
      <dgm:spPr>
        <a:solidFill>
          <a:schemeClr val="bg1"/>
        </a:solidFill>
        <a:ln>
          <a:solidFill>
            <a:schemeClr val="tx1"/>
          </a:solidFill>
        </a:ln>
      </dgm:spPr>
      <dgm:t>
        <a:bodyPr/>
        <a:lstStyle/>
        <a:p>
          <a:r>
            <a:rPr lang="en-IN" sz="700" dirty="0">
              <a:solidFill>
                <a:schemeClr val="tx1"/>
              </a:solidFill>
            </a:rPr>
            <a:t>Wed</a:t>
          </a:r>
          <a:endParaRPr lang="en-IN" sz="500" dirty="0">
            <a:solidFill>
              <a:schemeClr val="tx1"/>
            </a:solidFill>
          </a:endParaRPr>
        </a:p>
      </dgm:t>
    </dgm:pt>
    <dgm:pt modelId="{65D723EB-501B-4B27-A1B8-343BF07F1F99}" type="parTrans" cxnId="{38ECDF21-4741-40A0-8121-0D09193D795C}">
      <dgm:prSet/>
      <dgm:spPr/>
      <dgm:t>
        <a:bodyPr/>
        <a:lstStyle/>
        <a:p>
          <a:endParaRPr lang="en-IN"/>
        </a:p>
      </dgm:t>
    </dgm:pt>
    <dgm:pt modelId="{0B02A560-7D51-4B23-9CCB-BF74331B9458}" type="sibTrans" cxnId="{38ECDF21-4741-40A0-8121-0D09193D795C}">
      <dgm:prSet/>
      <dgm:spPr/>
      <dgm:t>
        <a:bodyPr/>
        <a:lstStyle/>
        <a:p>
          <a:endParaRPr lang="en-IN"/>
        </a:p>
      </dgm:t>
    </dgm:pt>
    <dgm:pt modelId="{3334AC10-FF11-41B3-A35E-EA50473D5145}">
      <dgm:prSet phldrT="[Text]" custT="1"/>
      <dgm:spPr>
        <a:solidFill>
          <a:schemeClr val="bg1"/>
        </a:solidFill>
        <a:ln>
          <a:solidFill>
            <a:schemeClr val="tx1"/>
          </a:solidFill>
        </a:ln>
      </dgm:spPr>
      <dgm:t>
        <a:bodyPr/>
        <a:lstStyle/>
        <a:p>
          <a:r>
            <a:rPr lang="en-IN" sz="700" dirty="0">
              <a:solidFill>
                <a:schemeClr val="tx1"/>
              </a:solidFill>
            </a:rPr>
            <a:t>Thu</a:t>
          </a:r>
          <a:endParaRPr lang="en-IN" sz="500" dirty="0">
            <a:solidFill>
              <a:schemeClr val="tx1"/>
            </a:solidFill>
          </a:endParaRPr>
        </a:p>
      </dgm:t>
    </dgm:pt>
    <dgm:pt modelId="{0C86A882-5C14-4F3A-899C-7DF9BF8FDAD3}" type="parTrans" cxnId="{CE8D3D40-12B1-45BA-BACD-1597408FC0BB}">
      <dgm:prSet/>
      <dgm:spPr/>
      <dgm:t>
        <a:bodyPr/>
        <a:lstStyle/>
        <a:p>
          <a:endParaRPr lang="en-IN"/>
        </a:p>
      </dgm:t>
    </dgm:pt>
    <dgm:pt modelId="{E5A8CE50-5642-4D1E-86BC-ABEB5F8C0F7B}" type="sibTrans" cxnId="{CE8D3D40-12B1-45BA-BACD-1597408FC0BB}">
      <dgm:prSet/>
      <dgm:spPr/>
      <dgm:t>
        <a:bodyPr/>
        <a:lstStyle/>
        <a:p>
          <a:endParaRPr lang="en-IN"/>
        </a:p>
      </dgm:t>
    </dgm:pt>
    <dgm:pt modelId="{0E2A8E23-FD21-4D07-967E-C4951BFD801C}">
      <dgm:prSet phldrT="[Text]" custT="1"/>
      <dgm:spPr>
        <a:solidFill>
          <a:schemeClr val="bg1"/>
        </a:solidFill>
        <a:ln>
          <a:solidFill>
            <a:schemeClr val="tx1"/>
          </a:solidFill>
        </a:ln>
      </dgm:spPr>
      <dgm:t>
        <a:bodyPr/>
        <a:lstStyle/>
        <a:p>
          <a:r>
            <a:rPr lang="en-IN" sz="700" dirty="0">
              <a:ln>
                <a:noFill/>
              </a:ln>
              <a:solidFill>
                <a:schemeClr val="tx1"/>
              </a:solidFill>
            </a:rPr>
            <a:t>W4</a:t>
          </a:r>
          <a:endParaRPr lang="en-IN" sz="500" dirty="0">
            <a:ln>
              <a:noFill/>
            </a:ln>
            <a:solidFill>
              <a:schemeClr val="tx1"/>
            </a:solidFill>
          </a:endParaRPr>
        </a:p>
      </dgm:t>
    </dgm:pt>
    <dgm:pt modelId="{5FCC1BE2-644D-40AE-BB82-64CAC8F343AC}" type="parTrans" cxnId="{0B350F7E-F5B4-4D92-B391-3310A2B8EB04}">
      <dgm:prSet/>
      <dgm:spPr/>
      <dgm:t>
        <a:bodyPr/>
        <a:lstStyle/>
        <a:p>
          <a:endParaRPr lang="en-IN"/>
        </a:p>
      </dgm:t>
    </dgm:pt>
    <dgm:pt modelId="{515B37D6-A68E-40A9-A5CD-D2596F3C4A82}" type="sibTrans" cxnId="{0B350F7E-F5B4-4D92-B391-3310A2B8EB04}">
      <dgm:prSet/>
      <dgm:spPr/>
      <dgm:t>
        <a:bodyPr/>
        <a:lstStyle/>
        <a:p>
          <a:endParaRPr lang="en-IN"/>
        </a:p>
      </dgm:t>
    </dgm:pt>
    <dgm:pt modelId="{EBD8FC27-69B0-4CCB-ABB0-AAA26710A424}">
      <dgm:prSet phldrT="[Text]" custT="1"/>
      <dgm:spPr>
        <a:solidFill>
          <a:schemeClr val="bg1"/>
        </a:solidFill>
        <a:ln>
          <a:solidFill>
            <a:schemeClr val="tx1"/>
          </a:solidFill>
        </a:ln>
      </dgm:spPr>
      <dgm:t>
        <a:bodyPr/>
        <a:lstStyle/>
        <a:p>
          <a:r>
            <a:rPr lang="en-IN" sz="700" dirty="0">
              <a:solidFill>
                <a:schemeClr val="tx1"/>
              </a:solidFill>
            </a:rPr>
            <a:t>Sun</a:t>
          </a:r>
          <a:endParaRPr lang="en-IN" sz="500" dirty="0">
            <a:solidFill>
              <a:schemeClr val="tx1"/>
            </a:solidFill>
          </a:endParaRPr>
        </a:p>
      </dgm:t>
    </dgm:pt>
    <dgm:pt modelId="{D52FB7ED-CAAC-4A4A-AA02-1E3896478D4F}" type="parTrans" cxnId="{B8D9A9C2-4A0E-4AFB-A588-CF36F0FDEDCA}">
      <dgm:prSet/>
      <dgm:spPr/>
      <dgm:t>
        <a:bodyPr/>
        <a:lstStyle/>
        <a:p>
          <a:endParaRPr lang="en-IN"/>
        </a:p>
      </dgm:t>
    </dgm:pt>
    <dgm:pt modelId="{9704E5E8-ECCD-4D22-A394-CB600D910D22}" type="sibTrans" cxnId="{B8D9A9C2-4A0E-4AFB-A588-CF36F0FDEDCA}">
      <dgm:prSet/>
      <dgm:spPr/>
      <dgm:t>
        <a:bodyPr/>
        <a:lstStyle/>
        <a:p>
          <a:endParaRPr lang="en-IN"/>
        </a:p>
      </dgm:t>
    </dgm:pt>
    <dgm:pt modelId="{C098FC89-FFC9-4198-AAF9-04AFC953A2DC}">
      <dgm:prSet phldrT="[Text]" custT="1"/>
      <dgm:spPr>
        <a:solidFill>
          <a:schemeClr val="bg1"/>
        </a:solidFill>
        <a:ln>
          <a:solidFill>
            <a:schemeClr val="tx1"/>
          </a:solidFill>
        </a:ln>
      </dgm:spPr>
      <dgm:t>
        <a:bodyPr/>
        <a:lstStyle/>
        <a:p>
          <a:r>
            <a:rPr lang="en-IN" sz="700" dirty="0">
              <a:solidFill>
                <a:schemeClr val="tx1"/>
              </a:solidFill>
            </a:rPr>
            <a:t>Mon</a:t>
          </a:r>
          <a:endParaRPr lang="en-IN" sz="500" dirty="0">
            <a:solidFill>
              <a:schemeClr val="tx1"/>
            </a:solidFill>
          </a:endParaRPr>
        </a:p>
      </dgm:t>
    </dgm:pt>
    <dgm:pt modelId="{E5FCDF08-108E-410F-8CFD-0743E5E7020E}" type="parTrans" cxnId="{F2C9E8E4-6E6F-4285-8DE3-57BE144873E8}">
      <dgm:prSet/>
      <dgm:spPr/>
      <dgm:t>
        <a:bodyPr/>
        <a:lstStyle/>
        <a:p>
          <a:endParaRPr lang="en-IN"/>
        </a:p>
      </dgm:t>
    </dgm:pt>
    <dgm:pt modelId="{6A4009EF-39DA-48FB-9294-F582F0A13217}" type="sibTrans" cxnId="{F2C9E8E4-6E6F-4285-8DE3-57BE144873E8}">
      <dgm:prSet/>
      <dgm:spPr/>
      <dgm:t>
        <a:bodyPr/>
        <a:lstStyle/>
        <a:p>
          <a:endParaRPr lang="en-IN"/>
        </a:p>
      </dgm:t>
    </dgm:pt>
    <dgm:pt modelId="{6AE42746-186D-4B89-9866-BF9FE0A32034}">
      <dgm:prSet phldrT="[Text]" custT="1"/>
      <dgm:spPr>
        <a:solidFill>
          <a:schemeClr val="bg1"/>
        </a:solidFill>
        <a:ln>
          <a:solidFill>
            <a:schemeClr val="tx1"/>
          </a:solidFill>
        </a:ln>
      </dgm:spPr>
      <dgm:t>
        <a:bodyPr/>
        <a:lstStyle/>
        <a:p>
          <a:r>
            <a:rPr lang="en-IN" sz="700" dirty="0">
              <a:solidFill>
                <a:schemeClr val="tx1"/>
              </a:solidFill>
            </a:rPr>
            <a:t>Tue</a:t>
          </a:r>
          <a:endParaRPr lang="en-IN" sz="500" dirty="0">
            <a:solidFill>
              <a:schemeClr val="tx1"/>
            </a:solidFill>
          </a:endParaRPr>
        </a:p>
      </dgm:t>
    </dgm:pt>
    <dgm:pt modelId="{3D5560A3-5613-47A2-8204-E1C064315B66}" type="parTrans" cxnId="{012D8BA8-CB4F-4457-9A29-9C411C356A5C}">
      <dgm:prSet/>
      <dgm:spPr/>
      <dgm:t>
        <a:bodyPr/>
        <a:lstStyle/>
        <a:p>
          <a:endParaRPr lang="en-IN"/>
        </a:p>
      </dgm:t>
    </dgm:pt>
    <dgm:pt modelId="{A3E2EC96-4150-403D-9585-3B69577AAECA}" type="sibTrans" cxnId="{012D8BA8-CB4F-4457-9A29-9C411C356A5C}">
      <dgm:prSet/>
      <dgm:spPr/>
      <dgm:t>
        <a:bodyPr/>
        <a:lstStyle/>
        <a:p>
          <a:endParaRPr lang="en-IN"/>
        </a:p>
      </dgm:t>
    </dgm:pt>
    <dgm:pt modelId="{ADA7AC13-2606-40A3-9AB1-1852A5D29B65}">
      <dgm:prSet phldrT="[Text]" custT="1"/>
      <dgm:spPr>
        <a:solidFill>
          <a:schemeClr val="bg1"/>
        </a:solidFill>
        <a:ln>
          <a:solidFill>
            <a:schemeClr val="tx1"/>
          </a:solidFill>
        </a:ln>
      </dgm:spPr>
      <dgm:t>
        <a:bodyPr/>
        <a:lstStyle/>
        <a:p>
          <a:r>
            <a:rPr lang="en-IN" sz="700" dirty="0">
              <a:solidFill>
                <a:schemeClr val="tx1"/>
              </a:solidFill>
            </a:rPr>
            <a:t>Wed</a:t>
          </a:r>
          <a:endParaRPr lang="en-IN" sz="500" dirty="0">
            <a:solidFill>
              <a:schemeClr val="tx1"/>
            </a:solidFill>
          </a:endParaRPr>
        </a:p>
      </dgm:t>
    </dgm:pt>
    <dgm:pt modelId="{4448F4AA-295B-4C68-ABF6-E9AAC1E3A97C}" type="parTrans" cxnId="{E6AF42F8-C847-4D4E-A4AD-48A7C8EE9B8F}">
      <dgm:prSet/>
      <dgm:spPr/>
      <dgm:t>
        <a:bodyPr/>
        <a:lstStyle/>
        <a:p>
          <a:endParaRPr lang="en-IN"/>
        </a:p>
      </dgm:t>
    </dgm:pt>
    <dgm:pt modelId="{ECB22605-0B10-4356-BE34-D57A98EBFDE6}" type="sibTrans" cxnId="{E6AF42F8-C847-4D4E-A4AD-48A7C8EE9B8F}">
      <dgm:prSet/>
      <dgm:spPr/>
      <dgm:t>
        <a:bodyPr/>
        <a:lstStyle/>
        <a:p>
          <a:endParaRPr lang="en-IN"/>
        </a:p>
      </dgm:t>
    </dgm:pt>
    <dgm:pt modelId="{9E6164FF-1A1F-4425-BD13-5C281DF37BCD}">
      <dgm:prSet phldrT="[Text]" custT="1"/>
      <dgm:spPr>
        <a:solidFill>
          <a:schemeClr val="bg1"/>
        </a:solidFill>
        <a:ln>
          <a:solidFill>
            <a:schemeClr val="tx1"/>
          </a:solidFill>
        </a:ln>
      </dgm:spPr>
      <dgm:t>
        <a:bodyPr/>
        <a:lstStyle/>
        <a:p>
          <a:r>
            <a:rPr lang="en-IN" sz="700" dirty="0">
              <a:solidFill>
                <a:schemeClr val="tx1"/>
              </a:solidFill>
            </a:rPr>
            <a:t>Thu</a:t>
          </a:r>
        </a:p>
      </dgm:t>
    </dgm:pt>
    <dgm:pt modelId="{17F6D0E4-66D2-4A0C-8034-777FA0E4BF3D}" type="parTrans" cxnId="{8F652DEC-79D6-42D0-A2B3-7018A5A1CC8A}">
      <dgm:prSet/>
      <dgm:spPr/>
      <dgm:t>
        <a:bodyPr/>
        <a:lstStyle/>
        <a:p>
          <a:endParaRPr lang="en-IN"/>
        </a:p>
      </dgm:t>
    </dgm:pt>
    <dgm:pt modelId="{4149975B-7140-4710-824D-BB1B5AE7069A}" type="sibTrans" cxnId="{8F652DEC-79D6-42D0-A2B3-7018A5A1CC8A}">
      <dgm:prSet/>
      <dgm:spPr/>
      <dgm:t>
        <a:bodyPr/>
        <a:lstStyle/>
        <a:p>
          <a:endParaRPr lang="en-IN"/>
        </a:p>
      </dgm:t>
    </dgm:pt>
    <dgm:pt modelId="{7B2E70F8-5BE0-40A2-8397-7FF7A7A81AF2}" type="pres">
      <dgm:prSet presAssocID="{8C81C826-FE6E-425B-A77B-CC8D0D56352D}" presName="Name0" presStyleCnt="0">
        <dgm:presLayoutVars>
          <dgm:chPref val="1"/>
          <dgm:dir/>
          <dgm:animOne val="branch"/>
          <dgm:animLvl val="lvl"/>
          <dgm:resizeHandles/>
        </dgm:presLayoutVars>
      </dgm:prSet>
      <dgm:spPr/>
      <dgm:t>
        <a:bodyPr/>
        <a:lstStyle/>
        <a:p>
          <a:endParaRPr lang="en-US"/>
        </a:p>
      </dgm:t>
    </dgm:pt>
    <dgm:pt modelId="{9A5C4A8C-D4B9-4E42-A1AB-0578D8DD90B4}" type="pres">
      <dgm:prSet presAssocID="{FB4E14F7-7A1E-4B27-9B5D-D9EFD04B1938}" presName="vertOne" presStyleCnt="0"/>
      <dgm:spPr/>
    </dgm:pt>
    <dgm:pt modelId="{D92C2496-4655-4EC2-ABAE-BC93FCD96F26}" type="pres">
      <dgm:prSet presAssocID="{FB4E14F7-7A1E-4B27-9B5D-D9EFD04B1938}" presName="txOne" presStyleLbl="node0" presStyleIdx="0" presStyleCnt="1" custLinFactNeighborX="-2" custLinFactNeighborY="39207">
        <dgm:presLayoutVars>
          <dgm:chPref val="3"/>
        </dgm:presLayoutVars>
      </dgm:prSet>
      <dgm:spPr/>
      <dgm:t>
        <a:bodyPr/>
        <a:lstStyle/>
        <a:p>
          <a:endParaRPr lang="en-US"/>
        </a:p>
      </dgm:t>
    </dgm:pt>
    <dgm:pt modelId="{70B6D046-58E7-44B8-87E0-FB64A59B419D}" type="pres">
      <dgm:prSet presAssocID="{FB4E14F7-7A1E-4B27-9B5D-D9EFD04B1938}" presName="parTransOne" presStyleCnt="0"/>
      <dgm:spPr/>
    </dgm:pt>
    <dgm:pt modelId="{74CA735F-8F2B-427D-A209-63FA26817883}" type="pres">
      <dgm:prSet presAssocID="{FB4E14F7-7A1E-4B27-9B5D-D9EFD04B1938}" presName="horzOne" presStyleCnt="0"/>
      <dgm:spPr/>
    </dgm:pt>
    <dgm:pt modelId="{E4E14337-B688-46D7-8BC8-8D9EDD44DDC9}" type="pres">
      <dgm:prSet presAssocID="{D5586CEC-7A02-4A62-9710-847FEDCA9CCA}" presName="vertTwo" presStyleCnt="0"/>
      <dgm:spPr/>
    </dgm:pt>
    <dgm:pt modelId="{00569218-0E26-4341-B722-E9A435AD372D}" type="pres">
      <dgm:prSet presAssocID="{D5586CEC-7A02-4A62-9710-847FEDCA9CCA}" presName="txTwo" presStyleLbl="node2" presStyleIdx="0" presStyleCnt="4" custLinFactNeighborY="-39506">
        <dgm:presLayoutVars>
          <dgm:chPref val="3"/>
        </dgm:presLayoutVars>
      </dgm:prSet>
      <dgm:spPr/>
      <dgm:t>
        <a:bodyPr/>
        <a:lstStyle/>
        <a:p>
          <a:endParaRPr lang="en-US"/>
        </a:p>
      </dgm:t>
    </dgm:pt>
    <dgm:pt modelId="{EB8532F9-267F-4D8E-8C1A-859006463566}" type="pres">
      <dgm:prSet presAssocID="{D5586CEC-7A02-4A62-9710-847FEDCA9CCA}" presName="parTransTwo" presStyleCnt="0"/>
      <dgm:spPr/>
    </dgm:pt>
    <dgm:pt modelId="{FF5D5FF7-2617-43AB-80B1-DEDCAECBC875}" type="pres">
      <dgm:prSet presAssocID="{D5586CEC-7A02-4A62-9710-847FEDCA9CCA}" presName="horzTwo" presStyleCnt="0"/>
      <dgm:spPr/>
    </dgm:pt>
    <dgm:pt modelId="{A0E7885C-253B-4B21-85AA-91E470496DE4}" type="pres">
      <dgm:prSet presAssocID="{1418EE11-AEA6-42D2-BC90-2708A2F35C56}" presName="vertThree" presStyleCnt="0"/>
      <dgm:spPr/>
    </dgm:pt>
    <dgm:pt modelId="{EB9A0AB1-6AB7-45FC-94ED-9174944C6D89}" type="pres">
      <dgm:prSet presAssocID="{1418EE11-AEA6-42D2-BC90-2708A2F35C56}" presName="txThree" presStyleLbl="node3" presStyleIdx="0" presStyleCnt="20" custLinFactNeighborY="-78332">
        <dgm:presLayoutVars>
          <dgm:chPref val="3"/>
        </dgm:presLayoutVars>
      </dgm:prSet>
      <dgm:spPr/>
      <dgm:t>
        <a:bodyPr/>
        <a:lstStyle/>
        <a:p>
          <a:endParaRPr lang="en-US"/>
        </a:p>
      </dgm:t>
    </dgm:pt>
    <dgm:pt modelId="{5DD3A414-7F6E-4A3D-B94B-67F208E7FD48}" type="pres">
      <dgm:prSet presAssocID="{1418EE11-AEA6-42D2-BC90-2708A2F35C56}" presName="horzThree" presStyleCnt="0"/>
      <dgm:spPr/>
    </dgm:pt>
    <dgm:pt modelId="{45F9FC6A-3E57-4D80-BA55-283E8B65D11B}" type="pres">
      <dgm:prSet presAssocID="{80F93C28-D9B1-443E-83C0-5DB81A107449}" presName="sibSpaceThree" presStyleCnt="0"/>
      <dgm:spPr/>
    </dgm:pt>
    <dgm:pt modelId="{B14B5973-545C-4B7B-9E1A-236E472E846E}" type="pres">
      <dgm:prSet presAssocID="{AE2DCF47-6454-4F84-9C21-C7AE2CD3D5DC}" presName="vertThree" presStyleCnt="0"/>
      <dgm:spPr/>
    </dgm:pt>
    <dgm:pt modelId="{F68D43CA-0EC8-4729-9E15-3D4610DF24B2}" type="pres">
      <dgm:prSet presAssocID="{AE2DCF47-6454-4F84-9C21-C7AE2CD3D5DC}" presName="txThree" presStyleLbl="node3" presStyleIdx="1" presStyleCnt="20" custLinFactNeighborY="-78332">
        <dgm:presLayoutVars>
          <dgm:chPref val="3"/>
        </dgm:presLayoutVars>
      </dgm:prSet>
      <dgm:spPr/>
      <dgm:t>
        <a:bodyPr/>
        <a:lstStyle/>
        <a:p>
          <a:endParaRPr lang="en-US"/>
        </a:p>
      </dgm:t>
    </dgm:pt>
    <dgm:pt modelId="{D83C9F55-B5AF-4FFA-BD41-54605465B74D}" type="pres">
      <dgm:prSet presAssocID="{AE2DCF47-6454-4F84-9C21-C7AE2CD3D5DC}" presName="horzThree" presStyleCnt="0"/>
      <dgm:spPr/>
    </dgm:pt>
    <dgm:pt modelId="{5C330242-0BB6-42EB-9893-CACFB68A0716}" type="pres">
      <dgm:prSet presAssocID="{0492CA7C-3693-4A10-904B-FDA269AC3459}" presName="sibSpaceThree" presStyleCnt="0"/>
      <dgm:spPr/>
    </dgm:pt>
    <dgm:pt modelId="{F04FADE7-BA73-4F5E-98AE-6FD19FF668A2}" type="pres">
      <dgm:prSet presAssocID="{2CB1F234-500F-456F-BC8A-B9450FB36F01}" presName="vertThree" presStyleCnt="0"/>
      <dgm:spPr/>
    </dgm:pt>
    <dgm:pt modelId="{52DEFCC9-4AF0-4AA5-B581-1DA827E71330}" type="pres">
      <dgm:prSet presAssocID="{2CB1F234-500F-456F-BC8A-B9450FB36F01}" presName="txThree" presStyleLbl="node3" presStyleIdx="2" presStyleCnt="20" custLinFactNeighborY="-78332">
        <dgm:presLayoutVars>
          <dgm:chPref val="3"/>
        </dgm:presLayoutVars>
      </dgm:prSet>
      <dgm:spPr/>
      <dgm:t>
        <a:bodyPr/>
        <a:lstStyle/>
        <a:p>
          <a:endParaRPr lang="en-US"/>
        </a:p>
      </dgm:t>
    </dgm:pt>
    <dgm:pt modelId="{E3A354A7-265B-4723-A98F-919C6C073D6B}" type="pres">
      <dgm:prSet presAssocID="{2CB1F234-500F-456F-BC8A-B9450FB36F01}" presName="horzThree" presStyleCnt="0"/>
      <dgm:spPr/>
    </dgm:pt>
    <dgm:pt modelId="{3CCD28A7-2D70-4066-979D-9A5ED0090E26}" type="pres">
      <dgm:prSet presAssocID="{F3C5ABE9-DE93-4DD9-9ED9-8BCD4A2DDC3B}" presName="sibSpaceThree" presStyleCnt="0"/>
      <dgm:spPr/>
    </dgm:pt>
    <dgm:pt modelId="{6B6F5462-86C1-4FA7-AE31-E391CD20D2AF}" type="pres">
      <dgm:prSet presAssocID="{138BDDEE-34ED-44E3-833E-DAC31C52B89E}" presName="vertThree" presStyleCnt="0"/>
      <dgm:spPr/>
    </dgm:pt>
    <dgm:pt modelId="{144876CF-E7CB-4AA7-9E90-FFBC73442A07}" type="pres">
      <dgm:prSet presAssocID="{138BDDEE-34ED-44E3-833E-DAC31C52B89E}" presName="txThree" presStyleLbl="node3" presStyleIdx="3" presStyleCnt="20" custLinFactNeighborY="-78332">
        <dgm:presLayoutVars>
          <dgm:chPref val="3"/>
        </dgm:presLayoutVars>
      </dgm:prSet>
      <dgm:spPr/>
      <dgm:t>
        <a:bodyPr/>
        <a:lstStyle/>
        <a:p>
          <a:endParaRPr lang="en-US"/>
        </a:p>
      </dgm:t>
    </dgm:pt>
    <dgm:pt modelId="{C6C71915-A886-4A16-BFC5-4207B64DF23F}" type="pres">
      <dgm:prSet presAssocID="{138BDDEE-34ED-44E3-833E-DAC31C52B89E}" presName="horzThree" presStyleCnt="0"/>
      <dgm:spPr/>
    </dgm:pt>
    <dgm:pt modelId="{C4545EB4-E30B-4A33-A937-A7C374B5689E}" type="pres">
      <dgm:prSet presAssocID="{602C4D27-499D-487E-ACD1-BFE79F6DB6DA}" presName="sibSpaceThree" presStyleCnt="0"/>
      <dgm:spPr/>
    </dgm:pt>
    <dgm:pt modelId="{6A428241-733F-4316-B911-ACA48CE0F3F7}" type="pres">
      <dgm:prSet presAssocID="{9B8073A9-6432-45A6-B044-536D99AA9A08}" presName="vertThree" presStyleCnt="0"/>
      <dgm:spPr/>
    </dgm:pt>
    <dgm:pt modelId="{6093B661-47F9-4F1E-82C0-068F3800ECE3}" type="pres">
      <dgm:prSet presAssocID="{9B8073A9-6432-45A6-B044-536D99AA9A08}" presName="txThree" presStyleLbl="node3" presStyleIdx="4" presStyleCnt="20" custLinFactNeighborY="-82318">
        <dgm:presLayoutVars>
          <dgm:chPref val="3"/>
        </dgm:presLayoutVars>
      </dgm:prSet>
      <dgm:spPr/>
      <dgm:t>
        <a:bodyPr/>
        <a:lstStyle/>
        <a:p>
          <a:endParaRPr lang="en-US"/>
        </a:p>
      </dgm:t>
    </dgm:pt>
    <dgm:pt modelId="{58CB5C00-800A-40F7-BC59-3401E37AA6BD}" type="pres">
      <dgm:prSet presAssocID="{9B8073A9-6432-45A6-B044-536D99AA9A08}" presName="horzThree" presStyleCnt="0"/>
      <dgm:spPr/>
    </dgm:pt>
    <dgm:pt modelId="{E8FE667B-E335-4C88-95A5-6BEE99A68E72}" type="pres">
      <dgm:prSet presAssocID="{013352CC-7998-4B11-AFDE-31147BA291CB}" presName="sibSpaceTwo" presStyleCnt="0"/>
      <dgm:spPr/>
    </dgm:pt>
    <dgm:pt modelId="{0F7AB543-7C13-4673-9E44-C70278C4461A}" type="pres">
      <dgm:prSet presAssocID="{BA3881CF-9B2A-4D48-BA1D-4243237D9726}" presName="vertTwo" presStyleCnt="0"/>
      <dgm:spPr/>
    </dgm:pt>
    <dgm:pt modelId="{2F540FA3-6F92-4B0E-9C84-F80D955E4D77}" type="pres">
      <dgm:prSet presAssocID="{BA3881CF-9B2A-4D48-BA1D-4243237D9726}" presName="txTwo" presStyleLbl="node2" presStyleIdx="1" presStyleCnt="4" custLinFactNeighborY="-39506">
        <dgm:presLayoutVars>
          <dgm:chPref val="3"/>
        </dgm:presLayoutVars>
      </dgm:prSet>
      <dgm:spPr/>
      <dgm:t>
        <a:bodyPr/>
        <a:lstStyle/>
        <a:p>
          <a:endParaRPr lang="en-US"/>
        </a:p>
      </dgm:t>
    </dgm:pt>
    <dgm:pt modelId="{EAA9F4FD-0EDB-4C4B-9005-A145AEA6A03C}" type="pres">
      <dgm:prSet presAssocID="{BA3881CF-9B2A-4D48-BA1D-4243237D9726}" presName="parTransTwo" presStyleCnt="0"/>
      <dgm:spPr/>
    </dgm:pt>
    <dgm:pt modelId="{288F8DEC-1820-41CD-9DFE-2848BC933864}" type="pres">
      <dgm:prSet presAssocID="{BA3881CF-9B2A-4D48-BA1D-4243237D9726}" presName="horzTwo" presStyleCnt="0"/>
      <dgm:spPr/>
    </dgm:pt>
    <dgm:pt modelId="{68AE31DD-2FD8-46F2-8D04-9E692E4081BE}" type="pres">
      <dgm:prSet presAssocID="{58354245-0526-414F-B92B-71B5FEE7B1F6}" presName="vertThree" presStyleCnt="0"/>
      <dgm:spPr/>
    </dgm:pt>
    <dgm:pt modelId="{F111D0C7-9239-4F84-9E98-2EFC5A12F9BB}" type="pres">
      <dgm:prSet presAssocID="{58354245-0526-414F-B92B-71B5FEE7B1F6}" presName="txThree" presStyleLbl="node3" presStyleIdx="5" presStyleCnt="20" custLinFactNeighborY="-78332">
        <dgm:presLayoutVars>
          <dgm:chPref val="3"/>
        </dgm:presLayoutVars>
      </dgm:prSet>
      <dgm:spPr/>
      <dgm:t>
        <a:bodyPr/>
        <a:lstStyle/>
        <a:p>
          <a:endParaRPr lang="en-US"/>
        </a:p>
      </dgm:t>
    </dgm:pt>
    <dgm:pt modelId="{8A1F5121-DE37-4E69-819A-919DFBEE23E6}" type="pres">
      <dgm:prSet presAssocID="{58354245-0526-414F-B92B-71B5FEE7B1F6}" presName="horzThree" presStyleCnt="0"/>
      <dgm:spPr/>
    </dgm:pt>
    <dgm:pt modelId="{99CE35D2-0422-4425-925E-757E297A1EE7}" type="pres">
      <dgm:prSet presAssocID="{3A7E8409-06F6-4144-ABDE-9B80F83B7FD0}" presName="sibSpaceThree" presStyleCnt="0"/>
      <dgm:spPr/>
    </dgm:pt>
    <dgm:pt modelId="{24802D3B-4AF0-4573-8C51-8896197760E9}" type="pres">
      <dgm:prSet presAssocID="{0B4547AD-3B27-44A4-9E9C-0C0DF5122B43}" presName="vertThree" presStyleCnt="0"/>
      <dgm:spPr/>
    </dgm:pt>
    <dgm:pt modelId="{D55ACCEC-39B7-4BCE-87EB-CE73F7D44179}" type="pres">
      <dgm:prSet presAssocID="{0B4547AD-3B27-44A4-9E9C-0C0DF5122B43}" presName="txThree" presStyleLbl="node3" presStyleIdx="6" presStyleCnt="20" custLinFactNeighborY="-78332">
        <dgm:presLayoutVars>
          <dgm:chPref val="3"/>
        </dgm:presLayoutVars>
      </dgm:prSet>
      <dgm:spPr/>
      <dgm:t>
        <a:bodyPr/>
        <a:lstStyle/>
        <a:p>
          <a:endParaRPr lang="en-US"/>
        </a:p>
      </dgm:t>
    </dgm:pt>
    <dgm:pt modelId="{A912CED1-B7F7-4455-AD7B-393774780902}" type="pres">
      <dgm:prSet presAssocID="{0B4547AD-3B27-44A4-9E9C-0C0DF5122B43}" presName="horzThree" presStyleCnt="0"/>
      <dgm:spPr/>
    </dgm:pt>
    <dgm:pt modelId="{8EB4565C-A32E-4648-94F3-591240A53ED1}" type="pres">
      <dgm:prSet presAssocID="{8740CF5A-85E7-4495-A6D0-60F89A64F5C5}" presName="sibSpaceThree" presStyleCnt="0"/>
      <dgm:spPr/>
    </dgm:pt>
    <dgm:pt modelId="{B9E2B593-8042-435E-9495-DF389458475F}" type="pres">
      <dgm:prSet presAssocID="{16986479-C642-495D-8748-8993061BFB84}" presName="vertThree" presStyleCnt="0"/>
      <dgm:spPr/>
    </dgm:pt>
    <dgm:pt modelId="{CFDC4254-2227-4445-A375-E3EEA41457DA}" type="pres">
      <dgm:prSet presAssocID="{16986479-C642-495D-8748-8993061BFB84}" presName="txThree" presStyleLbl="node3" presStyleIdx="7" presStyleCnt="20" custLinFactNeighborY="-78332">
        <dgm:presLayoutVars>
          <dgm:chPref val="3"/>
        </dgm:presLayoutVars>
      </dgm:prSet>
      <dgm:spPr/>
      <dgm:t>
        <a:bodyPr/>
        <a:lstStyle/>
        <a:p>
          <a:endParaRPr lang="en-US"/>
        </a:p>
      </dgm:t>
    </dgm:pt>
    <dgm:pt modelId="{D8971E6A-6E7A-4B3F-9ABA-4C2D80912C95}" type="pres">
      <dgm:prSet presAssocID="{16986479-C642-495D-8748-8993061BFB84}" presName="horzThree" presStyleCnt="0"/>
      <dgm:spPr/>
    </dgm:pt>
    <dgm:pt modelId="{E5F0D70E-8DA2-4CC6-8228-3C734481C6DF}" type="pres">
      <dgm:prSet presAssocID="{F1793280-1DBB-459D-A32F-5D2B79536748}" presName="sibSpaceThree" presStyleCnt="0"/>
      <dgm:spPr/>
    </dgm:pt>
    <dgm:pt modelId="{EAF2A5C7-403B-452E-AF0F-D41247CC9736}" type="pres">
      <dgm:prSet presAssocID="{80D7AE9F-2008-440D-B4CC-E8B0B12A2B5D}" presName="vertThree" presStyleCnt="0"/>
      <dgm:spPr/>
    </dgm:pt>
    <dgm:pt modelId="{2C5DACF5-9B74-4485-9939-5D980059B258}" type="pres">
      <dgm:prSet presAssocID="{80D7AE9F-2008-440D-B4CC-E8B0B12A2B5D}" presName="txThree" presStyleLbl="node3" presStyleIdx="8" presStyleCnt="20" custLinFactNeighborY="-78332">
        <dgm:presLayoutVars>
          <dgm:chPref val="3"/>
        </dgm:presLayoutVars>
      </dgm:prSet>
      <dgm:spPr/>
      <dgm:t>
        <a:bodyPr/>
        <a:lstStyle/>
        <a:p>
          <a:endParaRPr lang="en-US"/>
        </a:p>
      </dgm:t>
    </dgm:pt>
    <dgm:pt modelId="{654E0DB5-CFFD-4A37-8A40-E20C7CA85D95}" type="pres">
      <dgm:prSet presAssocID="{80D7AE9F-2008-440D-B4CC-E8B0B12A2B5D}" presName="horzThree" presStyleCnt="0"/>
      <dgm:spPr/>
    </dgm:pt>
    <dgm:pt modelId="{71F55B2F-2108-4D44-AA3F-D022C8D57FD9}" type="pres">
      <dgm:prSet presAssocID="{C699D7A0-416F-4603-A1C7-9D4D7923DF0A}" presName="sibSpaceThree" presStyleCnt="0"/>
      <dgm:spPr/>
    </dgm:pt>
    <dgm:pt modelId="{87A5F872-7036-4BB6-9410-B8991DB0C6E5}" type="pres">
      <dgm:prSet presAssocID="{E736B231-73D2-48AA-9F6E-80EF5A8025AC}" presName="vertThree" presStyleCnt="0"/>
      <dgm:spPr/>
    </dgm:pt>
    <dgm:pt modelId="{D15E0A2A-7215-4321-BF9D-530B45433370}" type="pres">
      <dgm:prSet presAssocID="{E736B231-73D2-48AA-9F6E-80EF5A8025AC}" presName="txThree" presStyleLbl="node3" presStyleIdx="9" presStyleCnt="20" custLinFactNeighborY="-78332">
        <dgm:presLayoutVars>
          <dgm:chPref val="3"/>
        </dgm:presLayoutVars>
      </dgm:prSet>
      <dgm:spPr/>
      <dgm:t>
        <a:bodyPr/>
        <a:lstStyle/>
        <a:p>
          <a:endParaRPr lang="en-US"/>
        </a:p>
      </dgm:t>
    </dgm:pt>
    <dgm:pt modelId="{351D53A6-770A-42D5-A4EE-F734119DF013}" type="pres">
      <dgm:prSet presAssocID="{E736B231-73D2-48AA-9F6E-80EF5A8025AC}" presName="horzThree" presStyleCnt="0"/>
      <dgm:spPr/>
    </dgm:pt>
    <dgm:pt modelId="{90164067-BB7F-4AD7-BC7A-F72BA3A14E92}" type="pres">
      <dgm:prSet presAssocID="{8282C03C-1ABA-48B6-98F3-E6EF542622CD}" presName="sibSpaceTwo" presStyleCnt="0"/>
      <dgm:spPr/>
    </dgm:pt>
    <dgm:pt modelId="{611D54EF-3892-46E3-9251-B85FD88055B8}" type="pres">
      <dgm:prSet presAssocID="{E5617ED4-A38C-41E7-B180-FF4C7F947685}" presName="vertTwo" presStyleCnt="0"/>
      <dgm:spPr/>
    </dgm:pt>
    <dgm:pt modelId="{E6440143-FAB6-4AB7-92BF-49C43396AC53}" type="pres">
      <dgm:prSet presAssocID="{E5617ED4-A38C-41E7-B180-FF4C7F947685}" presName="txTwo" presStyleLbl="node2" presStyleIdx="2" presStyleCnt="4" custLinFactNeighborY="-39506">
        <dgm:presLayoutVars>
          <dgm:chPref val="3"/>
        </dgm:presLayoutVars>
      </dgm:prSet>
      <dgm:spPr/>
      <dgm:t>
        <a:bodyPr/>
        <a:lstStyle/>
        <a:p>
          <a:endParaRPr lang="en-US"/>
        </a:p>
      </dgm:t>
    </dgm:pt>
    <dgm:pt modelId="{8CBA5BC2-9CB6-4E0A-A7FA-E27CF7FF8A3F}" type="pres">
      <dgm:prSet presAssocID="{E5617ED4-A38C-41E7-B180-FF4C7F947685}" presName="parTransTwo" presStyleCnt="0"/>
      <dgm:spPr/>
    </dgm:pt>
    <dgm:pt modelId="{DA4FBC51-58AF-41F6-A7FD-36502EB3156F}" type="pres">
      <dgm:prSet presAssocID="{E5617ED4-A38C-41E7-B180-FF4C7F947685}" presName="horzTwo" presStyleCnt="0"/>
      <dgm:spPr/>
    </dgm:pt>
    <dgm:pt modelId="{839E9C48-C6C6-4559-909A-25DDAAFC5282}" type="pres">
      <dgm:prSet presAssocID="{B9C46D50-4F7D-498B-B0C8-944D880CF204}" presName="vertThree" presStyleCnt="0"/>
      <dgm:spPr/>
    </dgm:pt>
    <dgm:pt modelId="{A15C188B-FCA8-4B84-B4E2-6F93F4E0F645}" type="pres">
      <dgm:prSet presAssocID="{B9C46D50-4F7D-498B-B0C8-944D880CF204}" presName="txThree" presStyleLbl="node3" presStyleIdx="10" presStyleCnt="20" custLinFactNeighborY="-69141">
        <dgm:presLayoutVars>
          <dgm:chPref val="3"/>
        </dgm:presLayoutVars>
      </dgm:prSet>
      <dgm:spPr/>
      <dgm:t>
        <a:bodyPr/>
        <a:lstStyle/>
        <a:p>
          <a:endParaRPr lang="en-US"/>
        </a:p>
      </dgm:t>
    </dgm:pt>
    <dgm:pt modelId="{FEC381AD-88BD-4A8E-93F4-C44D416C715C}" type="pres">
      <dgm:prSet presAssocID="{B9C46D50-4F7D-498B-B0C8-944D880CF204}" presName="horzThree" presStyleCnt="0"/>
      <dgm:spPr/>
    </dgm:pt>
    <dgm:pt modelId="{520F3730-1AB2-4317-919B-71C688E100BC}" type="pres">
      <dgm:prSet presAssocID="{2BCFACCB-D304-4780-B27A-3D5CA2CCC36C}" presName="sibSpaceThree" presStyleCnt="0"/>
      <dgm:spPr/>
    </dgm:pt>
    <dgm:pt modelId="{3D66FD0A-7DAA-4FAC-86C0-0A740AE128DD}" type="pres">
      <dgm:prSet presAssocID="{5B790A67-F21B-4574-8D3D-9C7B2C4D6191}" presName="vertThree" presStyleCnt="0"/>
      <dgm:spPr/>
    </dgm:pt>
    <dgm:pt modelId="{B2491511-05B3-47CC-B507-9E5627A83B78}" type="pres">
      <dgm:prSet presAssocID="{5B790A67-F21B-4574-8D3D-9C7B2C4D6191}" presName="txThree" presStyleLbl="node3" presStyleIdx="11" presStyleCnt="20" custLinFactNeighborY="-69141">
        <dgm:presLayoutVars>
          <dgm:chPref val="3"/>
        </dgm:presLayoutVars>
      </dgm:prSet>
      <dgm:spPr/>
      <dgm:t>
        <a:bodyPr/>
        <a:lstStyle/>
        <a:p>
          <a:endParaRPr lang="en-US"/>
        </a:p>
      </dgm:t>
    </dgm:pt>
    <dgm:pt modelId="{DD849B1C-F2D4-42B4-A5E3-0A8EFE824F5E}" type="pres">
      <dgm:prSet presAssocID="{5B790A67-F21B-4574-8D3D-9C7B2C4D6191}" presName="horzThree" presStyleCnt="0"/>
      <dgm:spPr/>
    </dgm:pt>
    <dgm:pt modelId="{AA535499-DE44-4151-9BB1-42B93827ADDF}" type="pres">
      <dgm:prSet presAssocID="{237F021E-288B-4B6F-A732-7EE68A32275B}" presName="sibSpaceThree" presStyleCnt="0"/>
      <dgm:spPr/>
    </dgm:pt>
    <dgm:pt modelId="{AACEA66C-300B-4EC6-879E-CB8499FA0A0D}" type="pres">
      <dgm:prSet presAssocID="{B4278481-5FED-4593-B6B9-535147572A9C}" presName="vertThree" presStyleCnt="0"/>
      <dgm:spPr/>
    </dgm:pt>
    <dgm:pt modelId="{80309F0E-8D75-4B64-806B-EB6573D566EF}" type="pres">
      <dgm:prSet presAssocID="{B4278481-5FED-4593-B6B9-535147572A9C}" presName="txThree" presStyleLbl="node3" presStyleIdx="12" presStyleCnt="20" custLinFactNeighborY="-69141">
        <dgm:presLayoutVars>
          <dgm:chPref val="3"/>
        </dgm:presLayoutVars>
      </dgm:prSet>
      <dgm:spPr/>
      <dgm:t>
        <a:bodyPr/>
        <a:lstStyle/>
        <a:p>
          <a:endParaRPr lang="en-US"/>
        </a:p>
      </dgm:t>
    </dgm:pt>
    <dgm:pt modelId="{E58B6D42-7C3D-47FD-8E04-CDF868D52D2C}" type="pres">
      <dgm:prSet presAssocID="{B4278481-5FED-4593-B6B9-535147572A9C}" presName="horzThree" presStyleCnt="0"/>
      <dgm:spPr/>
    </dgm:pt>
    <dgm:pt modelId="{B596A6ED-3A48-42D1-A17C-E4D0E81659A7}" type="pres">
      <dgm:prSet presAssocID="{834E764F-5F1A-4632-ADBB-5D4221FDD22E}" presName="sibSpaceThree" presStyleCnt="0"/>
      <dgm:spPr/>
    </dgm:pt>
    <dgm:pt modelId="{D7B5ED4C-6D41-44AD-B51C-B5D27E27B271}" type="pres">
      <dgm:prSet presAssocID="{F9160D53-7ACA-406A-8189-555FEA52E763}" presName="vertThree" presStyleCnt="0"/>
      <dgm:spPr/>
    </dgm:pt>
    <dgm:pt modelId="{5085A852-5296-4B13-8AB0-B315A5314D6A}" type="pres">
      <dgm:prSet presAssocID="{F9160D53-7ACA-406A-8189-555FEA52E763}" presName="txThree" presStyleLbl="node3" presStyleIdx="13" presStyleCnt="20" custLinFactNeighborY="-69141">
        <dgm:presLayoutVars>
          <dgm:chPref val="3"/>
        </dgm:presLayoutVars>
      </dgm:prSet>
      <dgm:spPr/>
      <dgm:t>
        <a:bodyPr/>
        <a:lstStyle/>
        <a:p>
          <a:endParaRPr lang="en-US"/>
        </a:p>
      </dgm:t>
    </dgm:pt>
    <dgm:pt modelId="{3B573EE2-EB5C-440F-BF11-FB44F91F63D6}" type="pres">
      <dgm:prSet presAssocID="{F9160D53-7ACA-406A-8189-555FEA52E763}" presName="horzThree" presStyleCnt="0"/>
      <dgm:spPr/>
    </dgm:pt>
    <dgm:pt modelId="{A6007612-FFBF-41FC-A218-6B02FE75B6C7}" type="pres">
      <dgm:prSet presAssocID="{0B02A560-7D51-4B23-9CCB-BF74331B9458}" presName="sibSpaceThree" presStyleCnt="0"/>
      <dgm:spPr/>
    </dgm:pt>
    <dgm:pt modelId="{19273E83-4825-4611-BCE8-81CCE2A43912}" type="pres">
      <dgm:prSet presAssocID="{3334AC10-FF11-41B3-A35E-EA50473D5145}" presName="vertThree" presStyleCnt="0"/>
      <dgm:spPr/>
    </dgm:pt>
    <dgm:pt modelId="{B43F33D5-857D-4E24-90DE-782CF29691B1}" type="pres">
      <dgm:prSet presAssocID="{3334AC10-FF11-41B3-A35E-EA50473D5145}" presName="txThree" presStyleLbl="node3" presStyleIdx="14" presStyleCnt="20" custLinFactNeighborY="-69141">
        <dgm:presLayoutVars>
          <dgm:chPref val="3"/>
        </dgm:presLayoutVars>
      </dgm:prSet>
      <dgm:spPr/>
      <dgm:t>
        <a:bodyPr/>
        <a:lstStyle/>
        <a:p>
          <a:endParaRPr lang="en-US"/>
        </a:p>
      </dgm:t>
    </dgm:pt>
    <dgm:pt modelId="{F48A7867-665A-40A1-B7BA-7C2C1926B55F}" type="pres">
      <dgm:prSet presAssocID="{3334AC10-FF11-41B3-A35E-EA50473D5145}" presName="horzThree" presStyleCnt="0"/>
      <dgm:spPr/>
    </dgm:pt>
    <dgm:pt modelId="{3C0CA87E-8465-46D5-BE9D-5E6FBC0CF1E3}" type="pres">
      <dgm:prSet presAssocID="{81D2EA94-8DD3-4640-B5E7-A390B8D13F46}" presName="sibSpaceTwo" presStyleCnt="0"/>
      <dgm:spPr/>
    </dgm:pt>
    <dgm:pt modelId="{EA66C2A7-F54B-46B1-A40D-0A4F9C36106E}" type="pres">
      <dgm:prSet presAssocID="{0E2A8E23-FD21-4D07-967E-C4951BFD801C}" presName="vertTwo" presStyleCnt="0"/>
      <dgm:spPr/>
    </dgm:pt>
    <dgm:pt modelId="{DB64F0BE-70E7-4861-B256-704E9CE760B3}" type="pres">
      <dgm:prSet presAssocID="{0E2A8E23-FD21-4D07-967E-C4951BFD801C}" presName="txTwo" presStyleLbl="node2" presStyleIdx="3" presStyleCnt="4" custLinFactNeighborY="-39506">
        <dgm:presLayoutVars>
          <dgm:chPref val="3"/>
        </dgm:presLayoutVars>
      </dgm:prSet>
      <dgm:spPr/>
      <dgm:t>
        <a:bodyPr/>
        <a:lstStyle/>
        <a:p>
          <a:endParaRPr lang="en-US"/>
        </a:p>
      </dgm:t>
    </dgm:pt>
    <dgm:pt modelId="{AB88FD36-D666-4104-8CF4-93D032CDE8A3}" type="pres">
      <dgm:prSet presAssocID="{0E2A8E23-FD21-4D07-967E-C4951BFD801C}" presName="parTransTwo" presStyleCnt="0"/>
      <dgm:spPr/>
    </dgm:pt>
    <dgm:pt modelId="{6A689C6F-8D98-44F1-A41E-B4F5CB74DD42}" type="pres">
      <dgm:prSet presAssocID="{0E2A8E23-FD21-4D07-967E-C4951BFD801C}" presName="horzTwo" presStyleCnt="0"/>
      <dgm:spPr/>
    </dgm:pt>
    <dgm:pt modelId="{2A5A1123-DB95-49C6-9957-C59D09729866}" type="pres">
      <dgm:prSet presAssocID="{EBD8FC27-69B0-4CCB-ABB0-AAA26710A424}" presName="vertThree" presStyleCnt="0"/>
      <dgm:spPr/>
    </dgm:pt>
    <dgm:pt modelId="{0A908546-9423-4222-84D3-C09ED8BB0C41}" type="pres">
      <dgm:prSet presAssocID="{EBD8FC27-69B0-4CCB-ABB0-AAA26710A424}" presName="txThree" presStyleLbl="node3" presStyleIdx="15" presStyleCnt="20" custLinFactNeighborY="-69141">
        <dgm:presLayoutVars>
          <dgm:chPref val="3"/>
        </dgm:presLayoutVars>
      </dgm:prSet>
      <dgm:spPr/>
      <dgm:t>
        <a:bodyPr/>
        <a:lstStyle/>
        <a:p>
          <a:endParaRPr lang="en-US"/>
        </a:p>
      </dgm:t>
    </dgm:pt>
    <dgm:pt modelId="{33672534-0C0E-46DE-9964-3C33CC7F5578}" type="pres">
      <dgm:prSet presAssocID="{EBD8FC27-69B0-4CCB-ABB0-AAA26710A424}" presName="horzThree" presStyleCnt="0"/>
      <dgm:spPr/>
    </dgm:pt>
    <dgm:pt modelId="{6297CDBA-9020-450B-AD8F-31EE55B32FA6}" type="pres">
      <dgm:prSet presAssocID="{9704E5E8-ECCD-4D22-A394-CB600D910D22}" presName="sibSpaceThree" presStyleCnt="0"/>
      <dgm:spPr/>
    </dgm:pt>
    <dgm:pt modelId="{B30453AE-3DB4-4521-AEF9-EBD970B50F35}" type="pres">
      <dgm:prSet presAssocID="{C098FC89-FFC9-4198-AAF9-04AFC953A2DC}" presName="vertThree" presStyleCnt="0"/>
      <dgm:spPr/>
    </dgm:pt>
    <dgm:pt modelId="{5D42D4C2-0FB2-4E5A-90C8-74B77B235FB4}" type="pres">
      <dgm:prSet presAssocID="{C098FC89-FFC9-4198-AAF9-04AFC953A2DC}" presName="txThree" presStyleLbl="node3" presStyleIdx="16" presStyleCnt="20" custLinFactNeighborY="-69141">
        <dgm:presLayoutVars>
          <dgm:chPref val="3"/>
        </dgm:presLayoutVars>
      </dgm:prSet>
      <dgm:spPr/>
      <dgm:t>
        <a:bodyPr/>
        <a:lstStyle/>
        <a:p>
          <a:endParaRPr lang="en-US"/>
        </a:p>
      </dgm:t>
    </dgm:pt>
    <dgm:pt modelId="{15D4FEA0-A452-4C7A-B7E7-82A630716E3A}" type="pres">
      <dgm:prSet presAssocID="{C098FC89-FFC9-4198-AAF9-04AFC953A2DC}" presName="horzThree" presStyleCnt="0"/>
      <dgm:spPr/>
    </dgm:pt>
    <dgm:pt modelId="{74CF95F7-318A-4328-9D51-A4982430332B}" type="pres">
      <dgm:prSet presAssocID="{6A4009EF-39DA-48FB-9294-F582F0A13217}" presName="sibSpaceThree" presStyleCnt="0"/>
      <dgm:spPr/>
    </dgm:pt>
    <dgm:pt modelId="{30C7F6D2-AA37-4BD0-975A-B06D0F587C2D}" type="pres">
      <dgm:prSet presAssocID="{6AE42746-186D-4B89-9866-BF9FE0A32034}" presName="vertThree" presStyleCnt="0"/>
      <dgm:spPr/>
    </dgm:pt>
    <dgm:pt modelId="{2C2303DA-A00C-45DA-9FEC-42DAD9E595DC}" type="pres">
      <dgm:prSet presAssocID="{6AE42746-186D-4B89-9866-BF9FE0A32034}" presName="txThree" presStyleLbl="node3" presStyleIdx="17" presStyleCnt="20" custLinFactNeighborY="-69141">
        <dgm:presLayoutVars>
          <dgm:chPref val="3"/>
        </dgm:presLayoutVars>
      </dgm:prSet>
      <dgm:spPr/>
      <dgm:t>
        <a:bodyPr/>
        <a:lstStyle/>
        <a:p>
          <a:endParaRPr lang="en-US"/>
        </a:p>
      </dgm:t>
    </dgm:pt>
    <dgm:pt modelId="{23063F88-DBFB-4367-BD1F-9300111EFF0F}" type="pres">
      <dgm:prSet presAssocID="{6AE42746-186D-4B89-9866-BF9FE0A32034}" presName="horzThree" presStyleCnt="0"/>
      <dgm:spPr/>
    </dgm:pt>
    <dgm:pt modelId="{1D684436-B12B-429B-828C-50D4A4FE04F9}" type="pres">
      <dgm:prSet presAssocID="{A3E2EC96-4150-403D-9585-3B69577AAECA}" presName="sibSpaceThree" presStyleCnt="0"/>
      <dgm:spPr/>
    </dgm:pt>
    <dgm:pt modelId="{FB2452CD-E25C-4041-89E5-465CC51AC979}" type="pres">
      <dgm:prSet presAssocID="{ADA7AC13-2606-40A3-9AB1-1852A5D29B65}" presName="vertThree" presStyleCnt="0"/>
      <dgm:spPr/>
    </dgm:pt>
    <dgm:pt modelId="{7F2C9EEE-3CB9-47B5-803D-9277278F79E5}" type="pres">
      <dgm:prSet presAssocID="{ADA7AC13-2606-40A3-9AB1-1852A5D29B65}" presName="txThree" presStyleLbl="node3" presStyleIdx="18" presStyleCnt="20" custLinFactNeighborY="-69141">
        <dgm:presLayoutVars>
          <dgm:chPref val="3"/>
        </dgm:presLayoutVars>
      </dgm:prSet>
      <dgm:spPr/>
      <dgm:t>
        <a:bodyPr/>
        <a:lstStyle/>
        <a:p>
          <a:endParaRPr lang="en-US"/>
        </a:p>
      </dgm:t>
    </dgm:pt>
    <dgm:pt modelId="{678F79AF-7C7E-475C-B541-C5CF6B3C057D}" type="pres">
      <dgm:prSet presAssocID="{ADA7AC13-2606-40A3-9AB1-1852A5D29B65}" presName="horzThree" presStyleCnt="0"/>
      <dgm:spPr/>
    </dgm:pt>
    <dgm:pt modelId="{B936A4E5-2ED6-4F62-BBBE-836C02F88B89}" type="pres">
      <dgm:prSet presAssocID="{ECB22605-0B10-4356-BE34-D57A98EBFDE6}" presName="sibSpaceThree" presStyleCnt="0"/>
      <dgm:spPr/>
    </dgm:pt>
    <dgm:pt modelId="{FCE93A02-E8BE-4D1F-A760-8C9EF979F60F}" type="pres">
      <dgm:prSet presAssocID="{9E6164FF-1A1F-4425-BD13-5C281DF37BCD}" presName="vertThree" presStyleCnt="0"/>
      <dgm:spPr/>
    </dgm:pt>
    <dgm:pt modelId="{DF262A83-BA1B-4689-B270-EF91702AAF08}" type="pres">
      <dgm:prSet presAssocID="{9E6164FF-1A1F-4425-BD13-5C281DF37BCD}" presName="txThree" presStyleLbl="node3" presStyleIdx="19" presStyleCnt="20" custLinFactNeighborY="-69141">
        <dgm:presLayoutVars>
          <dgm:chPref val="3"/>
        </dgm:presLayoutVars>
      </dgm:prSet>
      <dgm:spPr/>
      <dgm:t>
        <a:bodyPr/>
        <a:lstStyle/>
        <a:p>
          <a:endParaRPr lang="en-US"/>
        </a:p>
      </dgm:t>
    </dgm:pt>
    <dgm:pt modelId="{B0B1A0F4-BF8B-4C2C-8A56-720AE492A45B}" type="pres">
      <dgm:prSet presAssocID="{9E6164FF-1A1F-4425-BD13-5C281DF37BCD}" presName="horzThree" presStyleCnt="0"/>
      <dgm:spPr/>
    </dgm:pt>
  </dgm:ptLst>
  <dgm:cxnLst>
    <dgm:cxn modelId="{AD9AE141-12EE-42FC-8439-43FECF85A2A0}" srcId="{BA3881CF-9B2A-4D48-BA1D-4243237D9726}" destId="{58354245-0526-414F-B92B-71B5FEE7B1F6}" srcOrd="0" destOrd="0" parTransId="{AD5F75E9-9F61-4529-9ACC-E861188BB5D4}" sibTransId="{3A7E8409-06F6-4144-ABDE-9B80F83B7FD0}"/>
    <dgm:cxn modelId="{DCB06888-9780-4F9B-A91D-DBCF54A519FE}" srcId="{D5586CEC-7A02-4A62-9710-847FEDCA9CCA}" destId="{AE2DCF47-6454-4F84-9C21-C7AE2CD3D5DC}" srcOrd="1" destOrd="0" parTransId="{4CC00F02-3D8A-457F-BF67-0B1DA1BAE5CB}" sibTransId="{0492CA7C-3693-4A10-904B-FDA269AC3459}"/>
    <dgm:cxn modelId="{8C77D0AD-D643-4754-8545-FA1D633515D7}" type="presOf" srcId="{0E2A8E23-FD21-4D07-967E-C4951BFD801C}" destId="{DB64F0BE-70E7-4861-B256-704E9CE760B3}" srcOrd="0" destOrd="0" presId="urn:microsoft.com/office/officeart/2005/8/layout/hierarchy4"/>
    <dgm:cxn modelId="{805844A3-9C9D-4A7A-9306-8D8C755AC868}" srcId="{BA3881CF-9B2A-4D48-BA1D-4243237D9726}" destId="{0B4547AD-3B27-44A4-9E9C-0C0DF5122B43}" srcOrd="1" destOrd="0" parTransId="{05041A18-0FFD-4FDD-BF1A-924B7BA98089}" sibTransId="{8740CF5A-85E7-4495-A6D0-60F89A64F5C5}"/>
    <dgm:cxn modelId="{B27A8803-9980-4F11-B2DE-0A25E34B67DD}" type="presOf" srcId="{1418EE11-AEA6-42D2-BC90-2708A2F35C56}" destId="{EB9A0AB1-6AB7-45FC-94ED-9174944C6D89}" srcOrd="0" destOrd="0" presId="urn:microsoft.com/office/officeart/2005/8/layout/hierarchy4"/>
    <dgm:cxn modelId="{C8642923-931A-4AF3-9222-8EB1CC6A7566}" srcId="{E5617ED4-A38C-41E7-B180-FF4C7F947685}" destId="{B9C46D50-4F7D-498B-B0C8-944D880CF204}" srcOrd="0" destOrd="0" parTransId="{F6DF8D08-DF34-4DD1-9F23-241E1961C5BB}" sibTransId="{2BCFACCB-D304-4780-B27A-3D5CA2CCC36C}"/>
    <dgm:cxn modelId="{D481B5DD-71AD-470C-8FB9-A167ED65EFC9}" type="presOf" srcId="{58354245-0526-414F-B92B-71B5FEE7B1F6}" destId="{F111D0C7-9239-4F84-9E98-2EFC5A12F9BB}" srcOrd="0" destOrd="0" presId="urn:microsoft.com/office/officeart/2005/8/layout/hierarchy4"/>
    <dgm:cxn modelId="{9018985E-1143-4DBF-B0D5-12AD713E4FC6}" type="presOf" srcId="{ADA7AC13-2606-40A3-9AB1-1852A5D29B65}" destId="{7F2C9EEE-3CB9-47B5-803D-9277278F79E5}" srcOrd="0" destOrd="0" presId="urn:microsoft.com/office/officeart/2005/8/layout/hierarchy4"/>
    <dgm:cxn modelId="{1D981997-9329-4EA8-B50B-464DD23F888F}" srcId="{D5586CEC-7A02-4A62-9710-847FEDCA9CCA}" destId="{138BDDEE-34ED-44E3-833E-DAC31C52B89E}" srcOrd="3" destOrd="0" parTransId="{CA553D21-8D0A-4039-8C6D-F9C55C78DFA8}" sibTransId="{602C4D27-499D-487E-ACD1-BFE79F6DB6DA}"/>
    <dgm:cxn modelId="{06B7F45A-0A52-4CFC-92DB-E2212CD2A277}" type="presOf" srcId="{16986479-C642-495D-8748-8993061BFB84}" destId="{CFDC4254-2227-4445-A375-E3EEA41457DA}" srcOrd="0" destOrd="0" presId="urn:microsoft.com/office/officeart/2005/8/layout/hierarchy4"/>
    <dgm:cxn modelId="{745322F5-3B13-4D54-80A3-A69FCC671B3C}" srcId="{FB4E14F7-7A1E-4B27-9B5D-D9EFD04B1938}" destId="{BA3881CF-9B2A-4D48-BA1D-4243237D9726}" srcOrd="1" destOrd="0" parTransId="{CE512868-7D08-4B29-B352-FA50CCC34B5D}" sibTransId="{8282C03C-1ABA-48B6-98F3-E6EF542622CD}"/>
    <dgm:cxn modelId="{38ECDF21-4741-40A0-8121-0D09193D795C}" srcId="{E5617ED4-A38C-41E7-B180-FF4C7F947685}" destId="{F9160D53-7ACA-406A-8189-555FEA52E763}" srcOrd="3" destOrd="0" parTransId="{65D723EB-501B-4B27-A1B8-343BF07F1F99}" sibTransId="{0B02A560-7D51-4B23-9CCB-BF74331B9458}"/>
    <dgm:cxn modelId="{A3B094DA-6556-4D79-9193-C720ECCAD4E3}" type="presOf" srcId="{AE2DCF47-6454-4F84-9C21-C7AE2CD3D5DC}" destId="{F68D43CA-0EC8-4729-9E15-3D4610DF24B2}" srcOrd="0" destOrd="0" presId="urn:microsoft.com/office/officeart/2005/8/layout/hierarchy4"/>
    <dgm:cxn modelId="{42F03701-FC22-4427-BF76-57B5C8E199DA}" type="presOf" srcId="{E736B231-73D2-48AA-9F6E-80EF5A8025AC}" destId="{D15E0A2A-7215-4321-BF9D-530B45433370}" srcOrd="0" destOrd="0" presId="urn:microsoft.com/office/officeart/2005/8/layout/hierarchy4"/>
    <dgm:cxn modelId="{012D8BA8-CB4F-4457-9A29-9C411C356A5C}" srcId="{0E2A8E23-FD21-4D07-967E-C4951BFD801C}" destId="{6AE42746-186D-4B89-9866-BF9FE0A32034}" srcOrd="2" destOrd="0" parTransId="{3D5560A3-5613-47A2-8204-E1C064315B66}" sibTransId="{A3E2EC96-4150-403D-9585-3B69577AAECA}"/>
    <dgm:cxn modelId="{33651CF5-0931-4AAA-86C0-9E906B1487E1}" srcId="{E5617ED4-A38C-41E7-B180-FF4C7F947685}" destId="{B4278481-5FED-4593-B6B9-535147572A9C}" srcOrd="2" destOrd="0" parTransId="{516E06FE-3644-4F69-BA8E-61532FD1183D}" sibTransId="{834E764F-5F1A-4632-ADBB-5D4221FDD22E}"/>
    <dgm:cxn modelId="{CE8D3D40-12B1-45BA-BACD-1597408FC0BB}" srcId="{E5617ED4-A38C-41E7-B180-FF4C7F947685}" destId="{3334AC10-FF11-41B3-A35E-EA50473D5145}" srcOrd="4" destOrd="0" parTransId="{0C86A882-5C14-4F3A-899C-7DF9BF8FDAD3}" sibTransId="{E5A8CE50-5642-4D1E-86BC-ABEB5F8C0F7B}"/>
    <dgm:cxn modelId="{0B350F7E-F5B4-4D92-B391-3310A2B8EB04}" srcId="{FB4E14F7-7A1E-4B27-9B5D-D9EFD04B1938}" destId="{0E2A8E23-FD21-4D07-967E-C4951BFD801C}" srcOrd="3" destOrd="0" parTransId="{5FCC1BE2-644D-40AE-BB82-64CAC8F343AC}" sibTransId="{515B37D6-A68E-40A9-A5CD-D2596F3C4A82}"/>
    <dgm:cxn modelId="{A258C59C-7CF8-4FD6-ACEB-1AF541DEBBCE}" type="presOf" srcId="{F9160D53-7ACA-406A-8189-555FEA52E763}" destId="{5085A852-5296-4B13-8AB0-B315A5314D6A}" srcOrd="0" destOrd="0" presId="urn:microsoft.com/office/officeart/2005/8/layout/hierarchy4"/>
    <dgm:cxn modelId="{77154C50-518A-4934-A08C-2DB1A24348A4}" srcId="{8C81C826-FE6E-425B-A77B-CC8D0D56352D}" destId="{FB4E14F7-7A1E-4B27-9B5D-D9EFD04B1938}" srcOrd="0" destOrd="0" parTransId="{AEFFC07B-5EAA-4236-ADF6-2A52CDA394D3}" sibTransId="{693032D0-5FA8-40E8-96A9-9761C5F2BDF0}"/>
    <dgm:cxn modelId="{8C21B18D-89B5-4A90-AC9E-220C47CB1BF9}" type="presOf" srcId="{0B4547AD-3B27-44A4-9E9C-0C0DF5122B43}" destId="{D55ACCEC-39B7-4BCE-87EB-CE73F7D44179}" srcOrd="0" destOrd="0" presId="urn:microsoft.com/office/officeart/2005/8/layout/hierarchy4"/>
    <dgm:cxn modelId="{ACE3C8DF-091F-47E2-9763-818C4B048C51}" type="presOf" srcId="{8C81C826-FE6E-425B-A77B-CC8D0D56352D}" destId="{7B2E70F8-5BE0-40A2-8397-7FF7A7A81AF2}" srcOrd="0" destOrd="0" presId="urn:microsoft.com/office/officeart/2005/8/layout/hierarchy4"/>
    <dgm:cxn modelId="{785B6ADD-8387-43AB-9EC1-0E62C8AFB3BF}" type="presOf" srcId="{6AE42746-186D-4B89-9866-BF9FE0A32034}" destId="{2C2303DA-A00C-45DA-9FEC-42DAD9E595DC}" srcOrd="0" destOrd="0" presId="urn:microsoft.com/office/officeart/2005/8/layout/hierarchy4"/>
    <dgm:cxn modelId="{FFBBA942-7DB6-4465-93E2-9C4923F0E7BB}" type="presOf" srcId="{BA3881CF-9B2A-4D48-BA1D-4243237D9726}" destId="{2F540FA3-6F92-4B0E-9C84-F80D955E4D77}" srcOrd="0" destOrd="0" presId="urn:microsoft.com/office/officeart/2005/8/layout/hierarchy4"/>
    <dgm:cxn modelId="{C198DC22-CF3F-4FA4-877D-1113B8611901}" type="presOf" srcId="{FB4E14F7-7A1E-4B27-9B5D-D9EFD04B1938}" destId="{D92C2496-4655-4EC2-ABAE-BC93FCD96F26}" srcOrd="0" destOrd="0" presId="urn:microsoft.com/office/officeart/2005/8/layout/hierarchy4"/>
    <dgm:cxn modelId="{6B347D95-0E42-43E1-918F-F07E9FE3ED4C}" srcId="{FB4E14F7-7A1E-4B27-9B5D-D9EFD04B1938}" destId="{E5617ED4-A38C-41E7-B180-FF4C7F947685}" srcOrd="2" destOrd="0" parTransId="{3C8E3A32-700A-4D54-9D99-067A87DB6C95}" sibTransId="{81D2EA94-8DD3-4640-B5E7-A390B8D13F46}"/>
    <dgm:cxn modelId="{6054E839-AE0A-46BC-87B5-B80AB2F21AC0}" srcId="{D5586CEC-7A02-4A62-9710-847FEDCA9CCA}" destId="{2CB1F234-500F-456F-BC8A-B9450FB36F01}" srcOrd="2" destOrd="0" parTransId="{2F3BBDBC-0EEE-4DD4-A178-881586347C95}" sibTransId="{F3C5ABE9-DE93-4DD9-9ED9-8BCD4A2DDC3B}"/>
    <dgm:cxn modelId="{3C1EA710-9583-4355-A3B3-1D440AF28D23}" type="presOf" srcId="{E5617ED4-A38C-41E7-B180-FF4C7F947685}" destId="{E6440143-FAB6-4AB7-92BF-49C43396AC53}" srcOrd="0" destOrd="0" presId="urn:microsoft.com/office/officeart/2005/8/layout/hierarchy4"/>
    <dgm:cxn modelId="{04F57971-3741-48F0-8721-C0EF59255B32}" type="presOf" srcId="{B4278481-5FED-4593-B6B9-535147572A9C}" destId="{80309F0E-8D75-4B64-806B-EB6573D566EF}" srcOrd="0" destOrd="0" presId="urn:microsoft.com/office/officeart/2005/8/layout/hierarchy4"/>
    <dgm:cxn modelId="{B02E90A5-0F13-4B3D-9499-2A6B71BC4519}" type="presOf" srcId="{C098FC89-FFC9-4198-AAF9-04AFC953A2DC}" destId="{5D42D4C2-0FB2-4E5A-90C8-74B77B235FB4}" srcOrd="0" destOrd="0" presId="urn:microsoft.com/office/officeart/2005/8/layout/hierarchy4"/>
    <dgm:cxn modelId="{09EEA72B-330C-4553-A986-AF71072C228A}" srcId="{D5586CEC-7A02-4A62-9710-847FEDCA9CCA}" destId="{1418EE11-AEA6-42D2-BC90-2708A2F35C56}" srcOrd="0" destOrd="0" parTransId="{1999810D-1294-4B75-B617-A2F5E9000F56}" sibTransId="{80F93C28-D9B1-443E-83C0-5DB81A107449}"/>
    <dgm:cxn modelId="{C92D66E8-0F73-4400-98B6-A7570972FD90}" type="presOf" srcId="{9E6164FF-1A1F-4425-BD13-5C281DF37BCD}" destId="{DF262A83-BA1B-4689-B270-EF91702AAF08}" srcOrd="0" destOrd="0" presId="urn:microsoft.com/office/officeart/2005/8/layout/hierarchy4"/>
    <dgm:cxn modelId="{E6AF42F8-C847-4D4E-A4AD-48A7C8EE9B8F}" srcId="{0E2A8E23-FD21-4D07-967E-C4951BFD801C}" destId="{ADA7AC13-2606-40A3-9AB1-1852A5D29B65}" srcOrd="3" destOrd="0" parTransId="{4448F4AA-295B-4C68-ABF6-E9AAC1E3A97C}" sibTransId="{ECB22605-0B10-4356-BE34-D57A98EBFDE6}"/>
    <dgm:cxn modelId="{B8D9A9C2-4A0E-4AFB-A588-CF36F0FDEDCA}" srcId="{0E2A8E23-FD21-4D07-967E-C4951BFD801C}" destId="{EBD8FC27-69B0-4CCB-ABB0-AAA26710A424}" srcOrd="0" destOrd="0" parTransId="{D52FB7ED-CAAC-4A4A-AA02-1E3896478D4F}" sibTransId="{9704E5E8-ECCD-4D22-A394-CB600D910D22}"/>
    <dgm:cxn modelId="{E37E1833-6946-4CE1-BF7F-416E24D87A89}" type="presOf" srcId="{5B790A67-F21B-4574-8D3D-9C7B2C4D6191}" destId="{B2491511-05B3-47CC-B507-9E5627A83B78}" srcOrd="0" destOrd="0" presId="urn:microsoft.com/office/officeart/2005/8/layout/hierarchy4"/>
    <dgm:cxn modelId="{BB6AF545-0084-4C93-816F-B6EE6F6D7BC8}" srcId="{BA3881CF-9B2A-4D48-BA1D-4243237D9726}" destId="{80D7AE9F-2008-440D-B4CC-E8B0B12A2B5D}" srcOrd="3" destOrd="0" parTransId="{7898F251-1B45-48A3-B4AA-B5BE764348F2}" sibTransId="{C699D7A0-416F-4603-A1C7-9D4D7923DF0A}"/>
    <dgm:cxn modelId="{8F652DEC-79D6-42D0-A2B3-7018A5A1CC8A}" srcId="{0E2A8E23-FD21-4D07-967E-C4951BFD801C}" destId="{9E6164FF-1A1F-4425-BD13-5C281DF37BCD}" srcOrd="4" destOrd="0" parTransId="{17F6D0E4-66D2-4A0C-8034-777FA0E4BF3D}" sibTransId="{4149975B-7140-4710-824D-BB1B5AE7069A}"/>
    <dgm:cxn modelId="{6F931326-7C9C-4AE5-A7F4-74A51C0D95BC}" type="presOf" srcId="{80D7AE9F-2008-440D-B4CC-E8B0B12A2B5D}" destId="{2C5DACF5-9B74-4485-9939-5D980059B258}" srcOrd="0" destOrd="0" presId="urn:microsoft.com/office/officeart/2005/8/layout/hierarchy4"/>
    <dgm:cxn modelId="{D8451E69-EEF6-4E8F-886C-0B3291BA6D60}" type="presOf" srcId="{D5586CEC-7A02-4A62-9710-847FEDCA9CCA}" destId="{00569218-0E26-4341-B722-E9A435AD372D}" srcOrd="0" destOrd="0" presId="urn:microsoft.com/office/officeart/2005/8/layout/hierarchy4"/>
    <dgm:cxn modelId="{805B36CC-E9D0-4919-9D64-C254E5107FDC}" srcId="{FB4E14F7-7A1E-4B27-9B5D-D9EFD04B1938}" destId="{D5586CEC-7A02-4A62-9710-847FEDCA9CCA}" srcOrd="0" destOrd="0" parTransId="{6DF99396-6280-4AA0-A605-947795398F93}" sibTransId="{013352CC-7998-4B11-AFDE-31147BA291CB}"/>
    <dgm:cxn modelId="{645E9D41-9D21-4D0B-BE56-1C4494CF0480}" type="presOf" srcId="{EBD8FC27-69B0-4CCB-ABB0-AAA26710A424}" destId="{0A908546-9423-4222-84D3-C09ED8BB0C41}" srcOrd="0" destOrd="0" presId="urn:microsoft.com/office/officeart/2005/8/layout/hierarchy4"/>
    <dgm:cxn modelId="{F2C9E8E4-6E6F-4285-8DE3-57BE144873E8}" srcId="{0E2A8E23-FD21-4D07-967E-C4951BFD801C}" destId="{C098FC89-FFC9-4198-AAF9-04AFC953A2DC}" srcOrd="1" destOrd="0" parTransId="{E5FCDF08-108E-410F-8CFD-0743E5E7020E}" sibTransId="{6A4009EF-39DA-48FB-9294-F582F0A13217}"/>
    <dgm:cxn modelId="{B9EFAF84-DECF-47F4-80DD-18890C1D3EDB}" srcId="{BA3881CF-9B2A-4D48-BA1D-4243237D9726}" destId="{16986479-C642-495D-8748-8993061BFB84}" srcOrd="2" destOrd="0" parTransId="{0B53A710-BEA8-46BD-B8E9-5729F1160466}" sibTransId="{F1793280-1DBB-459D-A32F-5D2B79536748}"/>
    <dgm:cxn modelId="{76416806-581B-4439-8141-0B1F56DE3CA9}" type="presOf" srcId="{9B8073A9-6432-45A6-B044-536D99AA9A08}" destId="{6093B661-47F9-4F1E-82C0-068F3800ECE3}" srcOrd="0" destOrd="0" presId="urn:microsoft.com/office/officeart/2005/8/layout/hierarchy4"/>
    <dgm:cxn modelId="{8FD673D7-F95A-415A-84BD-0CD0CAB29FE4}" type="presOf" srcId="{3334AC10-FF11-41B3-A35E-EA50473D5145}" destId="{B43F33D5-857D-4E24-90DE-782CF29691B1}" srcOrd="0" destOrd="0" presId="urn:microsoft.com/office/officeart/2005/8/layout/hierarchy4"/>
    <dgm:cxn modelId="{92001C60-F3F7-4A8F-ABF1-19FA93197722}" type="presOf" srcId="{B9C46D50-4F7D-498B-B0C8-944D880CF204}" destId="{A15C188B-FCA8-4B84-B4E2-6F93F4E0F645}" srcOrd="0" destOrd="0" presId="urn:microsoft.com/office/officeart/2005/8/layout/hierarchy4"/>
    <dgm:cxn modelId="{A96A03E5-5755-499E-B123-903F1B558076}" type="presOf" srcId="{138BDDEE-34ED-44E3-833E-DAC31C52B89E}" destId="{144876CF-E7CB-4AA7-9E90-FFBC73442A07}" srcOrd="0" destOrd="0" presId="urn:microsoft.com/office/officeart/2005/8/layout/hierarchy4"/>
    <dgm:cxn modelId="{80847AA0-B790-402B-AFE7-9DE19E3CBBCB}" srcId="{E5617ED4-A38C-41E7-B180-FF4C7F947685}" destId="{5B790A67-F21B-4574-8D3D-9C7B2C4D6191}" srcOrd="1" destOrd="0" parTransId="{7002917D-BAA2-4671-A478-8D9EC16853F2}" sibTransId="{237F021E-288B-4B6F-A732-7EE68A32275B}"/>
    <dgm:cxn modelId="{D26EC4A2-F7D8-42F4-B75F-7D47C65659EE}" type="presOf" srcId="{2CB1F234-500F-456F-BC8A-B9450FB36F01}" destId="{52DEFCC9-4AF0-4AA5-B581-1DA827E71330}" srcOrd="0" destOrd="0" presId="urn:microsoft.com/office/officeart/2005/8/layout/hierarchy4"/>
    <dgm:cxn modelId="{242F8C32-6672-42A1-9B08-4965AEA3B80D}" srcId="{BA3881CF-9B2A-4D48-BA1D-4243237D9726}" destId="{E736B231-73D2-48AA-9F6E-80EF5A8025AC}" srcOrd="4" destOrd="0" parTransId="{E250708B-8418-4EEA-AB4F-3C6E08B6304E}" sibTransId="{465659DA-2DD2-44CC-8BA8-01BACF9ECDF7}"/>
    <dgm:cxn modelId="{30CAC6CE-38E8-429D-8664-9B3343E7FDDC}" srcId="{D5586CEC-7A02-4A62-9710-847FEDCA9CCA}" destId="{9B8073A9-6432-45A6-B044-536D99AA9A08}" srcOrd="4" destOrd="0" parTransId="{A80DB087-E895-4364-AB9D-9249CEE0475A}" sibTransId="{3572774D-F6C9-40CC-8534-9720EC8111D4}"/>
    <dgm:cxn modelId="{EA94E284-01C5-4204-87D1-8CE277EE27F5}" type="presParOf" srcId="{7B2E70F8-5BE0-40A2-8397-7FF7A7A81AF2}" destId="{9A5C4A8C-D4B9-4E42-A1AB-0578D8DD90B4}" srcOrd="0" destOrd="0" presId="urn:microsoft.com/office/officeart/2005/8/layout/hierarchy4"/>
    <dgm:cxn modelId="{E365B9A8-1CFA-4C6E-9C53-6E344F1A7D81}" type="presParOf" srcId="{9A5C4A8C-D4B9-4E42-A1AB-0578D8DD90B4}" destId="{D92C2496-4655-4EC2-ABAE-BC93FCD96F26}" srcOrd="0" destOrd="0" presId="urn:microsoft.com/office/officeart/2005/8/layout/hierarchy4"/>
    <dgm:cxn modelId="{370A0B40-6807-494C-A9D5-77846ABE0BB2}" type="presParOf" srcId="{9A5C4A8C-D4B9-4E42-A1AB-0578D8DD90B4}" destId="{70B6D046-58E7-44B8-87E0-FB64A59B419D}" srcOrd="1" destOrd="0" presId="urn:microsoft.com/office/officeart/2005/8/layout/hierarchy4"/>
    <dgm:cxn modelId="{91D3FF2A-3CE6-488A-9F19-23001686198A}" type="presParOf" srcId="{9A5C4A8C-D4B9-4E42-A1AB-0578D8DD90B4}" destId="{74CA735F-8F2B-427D-A209-63FA26817883}" srcOrd="2" destOrd="0" presId="urn:microsoft.com/office/officeart/2005/8/layout/hierarchy4"/>
    <dgm:cxn modelId="{28A9789E-A06C-47BD-B541-0E6FA8110A19}" type="presParOf" srcId="{74CA735F-8F2B-427D-A209-63FA26817883}" destId="{E4E14337-B688-46D7-8BC8-8D9EDD44DDC9}" srcOrd="0" destOrd="0" presId="urn:microsoft.com/office/officeart/2005/8/layout/hierarchy4"/>
    <dgm:cxn modelId="{3309ADE9-4476-4CF2-BB1D-24FC32B48276}" type="presParOf" srcId="{E4E14337-B688-46D7-8BC8-8D9EDD44DDC9}" destId="{00569218-0E26-4341-B722-E9A435AD372D}" srcOrd="0" destOrd="0" presId="urn:microsoft.com/office/officeart/2005/8/layout/hierarchy4"/>
    <dgm:cxn modelId="{7CF1A0E6-B6DC-4900-AE27-5BE006608DA2}" type="presParOf" srcId="{E4E14337-B688-46D7-8BC8-8D9EDD44DDC9}" destId="{EB8532F9-267F-4D8E-8C1A-859006463566}" srcOrd="1" destOrd="0" presId="urn:microsoft.com/office/officeart/2005/8/layout/hierarchy4"/>
    <dgm:cxn modelId="{4F5BA2B0-DE9A-4193-9AC6-6CC4FF09E8DA}" type="presParOf" srcId="{E4E14337-B688-46D7-8BC8-8D9EDD44DDC9}" destId="{FF5D5FF7-2617-43AB-80B1-DEDCAECBC875}" srcOrd="2" destOrd="0" presId="urn:microsoft.com/office/officeart/2005/8/layout/hierarchy4"/>
    <dgm:cxn modelId="{74886BF0-CB86-490E-946F-F7C5A1629F71}" type="presParOf" srcId="{FF5D5FF7-2617-43AB-80B1-DEDCAECBC875}" destId="{A0E7885C-253B-4B21-85AA-91E470496DE4}" srcOrd="0" destOrd="0" presId="urn:microsoft.com/office/officeart/2005/8/layout/hierarchy4"/>
    <dgm:cxn modelId="{8F080A95-F3B6-4E92-89C6-DE98C0795A98}" type="presParOf" srcId="{A0E7885C-253B-4B21-85AA-91E470496DE4}" destId="{EB9A0AB1-6AB7-45FC-94ED-9174944C6D89}" srcOrd="0" destOrd="0" presId="urn:microsoft.com/office/officeart/2005/8/layout/hierarchy4"/>
    <dgm:cxn modelId="{682EFE5C-C9EB-41D0-929A-4F72436B2BB5}" type="presParOf" srcId="{A0E7885C-253B-4B21-85AA-91E470496DE4}" destId="{5DD3A414-7F6E-4A3D-B94B-67F208E7FD48}" srcOrd="1" destOrd="0" presId="urn:microsoft.com/office/officeart/2005/8/layout/hierarchy4"/>
    <dgm:cxn modelId="{FBDC87AE-BD82-4128-AE6B-994808EFEBEE}" type="presParOf" srcId="{FF5D5FF7-2617-43AB-80B1-DEDCAECBC875}" destId="{45F9FC6A-3E57-4D80-BA55-283E8B65D11B}" srcOrd="1" destOrd="0" presId="urn:microsoft.com/office/officeart/2005/8/layout/hierarchy4"/>
    <dgm:cxn modelId="{C3F41A17-EA40-47B5-A7F3-287470B060BF}" type="presParOf" srcId="{FF5D5FF7-2617-43AB-80B1-DEDCAECBC875}" destId="{B14B5973-545C-4B7B-9E1A-236E472E846E}" srcOrd="2" destOrd="0" presId="urn:microsoft.com/office/officeart/2005/8/layout/hierarchy4"/>
    <dgm:cxn modelId="{4B1A12E6-A472-46CF-8B7C-82E079A6803A}" type="presParOf" srcId="{B14B5973-545C-4B7B-9E1A-236E472E846E}" destId="{F68D43CA-0EC8-4729-9E15-3D4610DF24B2}" srcOrd="0" destOrd="0" presId="urn:microsoft.com/office/officeart/2005/8/layout/hierarchy4"/>
    <dgm:cxn modelId="{415D5F0C-6E81-41CA-AC02-FE377B4EACDD}" type="presParOf" srcId="{B14B5973-545C-4B7B-9E1A-236E472E846E}" destId="{D83C9F55-B5AF-4FFA-BD41-54605465B74D}" srcOrd="1" destOrd="0" presId="urn:microsoft.com/office/officeart/2005/8/layout/hierarchy4"/>
    <dgm:cxn modelId="{5843ECA6-6DB4-4E54-B8D2-77DDD9B3076F}" type="presParOf" srcId="{FF5D5FF7-2617-43AB-80B1-DEDCAECBC875}" destId="{5C330242-0BB6-42EB-9893-CACFB68A0716}" srcOrd="3" destOrd="0" presId="urn:microsoft.com/office/officeart/2005/8/layout/hierarchy4"/>
    <dgm:cxn modelId="{C861A505-49DD-4A14-B02A-4148B7DBC7F4}" type="presParOf" srcId="{FF5D5FF7-2617-43AB-80B1-DEDCAECBC875}" destId="{F04FADE7-BA73-4F5E-98AE-6FD19FF668A2}" srcOrd="4" destOrd="0" presId="urn:microsoft.com/office/officeart/2005/8/layout/hierarchy4"/>
    <dgm:cxn modelId="{E0446EF0-ED7D-4173-9534-D7AD8926EC15}" type="presParOf" srcId="{F04FADE7-BA73-4F5E-98AE-6FD19FF668A2}" destId="{52DEFCC9-4AF0-4AA5-B581-1DA827E71330}" srcOrd="0" destOrd="0" presId="urn:microsoft.com/office/officeart/2005/8/layout/hierarchy4"/>
    <dgm:cxn modelId="{6723B9E4-B7BF-4140-AF98-8C19F9A69C16}" type="presParOf" srcId="{F04FADE7-BA73-4F5E-98AE-6FD19FF668A2}" destId="{E3A354A7-265B-4723-A98F-919C6C073D6B}" srcOrd="1" destOrd="0" presId="urn:microsoft.com/office/officeart/2005/8/layout/hierarchy4"/>
    <dgm:cxn modelId="{75F7803A-F16E-45A4-9E6D-55BC58DBFE5A}" type="presParOf" srcId="{FF5D5FF7-2617-43AB-80B1-DEDCAECBC875}" destId="{3CCD28A7-2D70-4066-979D-9A5ED0090E26}" srcOrd="5" destOrd="0" presId="urn:microsoft.com/office/officeart/2005/8/layout/hierarchy4"/>
    <dgm:cxn modelId="{DB6A6C3D-64E8-4D72-9198-8CB835374CD9}" type="presParOf" srcId="{FF5D5FF7-2617-43AB-80B1-DEDCAECBC875}" destId="{6B6F5462-86C1-4FA7-AE31-E391CD20D2AF}" srcOrd="6" destOrd="0" presId="urn:microsoft.com/office/officeart/2005/8/layout/hierarchy4"/>
    <dgm:cxn modelId="{8AE8B84B-3629-4175-A2B0-4130F8F6267C}" type="presParOf" srcId="{6B6F5462-86C1-4FA7-AE31-E391CD20D2AF}" destId="{144876CF-E7CB-4AA7-9E90-FFBC73442A07}" srcOrd="0" destOrd="0" presId="urn:microsoft.com/office/officeart/2005/8/layout/hierarchy4"/>
    <dgm:cxn modelId="{853A16E8-9DBF-4A3C-8FE5-AA12A8F376A4}" type="presParOf" srcId="{6B6F5462-86C1-4FA7-AE31-E391CD20D2AF}" destId="{C6C71915-A886-4A16-BFC5-4207B64DF23F}" srcOrd="1" destOrd="0" presId="urn:microsoft.com/office/officeart/2005/8/layout/hierarchy4"/>
    <dgm:cxn modelId="{91D46082-9608-4AAD-AC76-22ADB4153DAC}" type="presParOf" srcId="{FF5D5FF7-2617-43AB-80B1-DEDCAECBC875}" destId="{C4545EB4-E30B-4A33-A937-A7C374B5689E}" srcOrd="7" destOrd="0" presId="urn:microsoft.com/office/officeart/2005/8/layout/hierarchy4"/>
    <dgm:cxn modelId="{22DB8BBF-04C5-4B7A-99F4-AB64351A891B}" type="presParOf" srcId="{FF5D5FF7-2617-43AB-80B1-DEDCAECBC875}" destId="{6A428241-733F-4316-B911-ACA48CE0F3F7}" srcOrd="8" destOrd="0" presId="urn:microsoft.com/office/officeart/2005/8/layout/hierarchy4"/>
    <dgm:cxn modelId="{62783D53-A6FC-4F85-A8B5-F739FD200B46}" type="presParOf" srcId="{6A428241-733F-4316-B911-ACA48CE0F3F7}" destId="{6093B661-47F9-4F1E-82C0-068F3800ECE3}" srcOrd="0" destOrd="0" presId="urn:microsoft.com/office/officeart/2005/8/layout/hierarchy4"/>
    <dgm:cxn modelId="{694DC139-F3D5-428F-9723-1185F488A84A}" type="presParOf" srcId="{6A428241-733F-4316-B911-ACA48CE0F3F7}" destId="{58CB5C00-800A-40F7-BC59-3401E37AA6BD}" srcOrd="1" destOrd="0" presId="urn:microsoft.com/office/officeart/2005/8/layout/hierarchy4"/>
    <dgm:cxn modelId="{370CD8F5-C7D0-44A4-A895-C8FAEFCBEE51}" type="presParOf" srcId="{74CA735F-8F2B-427D-A209-63FA26817883}" destId="{E8FE667B-E335-4C88-95A5-6BEE99A68E72}" srcOrd="1" destOrd="0" presId="urn:microsoft.com/office/officeart/2005/8/layout/hierarchy4"/>
    <dgm:cxn modelId="{92D88A82-6890-4C5D-92C0-548A87F0A6B1}" type="presParOf" srcId="{74CA735F-8F2B-427D-A209-63FA26817883}" destId="{0F7AB543-7C13-4673-9E44-C70278C4461A}" srcOrd="2" destOrd="0" presId="urn:microsoft.com/office/officeart/2005/8/layout/hierarchy4"/>
    <dgm:cxn modelId="{F4E77DC9-0177-4B39-8094-30EFD8B24863}" type="presParOf" srcId="{0F7AB543-7C13-4673-9E44-C70278C4461A}" destId="{2F540FA3-6F92-4B0E-9C84-F80D955E4D77}" srcOrd="0" destOrd="0" presId="urn:microsoft.com/office/officeart/2005/8/layout/hierarchy4"/>
    <dgm:cxn modelId="{082065F2-4255-4BF2-B626-CD0204754597}" type="presParOf" srcId="{0F7AB543-7C13-4673-9E44-C70278C4461A}" destId="{EAA9F4FD-0EDB-4C4B-9005-A145AEA6A03C}" srcOrd="1" destOrd="0" presId="urn:microsoft.com/office/officeart/2005/8/layout/hierarchy4"/>
    <dgm:cxn modelId="{9CB2B3F2-AF19-4F1D-9BC4-EAF5A718ED34}" type="presParOf" srcId="{0F7AB543-7C13-4673-9E44-C70278C4461A}" destId="{288F8DEC-1820-41CD-9DFE-2848BC933864}" srcOrd="2" destOrd="0" presId="urn:microsoft.com/office/officeart/2005/8/layout/hierarchy4"/>
    <dgm:cxn modelId="{49C33FB1-A04B-41B6-BB79-0F1A923FC233}" type="presParOf" srcId="{288F8DEC-1820-41CD-9DFE-2848BC933864}" destId="{68AE31DD-2FD8-46F2-8D04-9E692E4081BE}" srcOrd="0" destOrd="0" presId="urn:microsoft.com/office/officeart/2005/8/layout/hierarchy4"/>
    <dgm:cxn modelId="{E19ACBA6-B944-4C20-91F9-F58016448CFE}" type="presParOf" srcId="{68AE31DD-2FD8-46F2-8D04-9E692E4081BE}" destId="{F111D0C7-9239-4F84-9E98-2EFC5A12F9BB}" srcOrd="0" destOrd="0" presId="urn:microsoft.com/office/officeart/2005/8/layout/hierarchy4"/>
    <dgm:cxn modelId="{B8DE9FC0-EFB3-4088-9940-FE85795A45BA}" type="presParOf" srcId="{68AE31DD-2FD8-46F2-8D04-9E692E4081BE}" destId="{8A1F5121-DE37-4E69-819A-919DFBEE23E6}" srcOrd="1" destOrd="0" presId="urn:microsoft.com/office/officeart/2005/8/layout/hierarchy4"/>
    <dgm:cxn modelId="{EAE561D5-BBB5-4ED5-9F2B-961323054425}" type="presParOf" srcId="{288F8DEC-1820-41CD-9DFE-2848BC933864}" destId="{99CE35D2-0422-4425-925E-757E297A1EE7}" srcOrd="1" destOrd="0" presId="urn:microsoft.com/office/officeart/2005/8/layout/hierarchy4"/>
    <dgm:cxn modelId="{2DFD85C9-3912-4440-B55B-0AC16E32C55F}" type="presParOf" srcId="{288F8DEC-1820-41CD-9DFE-2848BC933864}" destId="{24802D3B-4AF0-4573-8C51-8896197760E9}" srcOrd="2" destOrd="0" presId="urn:microsoft.com/office/officeart/2005/8/layout/hierarchy4"/>
    <dgm:cxn modelId="{CB116EDD-9AB4-4027-BFCF-E6460728BDB3}" type="presParOf" srcId="{24802D3B-4AF0-4573-8C51-8896197760E9}" destId="{D55ACCEC-39B7-4BCE-87EB-CE73F7D44179}" srcOrd="0" destOrd="0" presId="urn:microsoft.com/office/officeart/2005/8/layout/hierarchy4"/>
    <dgm:cxn modelId="{FC9C6A20-8AEA-4822-BEED-FF4E5D6387EA}" type="presParOf" srcId="{24802D3B-4AF0-4573-8C51-8896197760E9}" destId="{A912CED1-B7F7-4455-AD7B-393774780902}" srcOrd="1" destOrd="0" presId="urn:microsoft.com/office/officeart/2005/8/layout/hierarchy4"/>
    <dgm:cxn modelId="{97421DAC-2D5C-416B-8936-C9675D02F3E7}" type="presParOf" srcId="{288F8DEC-1820-41CD-9DFE-2848BC933864}" destId="{8EB4565C-A32E-4648-94F3-591240A53ED1}" srcOrd="3" destOrd="0" presId="urn:microsoft.com/office/officeart/2005/8/layout/hierarchy4"/>
    <dgm:cxn modelId="{1005B361-2A1D-490B-8D01-40A87CE36696}" type="presParOf" srcId="{288F8DEC-1820-41CD-9DFE-2848BC933864}" destId="{B9E2B593-8042-435E-9495-DF389458475F}" srcOrd="4" destOrd="0" presId="urn:microsoft.com/office/officeart/2005/8/layout/hierarchy4"/>
    <dgm:cxn modelId="{A918C4C5-F9A8-406D-8446-F634203DA75C}" type="presParOf" srcId="{B9E2B593-8042-435E-9495-DF389458475F}" destId="{CFDC4254-2227-4445-A375-E3EEA41457DA}" srcOrd="0" destOrd="0" presId="urn:microsoft.com/office/officeart/2005/8/layout/hierarchy4"/>
    <dgm:cxn modelId="{34778977-6A20-43EC-A654-EC8CB3E31C37}" type="presParOf" srcId="{B9E2B593-8042-435E-9495-DF389458475F}" destId="{D8971E6A-6E7A-4B3F-9ABA-4C2D80912C95}" srcOrd="1" destOrd="0" presId="urn:microsoft.com/office/officeart/2005/8/layout/hierarchy4"/>
    <dgm:cxn modelId="{18ED8FF6-6E98-410B-A71F-0A5D478EB319}" type="presParOf" srcId="{288F8DEC-1820-41CD-9DFE-2848BC933864}" destId="{E5F0D70E-8DA2-4CC6-8228-3C734481C6DF}" srcOrd="5" destOrd="0" presId="urn:microsoft.com/office/officeart/2005/8/layout/hierarchy4"/>
    <dgm:cxn modelId="{EFDD7B3E-CAE5-43DE-BF1A-6ED7244A12FE}" type="presParOf" srcId="{288F8DEC-1820-41CD-9DFE-2848BC933864}" destId="{EAF2A5C7-403B-452E-AF0F-D41247CC9736}" srcOrd="6" destOrd="0" presId="urn:microsoft.com/office/officeart/2005/8/layout/hierarchy4"/>
    <dgm:cxn modelId="{2DB3BFD8-2C0B-4BFD-932B-61C48767A940}" type="presParOf" srcId="{EAF2A5C7-403B-452E-AF0F-D41247CC9736}" destId="{2C5DACF5-9B74-4485-9939-5D980059B258}" srcOrd="0" destOrd="0" presId="urn:microsoft.com/office/officeart/2005/8/layout/hierarchy4"/>
    <dgm:cxn modelId="{8CDE03C7-D50F-44F4-969A-A3701E798603}" type="presParOf" srcId="{EAF2A5C7-403B-452E-AF0F-D41247CC9736}" destId="{654E0DB5-CFFD-4A37-8A40-E20C7CA85D95}" srcOrd="1" destOrd="0" presId="urn:microsoft.com/office/officeart/2005/8/layout/hierarchy4"/>
    <dgm:cxn modelId="{7C736517-E339-4493-923C-1CC07DD0F0B6}" type="presParOf" srcId="{288F8DEC-1820-41CD-9DFE-2848BC933864}" destId="{71F55B2F-2108-4D44-AA3F-D022C8D57FD9}" srcOrd="7" destOrd="0" presId="urn:microsoft.com/office/officeart/2005/8/layout/hierarchy4"/>
    <dgm:cxn modelId="{A44ABD81-0FF8-4FFE-963B-397DED6AA762}" type="presParOf" srcId="{288F8DEC-1820-41CD-9DFE-2848BC933864}" destId="{87A5F872-7036-4BB6-9410-B8991DB0C6E5}" srcOrd="8" destOrd="0" presId="urn:microsoft.com/office/officeart/2005/8/layout/hierarchy4"/>
    <dgm:cxn modelId="{B9982B44-F060-4175-98D8-772B65319BF9}" type="presParOf" srcId="{87A5F872-7036-4BB6-9410-B8991DB0C6E5}" destId="{D15E0A2A-7215-4321-BF9D-530B45433370}" srcOrd="0" destOrd="0" presId="urn:microsoft.com/office/officeart/2005/8/layout/hierarchy4"/>
    <dgm:cxn modelId="{2BC525A6-B18D-4EAB-A58F-467CB641BA0B}" type="presParOf" srcId="{87A5F872-7036-4BB6-9410-B8991DB0C6E5}" destId="{351D53A6-770A-42D5-A4EE-F734119DF013}" srcOrd="1" destOrd="0" presId="urn:microsoft.com/office/officeart/2005/8/layout/hierarchy4"/>
    <dgm:cxn modelId="{4A54CD47-F7AA-4CAC-AEDB-BB7D1A67B4DD}" type="presParOf" srcId="{74CA735F-8F2B-427D-A209-63FA26817883}" destId="{90164067-BB7F-4AD7-BC7A-F72BA3A14E92}" srcOrd="3" destOrd="0" presId="urn:microsoft.com/office/officeart/2005/8/layout/hierarchy4"/>
    <dgm:cxn modelId="{566FAB63-CA30-48C0-9D8B-46B8420C4225}" type="presParOf" srcId="{74CA735F-8F2B-427D-A209-63FA26817883}" destId="{611D54EF-3892-46E3-9251-B85FD88055B8}" srcOrd="4" destOrd="0" presId="urn:microsoft.com/office/officeart/2005/8/layout/hierarchy4"/>
    <dgm:cxn modelId="{5D8BC3E6-4F61-4B7D-ABA7-C4C78AB874DF}" type="presParOf" srcId="{611D54EF-3892-46E3-9251-B85FD88055B8}" destId="{E6440143-FAB6-4AB7-92BF-49C43396AC53}" srcOrd="0" destOrd="0" presId="urn:microsoft.com/office/officeart/2005/8/layout/hierarchy4"/>
    <dgm:cxn modelId="{9999A63F-CC48-46E0-9475-ACAD49DE372E}" type="presParOf" srcId="{611D54EF-3892-46E3-9251-B85FD88055B8}" destId="{8CBA5BC2-9CB6-4E0A-A7FA-E27CF7FF8A3F}" srcOrd="1" destOrd="0" presId="urn:microsoft.com/office/officeart/2005/8/layout/hierarchy4"/>
    <dgm:cxn modelId="{28005E88-F2ED-4E1A-B8D6-AA5AA6E48C14}" type="presParOf" srcId="{611D54EF-3892-46E3-9251-B85FD88055B8}" destId="{DA4FBC51-58AF-41F6-A7FD-36502EB3156F}" srcOrd="2" destOrd="0" presId="urn:microsoft.com/office/officeart/2005/8/layout/hierarchy4"/>
    <dgm:cxn modelId="{2F6BDE9E-C0B5-4A1E-BC35-7045D1931D58}" type="presParOf" srcId="{DA4FBC51-58AF-41F6-A7FD-36502EB3156F}" destId="{839E9C48-C6C6-4559-909A-25DDAAFC5282}" srcOrd="0" destOrd="0" presId="urn:microsoft.com/office/officeart/2005/8/layout/hierarchy4"/>
    <dgm:cxn modelId="{4674B31B-4C6A-4612-8621-C3AED99CCD22}" type="presParOf" srcId="{839E9C48-C6C6-4559-909A-25DDAAFC5282}" destId="{A15C188B-FCA8-4B84-B4E2-6F93F4E0F645}" srcOrd="0" destOrd="0" presId="urn:microsoft.com/office/officeart/2005/8/layout/hierarchy4"/>
    <dgm:cxn modelId="{6C8EF789-6CC9-43ED-8A2D-AEA5B651301E}" type="presParOf" srcId="{839E9C48-C6C6-4559-909A-25DDAAFC5282}" destId="{FEC381AD-88BD-4A8E-93F4-C44D416C715C}" srcOrd="1" destOrd="0" presId="urn:microsoft.com/office/officeart/2005/8/layout/hierarchy4"/>
    <dgm:cxn modelId="{73890CE1-6439-4D2F-BFA7-74D0B447C7EF}" type="presParOf" srcId="{DA4FBC51-58AF-41F6-A7FD-36502EB3156F}" destId="{520F3730-1AB2-4317-919B-71C688E100BC}" srcOrd="1" destOrd="0" presId="urn:microsoft.com/office/officeart/2005/8/layout/hierarchy4"/>
    <dgm:cxn modelId="{0F544D49-8732-4697-8226-E94A1DE8F94D}" type="presParOf" srcId="{DA4FBC51-58AF-41F6-A7FD-36502EB3156F}" destId="{3D66FD0A-7DAA-4FAC-86C0-0A740AE128DD}" srcOrd="2" destOrd="0" presId="urn:microsoft.com/office/officeart/2005/8/layout/hierarchy4"/>
    <dgm:cxn modelId="{0A51F9E0-71B4-4470-AD40-82229A04D00C}" type="presParOf" srcId="{3D66FD0A-7DAA-4FAC-86C0-0A740AE128DD}" destId="{B2491511-05B3-47CC-B507-9E5627A83B78}" srcOrd="0" destOrd="0" presId="urn:microsoft.com/office/officeart/2005/8/layout/hierarchy4"/>
    <dgm:cxn modelId="{8FF95E7C-FADB-4D67-B7F9-B58B3223F69E}" type="presParOf" srcId="{3D66FD0A-7DAA-4FAC-86C0-0A740AE128DD}" destId="{DD849B1C-F2D4-42B4-A5E3-0A8EFE824F5E}" srcOrd="1" destOrd="0" presId="urn:microsoft.com/office/officeart/2005/8/layout/hierarchy4"/>
    <dgm:cxn modelId="{A955F9FA-A8DC-4C9B-AD70-7C6AB991F288}" type="presParOf" srcId="{DA4FBC51-58AF-41F6-A7FD-36502EB3156F}" destId="{AA535499-DE44-4151-9BB1-42B93827ADDF}" srcOrd="3" destOrd="0" presId="urn:microsoft.com/office/officeart/2005/8/layout/hierarchy4"/>
    <dgm:cxn modelId="{645C1DCC-700E-47BB-9DC8-D2A3D9D93F8C}" type="presParOf" srcId="{DA4FBC51-58AF-41F6-A7FD-36502EB3156F}" destId="{AACEA66C-300B-4EC6-879E-CB8499FA0A0D}" srcOrd="4" destOrd="0" presId="urn:microsoft.com/office/officeart/2005/8/layout/hierarchy4"/>
    <dgm:cxn modelId="{34BC548D-646C-46D7-9047-E2BA6C80BEDA}" type="presParOf" srcId="{AACEA66C-300B-4EC6-879E-CB8499FA0A0D}" destId="{80309F0E-8D75-4B64-806B-EB6573D566EF}" srcOrd="0" destOrd="0" presId="urn:microsoft.com/office/officeart/2005/8/layout/hierarchy4"/>
    <dgm:cxn modelId="{C332850D-1CCF-458D-B72E-71F0538F3901}" type="presParOf" srcId="{AACEA66C-300B-4EC6-879E-CB8499FA0A0D}" destId="{E58B6D42-7C3D-47FD-8E04-CDF868D52D2C}" srcOrd="1" destOrd="0" presId="urn:microsoft.com/office/officeart/2005/8/layout/hierarchy4"/>
    <dgm:cxn modelId="{8D0B2592-ABAF-4F2D-8B79-FAD493450346}" type="presParOf" srcId="{DA4FBC51-58AF-41F6-A7FD-36502EB3156F}" destId="{B596A6ED-3A48-42D1-A17C-E4D0E81659A7}" srcOrd="5" destOrd="0" presId="urn:microsoft.com/office/officeart/2005/8/layout/hierarchy4"/>
    <dgm:cxn modelId="{4260F215-0A81-4796-A7B0-0078B3449F64}" type="presParOf" srcId="{DA4FBC51-58AF-41F6-A7FD-36502EB3156F}" destId="{D7B5ED4C-6D41-44AD-B51C-B5D27E27B271}" srcOrd="6" destOrd="0" presId="urn:microsoft.com/office/officeart/2005/8/layout/hierarchy4"/>
    <dgm:cxn modelId="{80AFDEA6-8D00-41C3-8276-3766FB546553}" type="presParOf" srcId="{D7B5ED4C-6D41-44AD-B51C-B5D27E27B271}" destId="{5085A852-5296-4B13-8AB0-B315A5314D6A}" srcOrd="0" destOrd="0" presId="urn:microsoft.com/office/officeart/2005/8/layout/hierarchy4"/>
    <dgm:cxn modelId="{8FDC941A-0757-43D2-B143-EB5516627C21}" type="presParOf" srcId="{D7B5ED4C-6D41-44AD-B51C-B5D27E27B271}" destId="{3B573EE2-EB5C-440F-BF11-FB44F91F63D6}" srcOrd="1" destOrd="0" presId="urn:microsoft.com/office/officeart/2005/8/layout/hierarchy4"/>
    <dgm:cxn modelId="{17E8A3F7-C618-481D-8BFA-ADD947D167B5}" type="presParOf" srcId="{DA4FBC51-58AF-41F6-A7FD-36502EB3156F}" destId="{A6007612-FFBF-41FC-A218-6B02FE75B6C7}" srcOrd="7" destOrd="0" presId="urn:microsoft.com/office/officeart/2005/8/layout/hierarchy4"/>
    <dgm:cxn modelId="{0A47A0C5-887C-4811-BAA2-323923A56C31}" type="presParOf" srcId="{DA4FBC51-58AF-41F6-A7FD-36502EB3156F}" destId="{19273E83-4825-4611-BCE8-81CCE2A43912}" srcOrd="8" destOrd="0" presId="urn:microsoft.com/office/officeart/2005/8/layout/hierarchy4"/>
    <dgm:cxn modelId="{4BE5AA80-6B2A-428F-8D2A-5E2BEABFF12D}" type="presParOf" srcId="{19273E83-4825-4611-BCE8-81CCE2A43912}" destId="{B43F33D5-857D-4E24-90DE-782CF29691B1}" srcOrd="0" destOrd="0" presId="urn:microsoft.com/office/officeart/2005/8/layout/hierarchy4"/>
    <dgm:cxn modelId="{6C5BCA3C-31EF-40EA-A6BB-453A282775F4}" type="presParOf" srcId="{19273E83-4825-4611-BCE8-81CCE2A43912}" destId="{F48A7867-665A-40A1-B7BA-7C2C1926B55F}" srcOrd="1" destOrd="0" presId="urn:microsoft.com/office/officeart/2005/8/layout/hierarchy4"/>
    <dgm:cxn modelId="{7069BD21-15E5-447A-ABF8-A91552FBA6F1}" type="presParOf" srcId="{74CA735F-8F2B-427D-A209-63FA26817883}" destId="{3C0CA87E-8465-46D5-BE9D-5E6FBC0CF1E3}" srcOrd="5" destOrd="0" presId="urn:microsoft.com/office/officeart/2005/8/layout/hierarchy4"/>
    <dgm:cxn modelId="{56CDFF52-0687-4739-963F-6CCA529E02B5}" type="presParOf" srcId="{74CA735F-8F2B-427D-A209-63FA26817883}" destId="{EA66C2A7-F54B-46B1-A40D-0A4F9C36106E}" srcOrd="6" destOrd="0" presId="urn:microsoft.com/office/officeart/2005/8/layout/hierarchy4"/>
    <dgm:cxn modelId="{F6AAB944-275E-4672-AB16-0474BA619664}" type="presParOf" srcId="{EA66C2A7-F54B-46B1-A40D-0A4F9C36106E}" destId="{DB64F0BE-70E7-4861-B256-704E9CE760B3}" srcOrd="0" destOrd="0" presId="urn:microsoft.com/office/officeart/2005/8/layout/hierarchy4"/>
    <dgm:cxn modelId="{E8D090AF-4946-46C0-9563-29181668978E}" type="presParOf" srcId="{EA66C2A7-F54B-46B1-A40D-0A4F9C36106E}" destId="{AB88FD36-D666-4104-8CF4-93D032CDE8A3}" srcOrd="1" destOrd="0" presId="urn:microsoft.com/office/officeart/2005/8/layout/hierarchy4"/>
    <dgm:cxn modelId="{946DA424-A8BC-498B-86D4-0DADDF98DF4F}" type="presParOf" srcId="{EA66C2A7-F54B-46B1-A40D-0A4F9C36106E}" destId="{6A689C6F-8D98-44F1-A41E-B4F5CB74DD42}" srcOrd="2" destOrd="0" presId="urn:microsoft.com/office/officeart/2005/8/layout/hierarchy4"/>
    <dgm:cxn modelId="{6B73C037-2990-4883-BF45-95FB9CD91942}" type="presParOf" srcId="{6A689C6F-8D98-44F1-A41E-B4F5CB74DD42}" destId="{2A5A1123-DB95-49C6-9957-C59D09729866}" srcOrd="0" destOrd="0" presId="urn:microsoft.com/office/officeart/2005/8/layout/hierarchy4"/>
    <dgm:cxn modelId="{FC043BD8-593F-4C5A-9086-79D2CCF782A2}" type="presParOf" srcId="{2A5A1123-DB95-49C6-9957-C59D09729866}" destId="{0A908546-9423-4222-84D3-C09ED8BB0C41}" srcOrd="0" destOrd="0" presId="urn:microsoft.com/office/officeart/2005/8/layout/hierarchy4"/>
    <dgm:cxn modelId="{BB8CAD09-33A6-48F1-908E-A197FB667F37}" type="presParOf" srcId="{2A5A1123-DB95-49C6-9957-C59D09729866}" destId="{33672534-0C0E-46DE-9964-3C33CC7F5578}" srcOrd="1" destOrd="0" presId="urn:microsoft.com/office/officeart/2005/8/layout/hierarchy4"/>
    <dgm:cxn modelId="{C9E3ACBA-F0ED-4052-A5F8-27F09B833B13}" type="presParOf" srcId="{6A689C6F-8D98-44F1-A41E-B4F5CB74DD42}" destId="{6297CDBA-9020-450B-AD8F-31EE55B32FA6}" srcOrd="1" destOrd="0" presId="urn:microsoft.com/office/officeart/2005/8/layout/hierarchy4"/>
    <dgm:cxn modelId="{8E4C1675-ED8F-4033-AA44-13BFFE9CB280}" type="presParOf" srcId="{6A689C6F-8D98-44F1-A41E-B4F5CB74DD42}" destId="{B30453AE-3DB4-4521-AEF9-EBD970B50F35}" srcOrd="2" destOrd="0" presId="urn:microsoft.com/office/officeart/2005/8/layout/hierarchy4"/>
    <dgm:cxn modelId="{588FB0F5-2CF4-4281-A7C5-E22A3F7ACDF7}" type="presParOf" srcId="{B30453AE-3DB4-4521-AEF9-EBD970B50F35}" destId="{5D42D4C2-0FB2-4E5A-90C8-74B77B235FB4}" srcOrd="0" destOrd="0" presId="urn:microsoft.com/office/officeart/2005/8/layout/hierarchy4"/>
    <dgm:cxn modelId="{FF99655E-B4ED-4231-B4C1-3A9B9093FBEA}" type="presParOf" srcId="{B30453AE-3DB4-4521-AEF9-EBD970B50F35}" destId="{15D4FEA0-A452-4C7A-B7E7-82A630716E3A}" srcOrd="1" destOrd="0" presId="urn:microsoft.com/office/officeart/2005/8/layout/hierarchy4"/>
    <dgm:cxn modelId="{B2596346-A7CE-4BE9-84DD-3763B2C53220}" type="presParOf" srcId="{6A689C6F-8D98-44F1-A41E-B4F5CB74DD42}" destId="{74CF95F7-318A-4328-9D51-A4982430332B}" srcOrd="3" destOrd="0" presId="urn:microsoft.com/office/officeart/2005/8/layout/hierarchy4"/>
    <dgm:cxn modelId="{2975AF94-63C2-435E-9030-71805F075D8D}" type="presParOf" srcId="{6A689C6F-8D98-44F1-A41E-B4F5CB74DD42}" destId="{30C7F6D2-AA37-4BD0-975A-B06D0F587C2D}" srcOrd="4" destOrd="0" presId="urn:microsoft.com/office/officeart/2005/8/layout/hierarchy4"/>
    <dgm:cxn modelId="{85FEE9EC-B37A-4164-828A-94A429474553}" type="presParOf" srcId="{30C7F6D2-AA37-4BD0-975A-B06D0F587C2D}" destId="{2C2303DA-A00C-45DA-9FEC-42DAD9E595DC}" srcOrd="0" destOrd="0" presId="urn:microsoft.com/office/officeart/2005/8/layout/hierarchy4"/>
    <dgm:cxn modelId="{3C04899F-8F6E-4C4D-ACFD-AC2CE2E574DF}" type="presParOf" srcId="{30C7F6D2-AA37-4BD0-975A-B06D0F587C2D}" destId="{23063F88-DBFB-4367-BD1F-9300111EFF0F}" srcOrd="1" destOrd="0" presId="urn:microsoft.com/office/officeart/2005/8/layout/hierarchy4"/>
    <dgm:cxn modelId="{71000D03-5942-450A-8D81-5625FAF45967}" type="presParOf" srcId="{6A689C6F-8D98-44F1-A41E-B4F5CB74DD42}" destId="{1D684436-B12B-429B-828C-50D4A4FE04F9}" srcOrd="5" destOrd="0" presId="urn:microsoft.com/office/officeart/2005/8/layout/hierarchy4"/>
    <dgm:cxn modelId="{B35F9EBF-ACD5-435E-B73A-7D5C33E764E8}" type="presParOf" srcId="{6A689C6F-8D98-44F1-A41E-B4F5CB74DD42}" destId="{FB2452CD-E25C-4041-89E5-465CC51AC979}" srcOrd="6" destOrd="0" presId="urn:microsoft.com/office/officeart/2005/8/layout/hierarchy4"/>
    <dgm:cxn modelId="{897A40AF-7F0C-4783-A248-8E66E5C73967}" type="presParOf" srcId="{FB2452CD-E25C-4041-89E5-465CC51AC979}" destId="{7F2C9EEE-3CB9-47B5-803D-9277278F79E5}" srcOrd="0" destOrd="0" presId="urn:microsoft.com/office/officeart/2005/8/layout/hierarchy4"/>
    <dgm:cxn modelId="{5435570C-1EF4-406E-A64F-132A021CD4AE}" type="presParOf" srcId="{FB2452CD-E25C-4041-89E5-465CC51AC979}" destId="{678F79AF-7C7E-475C-B541-C5CF6B3C057D}" srcOrd="1" destOrd="0" presId="urn:microsoft.com/office/officeart/2005/8/layout/hierarchy4"/>
    <dgm:cxn modelId="{83896842-4B00-4DC4-B4E9-FA21D49390D8}" type="presParOf" srcId="{6A689C6F-8D98-44F1-A41E-B4F5CB74DD42}" destId="{B936A4E5-2ED6-4F62-BBBE-836C02F88B89}" srcOrd="7" destOrd="0" presId="urn:microsoft.com/office/officeart/2005/8/layout/hierarchy4"/>
    <dgm:cxn modelId="{F5F38F5C-83A4-4A73-B19E-D1A3DB6A05A0}" type="presParOf" srcId="{6A689C6F-8D98-44F1-A41E-B4F5CB74DD42}" destId="{FCE93A02-E8BE-4D1F-A760-8C9EF979F60F}" srcOrd="8" destOrd="0" presId="urn:microsoft.com/office/officeart/2005/8/layout/hierarchy4"/>
    <dgm:cxn modelId="{BCB20794-72F3-4130-8447-05C3CC924E50}" type="presParOf" srcId="{FCE93A02-E8BE-4D1F-A760-8C9EF979F60F}" destId="{DF262A83-BA1B-4689-B270-EF91702AAF08}" srcOrd="0" destOrd="0" presId="urn:microsoft.com/office/officeart/2005/8/layout/hierarchy4"/>
    <dgm:cxn modelId="{376F22BB-483D-4288-AEE6-8E0B28A2F8E9}" type="presParOf" srcId="{FCE93A02-E8BE-4D1F-A760-8C9EF979F60F}" destId="{B0B1A0F4-BF8B-4C2C-8A56-720AE492A45B}" srcOrd="1" destOrd="0" presId="urn:microsoft.com/office/officeart/2005/8/layout/hierarchy4"/>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AC5387-93DB-4485-97C8-01C1F6320D29}" type="doc">
      <dgm:prSet loTypeId="urn:microsoft.com/office/officeart/2011/layout/HexagonRadial" loCatId="officeonline" qsTypeId="urn:microsoft.com/office/officeart/2005/8/quickstyle/3d9" qsCatId="3D" csTypeId="urn:microsoft.com/office/officeart/2005/8/colors/accent0_3" csCatId="mainScheme" phldr="1"/>
      <dgm:spPr/>
      <dgm:t>
        <a:bodyPr/>
        <a:lstStyle/>
        <a:p>
          <a:endParaRPr lang="en-US"/>
        </a:p>
      </dgm:t>
    </dgm:pt>
    <dgm:pt modelId="{A476EB32-0774-444A-8F1D-6273CD33EC9B}">
      <dgm:prSet phldrT="[Text]"/>
      <dgm:spPr/>
      <dgm:t>
        <a:bodyPr/>
        <a:lstStyle/>
        <a:p>
          <a:r>
            <a:rPr lang="en-US" dirty="0"/>
            <a:t>B2B/B2C</a:t>
          </a:r>
        </a:p>
      </dgm:t>
    </dgm:pt>
    <dgm:pt modelId="{B0CA8EE5-4606-44BF-A65B-D6DC9B2CFC1E}" type="parTrans" cxnId="{21F70A32-B9FC-40AD-984E-A8E380CC0CC9}">
      <dgm:prSet/>
      <dgm:spPr/>
      <dgm:t>
        <a:bodyPr/>
        <a:lstStyle/>
        <a:p>
          <a:endParaRPr lang="en-US"/>
        </a:p>
      </dgm:t>
    </dgm:pt>
    <dgm:pt modelId="{16C82F83-6462-4D6A-B11D-CAB96A72725D}" type="sibTrans" cxnId="{21F70A32-B9FC-40AD-984E-A8E380CC0CC9}">
      <dgm:prSet/>
      <dgm:spPr/>
      <dgm:t>
        <a:bodyPr/>
        <a:lstStyle/>
        <a:p>
          <a:endParaRPr lang="en-US"/>
        </a:p>
      </dgm:t>
    </dgm:pt>
    <dgm:pt modelId="{EEA8EA85-CC76-4D68-9D64-6F8CC6500FD3}">
      <dgm:prSet phldrT="[Text]"/>
      <dgm:spPr/>
      <dgm:t>
        <a:bodyPr/>
        <a:lstStyle/>
        <a:p>
          <a:r>
            <a:rPr lang="en-US" dirty="0"/>
            <a:t>CRM</a:t>
          </a:r>
        </a:p>
      </dgm:t>
    </dgm:pt>
    <dgm:pt modelId="{6B4C41D0-F484-4AF5-A78C-785879F5A5A1}" type="parTrans" cxnId="{299791ED-9377-4B97-A5A6-15DDA05BAEF1}">
      <dgm:prSet/>
      <dgm:spPr/>
      <dgm:t>
        <a:bodyPr/>
        <a:lstStyle/>
        <a:p>
          <a:endParaRPr lang="en-US"/>
        </a:p>
      </dgm:t>
    </dgm:pt>
    <dgm:pt modelId="{E11CE173-A3E2-4EC2-8710-1AE85F418EC1}" type="sibTrans" cxnId="{299791ED-9377-4B97-A5A6-15DDA05BAEF1}">
      <dgm:prSet/>
      <dgm:spPr/>
      <dgm:t>
        <a:bodyPr/>
        <a:lstStyle/>
        <a:p>
          <a:endParaRPr lang="en-US"/>
        </a:p>
      </dgm:t>
    </dgm:pt>
    <dgm:pt modelId="{5A4DF913-0D69-4832-A081-BA3162C11B22}">
      <dgm:prSet phldrT="[Text]"/>
      <dgm:spPr/>
      <dgm:t>
        <a:bodyPr/>
        <a:lstStyle/>
        <a:p>
          <a:r>
            <a:rPr lang="en-US" dirty="0"/>
            <a:t>ITSM</a:t>
          </a:r>
        </a:p>
      </dgm:t>
    </dgm:pt>
    <dgm:pt modelId="{2B68E2A1-0131-4304-BFD1-6AB1AD33B703}" type="parTrans" cxnId="{7AE6A578-2AB5-418C-9DF1-BED5E566804E}">
      <dgm:prSet/>
      <dgm:spPr/>
      <dgm:t>
        <a:bodyPr/>
        <a:lstStyle/>
        <a:p>
          <a:endParaRPr lang="en-US"/>
        </a:p>
      </dgm:t>
    </dgm:pt>
    <dgm:pt modelId="{77A14EBB-95CD-453E-A7A2-07F7397555FC}" type="sibTrans" cxnId="{7AE6A578-2AB5-418C-9DF1-BED5E566804E}">
      <dgm:prSet/>
      <dgm:spPr/>
      <dgm:t>
        <a:bodyPr/>
        <a:lstStyle/>
        <a:p>
          <a:endParaRPr lang="en-US"/>
        </a:p>
      </dgm:t>
    </dgm:pt>
    <dgm:pt modelId="{227D1FE7-58C9-4C74-A850-3DDA2A8BDF66}">
      <dgm:prSet phldrT="[Text]"/>
      <dgm:spPr/>
      <dgm:t>
        <a:bodyPr/>
        <a:lstStyle/>
        <a:p>
          <a:r>
            <a:rPr lang="en-US" dirty="0"/>
            <a:t>Developer Portal</a:t>
          </a:r>
        </a:p>
      </dgm:t>
    </dgm:pt>
    <dgm:pt modelId="{DB5C3F86-8168-4406-86B6-6AF9187109F3}" type="parTrans" cxnId="{84090685-2FEF-4178-B04B-B8B79AE777C1}">
      <dgm:prSet/>
      <dgm:spPr/>
      <dgm:t>
        <a:bodyPr/>
        <a:lstStyle/>
        <a:p>
          <a:endParaRPr lang="en-US"/>
        </a:p>
      </dgm:t>
    </dgm:pt>
    <dgm:pt modelId="{BDF11772-1D2E-40E9-AA9B-3E74050ECFC2}" type="sibTrans" cxnId="{84090685-2FEF-4178-B04B-B8B79AE777C1}">
      <dgm:prSet/>
      <dgm:spPr/>
      <dgm:t>
        <a:bodyPr/>
        <a:lstStyle/>
        <a:p>
          <a:endParaRPr lang="en-US"/>
        </a:p>
      </dgm:t>
    </dgm:pt>
    <dgm:pt modelId="{63A48D42-3905-44DA-ACE0-9E23916E4E1D}">
      <dgm:prSet phldrT="[Text]"/>
      <dgm:spPr/>
      <dgm:t>
        <a:bodyPr/>
        <a:lstStyle/>
        <a:p>
          <a:r>
            <a:rPr lang="en-US" dirty="0"/>
            <a:t>ODP</a:t>
          </a:r>
        </a:p>
      </dgm:t>
    </dgm:pt>
    <dgm:pt modelId="{45EB8364-C21F-437C-8774-9402FF53446B}" type="parTrans" cxnId="{BF870D6D-A0E7-4E17-925F-B886041A1FEC}">
      <dgm:prSet/>
      <dgm:spPr/>
      <dgm:t>
        <a:bodyPr/>
        <a:lstStyle/>
        <a:p>
          <a:endParaRPr lang="en-US"/>
        </a:p>
      </dgm:t>
    </dgm:pt>
    <dgm:pt modelId="{5E1DB455-F44F-4F39-9B94-BEB1B5AE81D8}" type="sibTrans" cxnId="{BF870D6D-A0E7-4E17-925F-B886041A1FEC}">
      <dgm:prSet/>
      <dgm:spPr/>
      <dgm:t>
        <a:bodyPr/>
        <a:lstStyle/>
        <a:p>
          <a:endParaRPr lang="en-US"/>
        </a:p>
      </dgm:t>
    </dgm:pt>
    <dgm:pt modelId="{218C4F9A-9462-42B2-8DDC-6395012DAC5B}">
      <dgm:prSet phldrT="[Text]"/>
      <dgm:spPr/>
      <dgm:t>
        <a:bodyPr/>
        <a:lstStyle/>
        <a:p>
          <a:r>
            <a:rPr lang="en-US" dirty="0"/>
            <a:t>Billing</a:t>
          </a:r>
        </a:p>
      </dgm:t>
    </dgm:pt>
    <dgm:pt modelId="{2D0A0D27-76F6-4B30-9F21-B0E05176CC0A}" type="parTrans" cxnId="{083B352A-37AD-4FF1-A4DB-9D436F620BED}">
      <dgm:prSet/>
      <dgm:spPr/>
      <dgm:t>
        <a:bodyPr/>
        <a:lstStyle/>
        <a:p>
          <a:endParaRPr lang="en-US"/>
        </a:p>
      </dgm:t>
    </dgm:pt>
    <dgm:pt modelId="{F3474C0D-AE3D-4991-897F-D6758E09085E}" type="sibTrans" cxnId="{083B352A-37AD-4FF1-A4DB-9D436F620BED}">
      <dgm:prSet/>
      <dgm:spPr/>
      <dgm:t>
        <a:bodyPr/>
        <a:lstStyle/>
        <a:p>
          <a:endParaRPr lang="en-US"/>
        </a:p>
      </dgm:t>
    </dgm:pt>
    <dgm:pt modelId="{1A8153DB-7730-4C39-8DD2-86E0C3DBFAEC}">
      <dgm:prSet phldrT="[Text]"/>
      <dgm:spPr/>
      <dgm:t>
        <a:bodyPr/>
        <a:lstStyle/>
        <a:p>
          <a:r>
            <a:rPr lang="en-US" dirty="0"/>
            <a:t>CMS</a:t>
          </a:r>
        </a:p>
      </dgm:t>
    </dgm:pt>
    <dgm:pt modelId="{5AF89C09-72BA-4340-9725-286CC54CB803}" type="parTrans" cxnId="{8A9950C2-EF62-4E01-B794-6D4007A57ADB}">
      <dgm:prSet/>
      <dgm:spPr/>
      <dgm:t>
        <a:bodyPr/>
        <a:lstStyle/>
        <a:p>
          <a:endParaRPr lang="en-US"/>
        </a:p>
      </dgm:t>
    </dgm:pt>
    <dgm:pt modelId="{645F38CA-D4D2-4444-9A87-B75E58C37E5A}" type="sibTrans" cxnId="{8A9950C2-EF62-4E01-B794-6D4007A57ADB}">
      <dgm:prSet/>
      <dgm:spPr/>
      <dgm:t>
        <a:bodyPr/>
        <a:lstStyle/>
        <a:p>
          <a:endParaRPr lang="en-US"/>
        </a:p>
      </dgm:t>
    </dgm:pt>
    <dgm:pt modelId="{E53940DA-0FEC-487A-84AA-44D7731EBAAB}" type="pres">
      <dgm:prSet presAssocID="{4CAC5387-93DB-4485-97C8-01C1F6320D29}" presName="Name0" presStyleCnt="0">
        <dgm:presLayoutVars>
          <dgm:chMax val="1"/>
          <dgm:chPref val="1"/>
          <dgm:dir/>
          <dgm:animOne val="branch"/>
          <dgm:animLvl val="lvl"/>
        </dgm:presLayoutVars>
      </dgm:prSet>
      <dgm:spPr/>
      <dgm:t>
        <a:bodyPr/>
        <a:lstStyle/>
        <a:p>
          <a:endParaRPr lang="en-US"/>
        </a:p>
      </dgm:t>
    </dgm:pt>
    <dgm:pt modelId="{9164AD91-CB75-4CBF-93D8-4C56A7709088}" type="pres">
      <dgm:prSet presAssocID="{A476EB32-0774-444A-8F1D-6273CD33EC9B}" presName="Parent" presStyleLbl="node0" presStyleIdx="0" presStyleCnt="1">
        <dgm:presLayoutVars>
          <dgm:chMax val="6"/>
          <dgm:chPref val="6"/>
        </dgm:presLayoutVars>
      </dgm:prSet>
      <dgm:spPr/>
      <dgm:t>
        <a:bodyPr/>
        <a:lstStyle/>
        <a:p>
          <a:endParaRPr lang="en-US"/>
        </a:p>
      </dgm:t>
    </dgm:pt>
    <dgm:pt modelId="{A0A78399-F89F-4094-BD8A-7936A4564119}" type="pres">
      <dgm:prSet presAssocID="{EEA8EA85-CC76-4D68-9D64-6F8CC6500FD3}" presName="Accent1" presStyleCnt="0"/>
      <dgm:spPr/>
    </dgm:pt>
    <dgm:pt modelId="{143DB145-7EFC-4E3A-A2F9-272EB0AAB764}" type="pres">
      <dgm:prSet presAssocID="{EEA8EA85-CC76-4D68-9D64-6F8CC6500FD3}" presName="Accent" presStyleLbl="bgShp" presStyleIdx="0" presStyleCnt="6"/>
      <dgm:spPr/>
    </dgm:pt>
    <dgm:pt modelId="{1FAADE7D-88FB-4125-9B07-BEFCD108427B}" type="pres">
      <dgm:prSet presAssocID="{EEA8EA85-CC76-4D68-9D64-6F8CC6500FD3}" presName="Child1" presStyleLbl="node1" presStyleIdx="0" presStyleCnt="6">
        <dgm:presLayoutVars>
          <dgm:chMax val="0"/>
          <dgm:chPref val="0"/>
          <dgm:bulletEnabled val="1"/>
        </dgm:presLayoutVars>
      </dgm:prSet>
      <dgm:spPr/>
      <dgm:t>
        <a:bodyPr/>
        <a:lstStyle/>
        <a:p>
          <a:endParaRPr lang="en-US"/>
        </a:p>
      </dgm:t>
    </dgm:pt>
    <dgm:pt modelId="{6539AB0A-62F0-4074-9B63-6E2425AB4AD3}" type="pres">
      <dgm:prSet presAssocID="{5A4DF913-0D69-4832-A081-BA3162C11B22}" presName="Accent2" presStyleCnt="0"/>
      <dgm:spPr/>
    </dgm:pt>
    <dgm:pt modelId="{272E0718-20CB-4704-894A-EA4B43FC3740}" type="pres">
      <dgm:prSet presAssocID="{5A4DF913-0D69-4832-A081-BA3162C11B22}" presName="Accent" presStyleLbl="bgShp" presStyleIdx="1" presStyleCnt="6"/>
      <dgm:spPr/>
    </dgm:pt>
    <dgm:pt modelId="{854D48E8-1FA6-4F76-8D8C-8373EFB749C5}" type="pres">
      <dgm:prSet presAssocID="{5A4DF913-0D69-4832-A081-BA3162C11B22}" presName="Child2" presStyleLbl="node1" presStyleIdx="1" presStyleCnt="6">
        <dgm:presLayoutVars>
          <dgm:chMax val="0"/>
          <dgm:chPref val="0"/>
          <dgm:bulletEnabled val="1"/>
        </dgm:presLayoutVars>
      </dgm:prSet>
      <dgm:spPr/>
      <dgm:t>
        <a:bodyPr/>
        <a:lstStyle/>
        <a:p>
          <a:endParaRPr lang="en-US"/>
        </a:p>
      </dgm:t>
    </dgm:pt>
    <dgm:pt modelId="{5C5F86B6-D00C-4716-9900-3D69FCBBDBC7}" type="pres">
      <dgm:prSet presAssocID="{227D1FE7-58C9-4C74-A850-3DDA2A8BDF66}" presName="Accent3" presStyleCnt="0"/>
      <dgm:spPr/>
    </dgm:pt>
    <dgm:pt modelId="{9714D6AF-A321-4C38-9A47-83967670036F}" type="pres">
      <dgm:prSet presAssocID="{227D1FE7-58C9-4C74-A850-3DDA2A8BDF66}" presName="Accent" presStyleLbl="bgShp" presStyleIdx="2" presStyleCnt="6"/>
      <dgm:spPr/>
    </dgm:pt>
    <dgm:pt modelId="{A97A39CB-F265-4C43-A928-B1D40A6C756B}" type="pres">
      <dgm:prSet presAssocID="{227D1FE7-58C9-4C74-A850-3DDA2A8BDF66}" presName="Child3" presStyleLbl="node1" presStyleIdx="2" presStyleCnt="6">
        <dgm:presLayoutVars>
          <dgm:chMax val="0"/>
          <dgm:chPref val="0"/>
          <dgm:bulletEnabled val="1"/>
        </dgm:presLayoutVars>
      </dgm:prSet>
      <dgm:spPr/>
      <dgm:t>
        <a:bodyPr/>
        <a:lstStyle/>
        <a:p>
          <a:endParaRPr lang="en-US"/>
        </a:p>
      </dgm:t>
    </dgm:pt>
    <dgm:pt modelId="{B9F02FFE-0FAE-4D24-BA3E-39729DF73827}" type="pres">
      <dgm:prSet presAssocID="{63A48D42-3905-44DA-ACE0-9E23916E4E1D}" presName="Accent4" presStyleCnt="0"/>
      <dgm:spPr/>
    </dgm:pt>
    <dgm:pt modelId="{1D5F97CA-2EA3-4827-9188-56D8AF55E624}" type="pres">
      <dgm:prSet presAssocID="{63A48D42-3905-44DA-ACE0-9E23916E4E1D}" presName="Accent" presStyleLbl="bgShp" presStyleIdx="3" presStyleCnt="6"/>
      <dgm:spPr/>
    </dgm:pt>
    <dgm:pt modelId="{C06112FA-2FEF-4599-8420-AE263CC7C3B9}" type="pres">
      <dgm:prSet presAssocID="{63A48D42-3905-44DA-ACE0-9E23916E4E1D}" presName="Child4" presStyleLbl="node1" presStyleIdx="3" presStyleCnt="6">
        <dgm:presLayoutVars>
          <dgm:chMax val="0"/>
          <dgm:chPref val="0"/>
          <dgm:bulletEnabled val="1"/>
        </dgm:presLayoutVars>
      </dgm:prSet>
      <dgm:spPr/>
      <dgm:t>
        <a:bodyPr/>
        <a:lstStyle/>
        <a:p>
          <a:endParaRPr lang="en-US"/>
        </a:p>
      </dgm:t>
    </dgm:pt>
    <dgm:pt modelId="{71F98D47-C0AB-4C8F-B305-F168234644D6}" type="pres">
      <dgm:prSet presAssocID="{218C4F9A-9462-42B2-8DDC-6395012DAC5B}" presName="Accent5" presStyleCnt="0"/>
      <dgm:spPr/>
    </dgm:pt>
    <dgm:pt modelId="{E854D455-1380-4BC6-8BC2-514BEB2E4D0B}" type="pres">
      <dgm:prSet presAssocID="{218C4F9A-9462-42B2-8DDC-6395012DAC5B}" presName="Accent" presStyleLbl="bgShp" presStyleIdx="4" presStyleCnt="6"/>
      <dgm:spPr/>
    </dgm:pt>
    <dgm:pt modelId="{734D71B9-A48F-4DCD-89CB-05C0609186B6}" type="pres">
      <dgm:prSet presAssocID="{218C4F9A-9462-42B2-8DDC-6395012DAC5B}" presName="Child5" presStyleLbl="node1" presStyleIdx="4" presStyleCnt="6">
        <dgm:presLayoutVars>
          <dgm:chMax val="0"/>
          <dgm:chPref val="0"/>
          <dgm:bulletEnabled val="1"/>
        </dgm:presLayoutVars>
      </dgm:prSet>
      <dgm:spPr/>
      <dgm:t>
        <a:bodyPr/>
        <a:lstStyle/>
        <a:p>
          <a:endParaRPr lang="en-US"/>
        </a:p>
      </dgm:t>
    </dgm:pt>
    <dgm:pt modelId="{A9D34234-5694-48A8-9034-4DE644A8FD75}" type="pres">
      <dgm:prSet presAssocID="{1A8153DB-7730-4C39-8DD2-86E0C3DBFAEC}" presName="Accent6" presStyleCnt="0"/>
      <dgm:spPr/>
    </dgm:pt>
    <dgm:pt modelId="{38052C22-319C-4FAD-9A5E-7B5C15F0ABBA}" type="pres">
      <dgm:prSet presAssocID="{1A8153DB-7730-4C39-8DD2-86E0C3DBFAEC}" presName="Accent" presStyleLbl="bgShp" presStyleIdx="5" presStyleCnt="6"/>
      <dgm:spPr/>
    </dgm:pt>
    <dgm:pt modelId="{93E67489-8E05-4D86-9B45-40C33DE79C6B}" type="pres">
      <dgm:prSet presAssocID="{1A8153DB-7730-4C39-8DD2-86E0C3DBFAEC}" presName="Child6" presStyleLbl="node1" presStyleIdx="5" presStyleCnt="6">
        <dgm:presLayoutVars>
          <dgm:chMax val="0"/>
          <dgm:chPref val="0"/>
          <dgm:bulletEnabled val="1"/>
        </dgm:presLayoutVars>
      </dgm:prSet>
      <dgm:spPr/>
      <dgm:t>
        <a:bodyPr/>
        <a:lstStyle/>
        <a:p>
          <a:endParaRPr lang="en-US"/>
        </a:p>
      </dgm:t>
    </dgm:pt>
  </dgm:ptLst>
  <dgm:cxnLst>
    <dgm:cxn modelId="{3D4F4ABF-233D-4A3A-B87E-B2F99B5D5979}" type="presOf" srcId="{4CAC5387-93DB-4485-97C8-01C1F6320D29}" destId="{E53940DA-0FEC-487A-84AA-44D7731EBAAB}" srcOrd="0" destOrd="0" presId="urn:microsoft.com/office/officeart/2011/layout/HexagonRadial"/>
    <dgm:cxn modelId="{0D207781-39A4-4B7A-AB6C-32D9B0A84BCB}" type="presOf" srcId="{63A48D42-3905-44DA-ACE0-9E23916E4E1D}" destId="{C06112FA-2FEF-4599-8420-AE263CC7C3B9}" srcOrd="0" destOrd="0" presId="urn:microsoft.com/office/officeart/2011/layout/HexagonRadial"/>
    <dgm:cxn modelId="{84090685-2FEF-4178-B04B-B8B79AE777C1}" srcId="{A476EB32-0774-444A-8F1D-6273CD33EC9B}" destId="{227D1FE7-58C9-4C74-A850-3DDA2A8BDF66}" srcOrd="2" destOrd="0" parTransId="{DB5C3F86-8168-4406-86B6-6AF9187109F3}" sibTransId="{BDF11772-1D2E-40E9-AA9B-3E74050ECFC2}"/>
    <dgm:cxn modelId="{F85230FB-1D8C-4CDB-B8E7-8C3E460AA0E9}" type="presOf" srcId="{A476EB32-0774-444A-8F1D-6273CD33EC9B}" destId="{9164AD91-CB75-4CBF-93D8-4C56A7709088}" srcOrd="0" destOrd="0" presId="urn:microsoft.com/office/officeart/2011/layout/HexagonRadial"/>
    <dgm:cxn modelId="{BB4EA2E2-AE1A-447A-8DA2-C1508BC53157}" type="presOf" srcId="{EEA8EA85-CC76-4D68-9D64-6F8CC6500FD3}" destId="{1FAADE7D-88FB-4125-9B07-BEFCD108427B}" srcOrd="0" destOrd="0" presId="urn:microsoft.com/office/officeart/2011/layout/HexagonRadial"/>
    <dgm:cxn modelId="{299791ED-9377-4B97-A5A6-15DDA05BAEF1}" srcId="{A476EB32-0774-444A-8F1D-6273CD33EC9B}" destId="{EEA8EA85-CC76-4D68-9D64-6F8CC6500FD3}" srcOrd="0" destOrd="0" parTransId="{6B4C41D0-F484-4AF5-A78C-785879F5A5A1}" sibTransId="{E11CE173-A3E2-4EC2-8710-1AE85F418EC1}"/>
    <dgm:cxn modelId="{8A9950C2-EF62-4E01-B794-6D4007A57ADB}" srcId="{A476EB32-0774-444A-8F1D-6273CD33EC9B}" destId="{1A8153DB-7730-4C39-8DD2-86E0C3DBFAEC}" srcOrd="5" destOrd="0" parTransId="{5AF89C09-72BA-4340-9725-286CC54CB803}" sibTransId="{645F38CA-D4D2-4444-9A87-B75E58C37E5A}"/>
    <dgm:cxn modelId="{083B352A-37AD-4FF1-A4DB-9D436F620BED}" srcId="{A476EB32-0774-444A-8F1D-6273CD33EC9B}" destId="{218C4F9A-9462-42B2-8DDC-6395012DAC5B}" srcOrd="4" destOrd="0" parTransId="{2D0A0D27-76F6-4B30-9F21-B0E05176CC0A}" sibTransId="{F3474C0D-AE3D-4991-897F-D6758E09085E}"/>
    <dgm:cxn modelId="{21F70A32-B9FC-40AD-984E-A8E380CC0CC9}" srcId="{4CAC5387-93DB-4485-97C8-01C1F6320D29}" destId="{A476EB32-0774-444A-8F1D-6273CD33EC9B}" srcOrd="0" destOrd="0" parTransId="{B0CA8EE5-4606-44BF-A65B-D6DC9B2CFC1E}" sibTransId="{16C82F83-6462-4D6A-B11D-CAB96A72725D}"/>
    <dgm:cxn modelId="{73A776FF-196E-4AB2-954C-FA3CB9375890}" type="presOf" srcId="{1A8153DB-7730-4C39-8DD2-86E0C3DBFAEC}" destId="{93E67489-8E05-4D86-9B45-40C33DE79C6B}" srcOrd="0" destOrd="0" presId="urn:microsoft.com/office/officeart/2011/layout/HexagonRadial"/>
    <dgm:cxn modelId="{A6C06FAB-9174-46FA-BA12-93A1F2E17A48}" type="presOf" srcId="{227D1FE7-58C9-4C74-A850-3DDA2A8BDF66}" destId="{A97A39CB-F265-4C43-A928-B1D40A6C756B}" srcOrd="0" destOrd="0" presId="urn:microsoft.com/office/officeart/2011/layout/HexagonRadial"/>
    <dgm:cxn modelId="{4A871E67-51CB-4A59-8FAE-BFADBC3D17B2}" type="presOf" srcId="{5A4DF913-0D69-4832-A081-BA3162C11B22}" destId="{854D48E8-1FA6-4F76-8D8C-8373EFB749C5}" srcOrd="0" destOrd="0" presId="urn:microsoft.com/office/officeart/2011/layout/HexagonRadial"/>
    <dgm:cxn modelId="{7AE6A578-2AB5-418C-9DF1-BED5E566804E}" srcId="{A476EB32-0774-444A-8F1D-6273CD33EC9B}" destId="{5A4DF913-0D69-4832-A081-BA3162C11B22}" srcOrd="1" destOrd="0" parTransId="{2B68E2A1-0131-4304-BFD1-6AB1AD33B703}" sibTransId="{77A14EBB-95CD-453E-A7A2-07F7397555FC}"/>
    <dgm:cxn modelId="{B039EE12-0C38-4080-A7C4-639A1C7FB32D}" type="presOf" srcId="{218C4F9A-9462-42B2-8DDC-6395012DAC5B}" destId="{734D71B9-A48F-4DCD-89CB-05C0609186B6}" srcOrd="0" destOrd="0" presId="urn:microsoft.com/office/officeart/2011/layout/HexagonRadial"/>
    <dgm:cxn modelId="{BF870D6D-A0E7-4E17-925F-B886041A1FEC}" srcId="{A476EB32-0774-444A-8F1D-6273CD33EC9B}" destId="{63A48D42-3905-44DA-ACE0-9E23916E4E1D}" srcOrd="3" destOrd="0" parTransId="{45EB8364-C21F-437C-8774-9402FF53446B}" sibTransId="{5E1DB455-F44F-4F39-9B94-BEB1B5AE81D8}"/>
    <dgm:cxn modelId="{8D0CB988-303F-40E1-876E-B34F4BA97F1D}" type="presParOf" srcId="{E53940DA-0FEC-487A-84AA-44D7731EBAAB}" destId="{9164AD91-CB75-4CBF-93D8-4C56A7709088}" srcOrd="0" destOrd="0" presId="urn:microsoft.com/office/officeart/2011/layout/HexagonRadial"/>
    <dgm:cxn modelId="{808ACEE6-3CA7-434A-84B4-40CB0C6C6EBF}" type="presParOf" srcId="{E53940DA-0FEC-487A-84AA-44D7731EBAAB}" destId="{A0A78399-F89F-4094-BD8A-7936A4564119}" srcOrd="1" destOrd="0" presId="urn:microsoft.com/office/officeart/2011/layout/HexagonRadial"/>
    <dgm:cxn modelId="{68412F12-2F67-4A36-B7F0-A15048CE34A9}" type="presParOf" srcId="{A0A78399-F89F-4094-BD8A-7936A4564119}" destId="{143DB145-7EFC-4E3A-A2F9-272EB0AAB764}" srcOrd="0" destOrd="0" presId="urn:microsoft.com/office/officeart/2011/layout/HexagonRadial"/>
    <dgm:cxn modelId="{8EEDE547-688C-4038-8593-F250DD1DE635}" type="presParOf" srcId="{E53940DA-0FEC-487A-84AA-44D7731EBAAB}" destId="{1FAADE7D-88FB-4125-9B07-BEFCD108427B}" srcOrd="2" destOrd="0" presId="urn:microsoft.com/office/officeart/2011/layout/HexagonRadial"/>
    <dgm:cxn modelId="{6CA08D6D-1B57-4EF3-98F2-AB96563500BB}" type="presParOf" srcId="{E53940DA-0FEC-487A-84AA-44D7731EBAAB}" destId="{6539AB0A-62F0-4074-9B63-6E2425AB4AD3}" srcOrd="3" destOrd="0" presId="urn:microsoft.com/office/officeart/2011/layout/HexagonRadial"/>
    <dgm:cxn modelId="{43DE7202-3979-4921-B1A8-7B14593A80BF}" type="presParOf" srcId="{6539AB0A-62F0-4074-9B63-6E2425AB4AD3}" destId="{272E0718-20CB-4704-894A-EA4B43FC3740}" srcOrd="0" destOrd="0" presId="urn:microsoft.com/office/officeart/2011/layout/HexagonRadial"/>
    <dgm:cxn modelId="{C7FB6157-A689-4E41-85B0-AD74688B4FA4}" type="presParOf" srcId="{E53940DA-0FEC-487A-84AA-44D7731EBAAB}" destId="{854D48E8-1FA6-4F76-8D8C-8373EFB749C5}" srcOrd="4" destOrd="0" presId="urn:microsoft.com/office/officeart/2011/layout/HexagonRadial"/>
    <dgm:cxn modelId="{4917B94B-753D-478A-88AC-2CC0A7B6495A}" type="presParOf" srcId="{E53940DA-0FEC-487A-84AA-44D7731EBAAB}" destId="{5C5F86B6-D00C-4716-9900-3D69FCBBDBC7}" srcOrd="5" destOrd="0" presId="urn:microsoft.com/office/officeart/2011/layout/HexagonRadial"/>
    <dgm:cxn modelId="{577CBA1A-3956-46DA-BA8D-E0AE17FFFF57}" type="presParOf" srcId="{5C5F86B6-D00C-4716-9900-3D69FCBBDBC7}" destId="{9714D6AF-A321-4C38-9A47-83967670036F}" srcOrd="0" destOrd="0" presId="urn:microsoft.com/office/officeart/2011/layout/HexagonRadial"/>
    <dgm:cxn modelId="{2A2A0E3B-7A40-43F0-9A75-E6B4A4E73104}" type="presParOf" srcId="{E53940DA-0FEC-487A-84AA-44D7731EBAAB}" destId="{A97A39CB-F265-4C43-A928-B1D40A6C756B}" srcOrd="6" destOrd="0" presId="urn:microsoft.com/office/officeart/2011/layout/HexagonRadial"/>
    <dgm:cxn modelId="{DDAA7853-D9EC-42C2-9F54-EA3CFB7437DC}" type="presParOf" srcId="{E53940DA-0FEC-487A-84AA-44D7731EBAAB}" destId="{B9F02FFE-0FAE-4D24-BA3E-39729DF73827}" srcOrd="7" destOrd="0" presId="urn:microsoft.com/office/officeart/2011/layout/HexagonRadial"/>
    <dgm:cxn modelId="{024DF0E4-56AB-4F57-A990-5E2FA54CF804}" type="presParOf" srcId="{B9F02FFE-0FAE-4D24-BA3E-39729DF73827}" destId="{1D5F97CA-2EA3-4827-9188-56D8AF55E624}" srcOrd="0" destOrd="0" presId="urn:microsoft.com/office/officeart/2011/layout/HexagonRadial"/>
    <dgm:cxn modelId="{0F6EB17C-1147-4675-804E-D6FD87ED8B17}" type="presParOf" srcId="{E53940DA-0FEC-487A-84AA-44D7731EBAAB}" destId="{C06112FA-2FEF-4599-8420-AE263CC7C3B9}" srcOrd="8" destOrd="0" presId="urn:microsoft.com/office/officeart/2011/layout/HexagonRadial"/>
    <dgm:cxn modelId="{FB7F215E-F3C0-4498-9C49-951445D170D2}" type="presParOf" srcId="{E53940DA-0FEC-487A-84AA-44D7731EBAAB}" destId="{71F98D47-C0AB-4C8F-B305-F168234644D6}" srcOrd="9" destOrd="0" presId="urn:microsoft.com/office/officeart/2011/layout/HexagonRadial"/>
    <dgm:cxn modelId="{17B4E4D6-8388-4461-AE06-8172EE6D63D2}" type="presParOf" srcId="{71F98D47-C0AB-4C8F-B305-F168234644D6}" destId="{E854D455-1380-4BC6-8BC2-514BEB2E4D0B}" srcOrd="0" destOrd="0" presId="urn:microsoft.com/office/officeart/2011/layout/HexagonRadial"/>
    <dgm:cxn modelId="{C5B634FB-2718-4098-872F-571411936483}" type="presParOf" srcId="{E53940DA-0FEC-487A-84AA-44D7731EBAAB}" destId="{734D71B9-A48F-4DCD-89CB-05C0609186B6}" srcOrd="10" destOrd="0" presId="urn:microsoft.com/office/officeart/2011/layout/HexagonRadial"/>
    <dgm:cxn modelId="{95965C25-6DF4-430E-BCCE-3099559818E4}" type="presParOf" srcId="{E53940DA-0FEC-487A-84AA-44D7731EBAAB}" destId="{A9D34234-5694-48A8-9034-4DE644A8FD75}" srcOrd="11" destOrd="0" presId="urn:microsoft.com/office/officeart/2011/layout/HexagonRadial"/>
    <dgm:cxn modelId="{B02C006E-B37B-47A2-B6DC-3CBB32DA7A7D}" type="presParOf" srcId="{A9D34234-5694-48A8-9034-4DE644A8FD75}" destId="{38052C22-319C-4FAD-9A5E-7B5C15F0ABBA}" srcOrd="0" destOrd="0" presId="urn:microsoft.com/office/officeart/2011/layout/HexagonRadial"/>
    <dgm:cxn modelId="{B9DDD73F-BCFB-4166-8643-18B086B9FA93}" type="presParOf" srcId="{E53940DA-0FEC-487A-84AA-44D7731EBAAB}" destId="{93E67489-8E05-4D86-9B45-40C33DE79C6B}"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D11AB51-00D7-4E32-96C0-4CE18EF38D96}"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B7424A48-0F33-41DD-B49E-A9094EFD7DF4}">
      <dgm:prSet phldrT="[Text]"/>
      <dgm:spPr>
        <a:solidFill>
          <a:schemeClr val="tx2">
            <a:lumMod val="75000"/>
          </a:schemeClr>
        </a:solidFill>
      </dgm:spPr>
      <dgm:t>
        <a:bodyPr/>
        <a:lstStyle/>
        <a:p>
          <a:r>
            <a:rPr lang="en-US" dirty="0"/>
            <a:t>UAT Environment</a:t>
          </a:r>
        </a:p>
      </dgm:t>
    </dgm:pt>
    <dgm:pt modelId="{49895475-B1BB-43B7-B04C-82C94B8B920F}" type="parTrans" cxnId="{35E42C5F-FBCD-450A-B035-A91CA3E7B188}">
      <dgm:prSet/>
      <dgm:spPr/>
      <dgm:t>
        <a:bodyPr/>
        <a:lstStyle/>
        <a:p>
          <a:endParaRPr lang="en-US"/>
        </a:p>
      </dgm:t>
    </dgm:pt>
    <dgm:pt modelId="{EB470866-ACFC-4251-9DB3-6EB2C4138C94}" type="sibTrans" cxnId="{35E42C5F-FBCD-450A-B035-A91CA3E7B188}">
      <dgm:prSet/>
      <dgm:spPr/>
      <dgm:t>
        <a:bodyPr/>
        <a:lstStyle/>
        <a:p>
          <a:endParaRPr lang="en-US"/>
        </a:p>
      </dgm:t>
    </dgm:pt>
    <dgm:pt modelId="{AF232A95-9B89-4080-8A01-DCBD85FCE274}">
      <dgm:prSet phldrT="[Text]"/>
      <dgm:spPr>
        <a:ln>
          <a:solidFill>
            <a:srgbClr val="FFC000"/>
          </a:solidFill>
        </a:ln>
      </dgm:spPr>
      <dgm:t>
        <a:bodyPr/>
        <a:lstStyle/>
        <a:p>
          <a:r>
            <a:rPr lang="en-US" dirty="0"/>
            <a:t>Release Verification Tests</a:t>
          </a:r>
        </a:p>
      </dgm:t>
    </dgm:pt>
    <dgm:pt modelId="{C569893C-01B9-49CF-8F08-62F7A802C5CA}" type="parTrans" cxnId="{E409C700-58EE-403E-ABD2-1FAE8D052B6B}">
      <dgm:prSet/>
      <dgm:spPr>
        <a:ln w="25400">
          <a:solidFill>
            <a:srgbClr val="FFC000"/>
          </a:solidFill>
        </a:ln>
      </dgm:spPr>
      <dgm:t>
        <a:bodyPr/>
        <a:lstStyle/>
        <a:p>
          <a:endParaRPr lang="en-US"/>
        </a:p>
      </dgm:t>
    </dgm:pt>
    <dgm:pt modelId="{4CD75EC6-AFA2-4EBD-818A-B04247112E9E}" type="sibTrans" cxnId="{E409C700-58EE-403E-ABD2-1FAE8D052B6B}">
      <dgm:prSet/>
      <dgm:spPr/>
      <dgm:t>
        <a:bodyPr/>
        <a:lstStyle/>
        <a:p>
          <a:endParaRPr lang="en-US"/>
        </a:p>
      </dgm:t>
    </dgm:pt>
    <dgm:pt modelId="{7987EA80-691F-4AF6-BC0E-6444481B6BE6}">
      <dgm:prSet phldrT="[Text]"/>
      <dgm:spPr>
        <a:ln>
          <a:solidFill>
            <a:srgbClr val="FFC000"/>
          </a:solidFill>
        </a:ln>
      </dgm:spPr>
      <dgm:t>
        <a:bodyPr/>
        <a:lstStyle/>
        <a:p>
          <a:r>
            <a:rPr lang="en-US" dirty="0"/>
            <a:t>Manual Sanity Regression Tests</a:t>
          </a:r>
        </a:p>
      </dgm:t>
    </dgm:pt>
    <dgm:pt modelId="{9AB3DDF6-0C4E-4CB2-8CFD-F4FA0E5B16CC}" type="parTrans" cxnId="{232A869B-9554-491A-A759-129BBA5CDE31}">
      <dgm:prSet/>
      <dgm:spPr>
        <a:ln w="25400">
          <a:solidFill>
            <a:srgbClr val="FFC000"/>
          </a:solidFill>
        </a:ln>
      </dgm:spPr>
      <dgm:t>
        <a:bodyPr/>
        <a:lstStyle/>
        <a:p>
          <a:endParaRPr lang="en-US"/>
        </a:p>
      </dgm:t>
    </dgm:pt>
    <dgm:pt modelId="{17D5FE7E-8837-4AB3-959E-43EC355FF45A}" type="sibTrans" cxnId="{232A869B-9554-491A-A759-129BBA5CDE31}">
      <dgm:prSet/>
      <dgm:spPr/>
      <dgm:t>
        <a:bodyPr/>
        <a:lstStyle/>
        <a:p>
          <a:endParaRPr lang="en-US"/>
        </a:p>
      </dgm:t>
    </dgm:pt>
    <dgm:pt modelId="{EF6EC80B-CDC5-4159-8EE4-ABF788C2A925}">
      <dgm:prSet phldrT="[Text]"/>
      <dgm:spPr>
        <a:ln>
          <a:solidFill>
            <a:srgbClr val="FFC000"/>
          </a:solidFill>
        </a:ln>
      </dgm:spPr>
      <dgm:t>
        <a:bodyPr/>
        <a:lstStyle/>
        <a:p>
          <a:r>
            <a:rPr lang="en-US" dirty="0"/>
            <a:t>New Scope</a:t>
          </a:r>
        </a:p>
      </dgm:t>
    </dgm:pt>
    <dgm:pt modelId="{9C9B47C6-8D1C-4BC1-8A49-37B308F3941D}" type="parTrans" cxnId="{6BE9E915-2F12-4CD6-99F6-10CF76F43CA1}">
      <dgm:prSet/>
      <dgm:spPr>
        <a:ln w="25400">
          <a:solidFill>
            <a:srgbClr val="FFC000"/>
          </a:solidFill>
        </a:ln>
      </dgm:spPr>
      <dgm:t>
        <a:bodyPr/>
        <a:lstStyle/>
        <a:p>
          <a:endParaRPr lang="en-US"/>
        </a:p>
      </dgm:t>
    </dgm:pt>
    <dgm:pt modelId="{2340D1F1-5EE7-45E0-A70F-4ABD901F65CC}" type="sibTrans" cxnId="{6BE9E915-2F12-4CD6-99F6-10CF76F43CA1}">
      <dgm:prSet/>
      <dgm:spPr/>
      <dgm:t>
        <a:bodyPr/>
        <a:lstStyle/>
        <a:p>
          <a:endParaRPr lang="en-US"/>
        </a:p>
      </dgm:t>
    </dgm:pt>
    <dgm:pt modelId="{D20C47ED-1E89-4A49-92CE-A05A935C896E}">
      <dgm:prSet/>
      <dgm:spPr>
        <a:ln>
          <a:solidFill>
            <a:srgbClr val="FFC000"/>
          </a:solidFill>
        </a:ln>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a:t>Automated Regression</a:t>
          </a:r>
        </a:p>
        <a:p>
          <a:pPr defTabSz="844550">
            <a:lnSpc>
              <a:spcPct val="90000"/>
            </a:lnSpc>
            <a:spcBef>
              <a:spcPct val="0"/>
            </a:spcBef>
            <a:spcAft>
              <a:spcPct val="35000"/>
            </a:spcAft>
          </a:pPr>
          <a:endParaRPr lang="en-US" dirty="0"/>
        </a:p>
      </dgm:t>
    </dgm:pt>
    <dgm:pt modelId="{F44EEB61-028E-4B72-9365-447D3C8A3BBE}" type="parTrans" cxnId="{3DBE1649-63D6-4FA6-AF2F-5D4AECD0AB0E}">
      <dgm:prSet/>
      <dgm:spPr>
        <a:ln w="25400">
          <a:solidFill>
            <a:srgbClr val="FFC000"/>
          </a:solidFill>
        </a:ln>
      </dgm:spPr>
      <dgm:t>
        <a:bodyPr/>
        <a:lstStyle/>
        <a:p>
          <a:endParaRPr lang="en-US"/>
        </a:p>
      </dgm:t>
    </dgm:pt>
    <dgm:pt modelId="{6CFFD39E-1591-4D7F-99B3-7CCE9017E3BE}" type="sibTrans" cxnId="{3DBE1649-63D6-4FA6-AF2F-5D4AECD0AB0E}">
      <dgm:prSet/>
      <dgm:spPr/>
      <dgm:t>
        <a:bodyPr/>
        <a:lstStyle/>
        <a:p>
          <a:endParaRPr lang="en-US"/>
        </a:p>
      </dgm:t>
    </dgm:pt>
    <dgm:pt modelId="{EFA17824-3362-4109-BCD6-BD54C4EF7CB5}">
      <dgm:prSet phldrT="[Text]"/>
      <dgm:spPr>
        <a:solidFill>
          <a:schemeClr val="tx2">
            <a:lumMod val="75000"/>
          </a:schemeClr>
        </a:solidFill>
      </dgm:spPr>
      <dgm:t>
        <a:bodyPr/>
        <a:lstStyle/>
        <a:p>
          <a:r>
            <a:rPr lang="en-US" dirty="0"/>
            <a:t>Pre-PROD Environment</a:t>
          </a:r>
        </a:p>
      </dgm:t>
    </dgm:pt>
    <dgm:pt modelId="{8CC9D1EE-A3D2-4405-8E9A-B3C7674ADED9}" type="sibTrans" cxnId="{3135A8D7-3A15-425D-8084-74A747A1167F}">
      <dgm:prSet/>
      <dgm:spPr/>
      <dgm:t>
        <a:bodyPr/>
        <a:lstStyle/>
        <a:p>
          <a:endParaRPr lang="en-US"/>
        </a:p>
      </dgm:t>
    </dgm:pt>
    <dgm:pt modelId="{E0EC50B0-31E7-4D67-848A-960C4A9CC865}" type="parTrans" cxnId="{3135A8D7-3A15-425D-8084-74A747A1167F}">
      <dgm:prSet/>
      <dgm:spPr/>
      <dgm:t>
        <a:bodyPr/>
        <a:lstStyle/>
        <a:p>
          <a:endParaRPr lang="en-US"/>
        </a:p>
      </dgm:t>
    </dgm:pt>
    <dgm:pt modelId="{2F2F3A08-F5AF-4156-BC12-36D582EB0BDF}">
      <dgm:prSet/>
      <dgm:spPr>
        <a:ln>
          <a:solidFill>
            <a:srgbClr val="FFC000"/>
          </a:solidFill>
        </a:ln>
      </dgm:spPr>
      <dgm:t>
        <a:bodyPr/>
        <a:lstStyle/>
        <a:p>
          <a:r>
            <a:rPr lang="en-US" dirty="0"/>
            <a:t>New scope Testing</a:t>
          </a:r>
        </a:p>
      </dgm:t>
    </dgm:pt>
    <dgm:pt modelId="{349E721E-55FD-4FE2-935E-B04AEFA8ED21}" type="parTrans" cxnId="{5B3DCCA6-8C8C-4530-A0DD-0BE959C73A97}">
      <dgm:prSet/>
      <dgm:spPr>
        <a:ln w="25400">
          <a:solidFill>
            <a:srgbClr val="FFC000"/>
          </a:solidFill>
        </a:ln>
      </dgm:spPr>
      <dgm:t>
        <a:bodyPr/>
        <a:lstStyle/>
        <a:p>
          <a:endParaRPr lang="en-US"/>
        </a:p>
      </dgm:t>
    </dgm:pt>
    <dgm:pt modelId="{3F7E2D53-A030-404A-A555-5F817737F7FA}" type="sibTrans" cxnId="{5B3DCCA6-8C8C-4530-A0DD-0BE959C73A97}">
      <dgm:prSet/>
      <dgm:spPr/>
      <dgm:t>
        <a:bodyPr/>
        <a:lstStyle/>
        <a:p>
          <a:endParaRPr lang="en-US"/>
        </a:p>
      </dgm:t>
    </dgm:pt>
    <dgm:pt modelId="{805EC113-426F-4AFD-810C-1729A2DF3887}">
      <dgm:prSet/>
      <dgm:spPr>
        <a:ln>
          <a:solidFill>
            <a:srgbClr val="FFC000"/>
          </a:solidFill>
        </a:ln>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a:t>New Scope</a:t>
          </a:r>
        </a:p>
        <a:p>
          <a:pPr defTabSz="844550">
            <a:lnSpc>
              <a:spcPct val="90000"/>
            </a:lnSpc>
            <a:spcBef>
              <a:spcPct val="0"/>
            </a:spcBef>
            <a:spcAft>
              <a:spcPct val="35000"/>
            </a:spcAft>
          </a:pPr>
          <a:endParaRPr lang="en-US" dirty="0"/>
        </a:p>
      </dgm:t>
    </dgm:pt>
    <dgm:pt modelId="{16D385E1-D8A5-4923-BAC1-F7E74D812A50}" type="parTrans" cxnId="{EC369B20-4FE0-4386-A29E-80400BA1774C}">
      <dgm:prSet/>
      <dgm:spPr>
        <a:ln w="25400">
          <a:solidFill>
            <a:srgbClr val="FFC000"/>
          </a:solidFill>
        </a:ln>
      </dgm:spPr>
      <dgm:t>
        <a:bodyPr/>
        <a:lstStyle/>
        <a:p>
          <a:endParaRPr lang="en-US"/>
        </a:p>
      </dgm:t>
    </dgm:pt>
    <dgm:pt modelId="{453F4712-DF1B-48C2-91C9-0BA1672421C1}" type="sibTrans" cxnId="{EC369B20-4FE0-4386-A29E-80400BA1774C}">
      <dgm:prSet/>
      <dgm:spPr/>
      <dgm:t>
        <a:bodyPr/>
        <a:lstStyle/>
        <a:p>
          <a:endParaRPr lang="en-US"/>
        </a:p>
      </dgm:t>
    </dgm:pt>
    <dgm:pt modelId="{B7A7C519-4DB3-426E-AA90-1E46D8A32395}">
      <dgm:prSet/>
      <dgm:spPr>
        <a:ln>
          <a:solidFill>
            <a:srgbClr val="FFC000"/>
          </a:solidFill>
        </a:ln>
      </dgm:spPr>
      <dgm:t>
        <a:bodyPr/>
        <a:lstStyle/>
        <a:p>
          <a:r>
            <a:rPr lang="en-US" dirty="0"/>
            <a:t>Manual Regression Tests</a:t>
          </a:r>
        </a:p>
      </dgm:t>
    </dgm:pt>
    <dgm:pt modelId="{88FD6C9F-2617-48CD-BA2D-0DC906231174}" type="parTrans" cxnId="{35CB3D11-D5A5-402B-B4A3-5EE104890AFA}">
      <dgm:prSet/>
      <dgm:spPr>
        <a:ln w="25400">
          <a:solidFill>
            <a:srgbClr val="FFC000"/>
          </a:solidFill>
        </a:ln>
      </dgm:spPr>
      <dgm:t>
        <a:bodyPr/>
        <a:lstStyle/>
        <a:p>
          <a:endParaRPr lang="en-US"/>
        </a:p>
      </dgm:t>
    </dgm:pt>
    <dgm:pt modelId="{08B394C0-10F1-4773-AD24-2273D10F9A4E}" type="sibTrans" cxnId="{35CB3D11-D5A5-402B-B4A3-5EE104890AFA}">
      <dgm:prSet/>
      <dgm:spPr/>
      <dgm:t>
        <a:bodyPr/>
        <a:lstStyle/>
        <a:p>
          <a:endParaRPr lang="en-US"/>
        </a:p>
      </dgm:t>
    </dgm:pt>
    <dgm:pt modelId="{80E4C04B-326E-48D1-B1F2-D19E240D0293}">
      <dgm:prSet phldrT="[Text]"/>
      <dgm:spPr>
        <a:solidFill>
          <a:schemeClr val="tx2">
            <a:lumMod val="75000"/>
          </a:schemeClr>
        </a:solidFill>
      </dgm:spPr>
      <dgm:t>
        <a:bodyPr/>
        <a:lstStyle/>
        <a:p>
          <a:r>
            <a:rPr lang="en-US" dirty="0"/>
            <a:t>Test Environment</a:t>
          </a:r>
        </a:p>
      </dgm:t>
    </dgm:pt>
    <dgm:pt modelId="{6EAA6271-7F1F-4A0D-949D-12F2DE954F33}" type="sibTrans" cxnId="{DCA03561-9E91-4E97-BA20-D4A2FF9991C1}">
      <dgm:prSet/>
      <dgm:spPr/>
      <dgm:t>
        <a:bodyPr/>
        <a:lstStyle/>
        <a:p>
          <a:endParaRPr lang="en-US"/>
        </a:p>
      </dgm:t>
    </dgm:pt>
    <dgm:pt modelId="{D0BBF3EF-962B-4B0E-AE61-493FC0D5E920}" type="parTrans" cxnId="{DCA03561-9E91-4E97-BA20-D4A2FF9991C1}">
      <dgm:prSet/>
      <dgm:spPr/>
      <dgm:t>
        <a:bodyPr/>
        <a:lstStyle/>
        <a:p>
          <a:endParaRPr lang="en-US"/>
        </a:p>
      </dgm:t>
    </dgm:pt>
    <dgm:pt modelId="{C74214C9-4697-4E69-BBCD-EEA7C40864AF}">
      <dgm:prSet phldrT="[Text]"/>
      <dgm:spPr>
        <a:ln>
          <a:solidFill>
            <a:srgbClr val="FFC000"/>
          </a:solidFill>
        </a:ln>
      </dgm:spPr>
      <dgm:t>
        <a:bodyPr/>
        <a:lstStyle/>
        <a:p>
          <a:r>
            <a:rPr lang="en-US" dirty="0"/>
            <a:t>E2E Product Testing</a:t>
          </a:r>
        </a:p>
      </dgm:t>
    </dgm:pt>
    <dgm:pt modelId="{359663AB-C08C-4784-B513-4731335E9CFD}" type="parTrans" cxnId="{CC71F0C3-E499-42E8-B2F2-D79202FD7724}">
      <dgm:prSet/>
      <dgm:spPr>
        <a:ln w="25400">
          <a:solidFill>
            <a:srgbClr val="FFC000"/>
          </a:solidFill>
        </a:ln>
      </dgm:spPr>
      <dgm:t>
        <a:bodyPr/>
        <a:lstStyle/>
        <a:p>
          <a:endParaRPr lang="en-US"/>
        </a:p>
      </dgm:t>
    </dgm:pt>
    <dgm:pt modelId="{D392D0BB-5AD7-4F7A-9FA4-91B3A41C6DDB}" type="sibTrans" cxnId="{CC71F0C3-E499-42E8-B2F2-D79202FD7724}">
      <dgm:prSet/>
      <dgm:spPr/>
      <dgm:t>
        <a:bodyPr/>
        <a:lstStyle/>
        <a:p>
          <a:endParaRPr lang="en-US"/>
        </a:p>
      </dgm:t>
    </dgm:pt>
    <dgm:pt modelId="{C26CB581-E32F-4A3F-998E-1C562FEC3316}" type="pres">
      <dgm:prSet presAssocID="{0D11AB51-00D7-4E32-96C0-4CE18EF38D96}" presName="diagram" presStyleCnt="0">
        <dgm:presLayoutVars>
          <dgm:chPref val="1"/>
          <dgm:dir/>
          <dgm:animOne val="branch"/>
          <dgm:animLvl val="lvl"/>
          <dgm:resizeHandles/>
        </dgm:presLayoutVars>
      </dgm:prSet>
      <dgm:spPr/>
      <dgm:t>
        <a:bodyPr/>
        <a:lstStyle/>
        <a:p>
          <a:endParaRPr lang="en-US"/>
        </a:p>
      </dgm:t>
    </dgm:pt>
    <dgm:pt modelId="{460D8426-87B8-4369-B993-BFC8D6C0C048}" type="pres">
      <dgm:prSet presAssocID="{80E4C04B-326E-48D1-B1F2-D19E240D0293}" presName="root" presStyleCnt="0"/>
      <dgm:spPr/>
    </dgm:pt>
    <dgm:pt modelId="{881BF510-5C85-459E-A419-2B8971139748}" type="pres">
      <dgm:prSet presAssocID="{80E4C04B-326E-48D1-B1F2-D19E240D0293}" presName="rootComposite" presStyleCnt="0"/>
      <dgm:spPr/>
    </dgm:pt>
    <dgm:pt modelId="{E27C5EDE-1449-4C29-A1AA-0D7446ED1249}" type="pres">
      <dgm:prSet presAssocID="{80E4C04B-326E-48D1-B1F2-D19E240D0293}" presName="rootText" presStyleLbl="node1" presStyleIdx="0" presStyleCnt="3"/>
      <dgm:spPr/>
      <dgm:t>
        <a:bodyPr/>
        <a:lstStyle/>
        <a:p>
          <a:endParaRPr lang="en-US"/>
        </a:p>
      </dgm:t>
    </dgm:pt>
    <dgm:pt modelId="{5D532622-14DD-4162-9B4C-284841557116}" type="pres">
      <dgm:prSet presAssocID="{80E4C04B-326E-48D1-B1F2-D19E240D0293}" presName="rootConnector" presStyleLbl="node1" presStyleIdx="0" presStyleCnt="3"/>
      <dgm:spPr/>
      <dgm:t>
        <a:bodyPr/>
        <a:lstStyle/>
        <a:p>
          <a:endParaRPr lang="en-US"/>
        </a:p>
      </dgm:t>
    </dgm:pt>
    <dgm:pt modelId="{8BD42169-3E47-43CC-B232-5DE299D4FE12}" type="pres">
      <dgm:prSet presAssocID="{80E4C04B-326E-48D1-B1F2-D19E240D0293}" presName="childShape" presStyleCnt="0"/>
      <dgm:spPr/>
    </dgm:pt>
    <dgm:pt modelId="{97920E4D-BEDE-4DAF-AE7D-774AA749F7EA}" type="pres">
      <dgm:prSet presAssocID="{349E721E-55FD-4FE2-935E-B04AEFA8ED21}" presName="Name13" presStyleLbl="parChTrans1D2" presStyleIdx="0" presStyleCnt="8"/>
      <dgm:spPr/>
      <dgm:t>
        <a:bodyPr/>
        <a:lstStyle/>
        <a:p>
          <a:endParaRPr lang="en-US"/>
        </a:p>
      </dgm:t>
    </dgm:pt>
    <dgm:pt modelId="{60FE74D8-670A-4C08-920E-DB8025E04816}" type="pres">
      <dgm:prSet presAssocID="{2F2F3A08-F5AF-4156-BC12-36D582EB0BDF}" presName="childText" presStyleLbl="bgAcc1" presStyleIdx="0" presStyleCnt="8">
        <dgm:presLayoutVars>
          <dgm:bulletEnabled val="1"/>
        </dgm:presLayoutVars>
      </dgm:prSet>
      <dgm:spPr/>
      <dgm:t>
        <a:bodyPr/>
        <a:lstStyle/>
        <a:p>
          <a:endParaRPr lang="en-US"/>
        </a:p>
      </dgm:t>
    </dgm:pt>
    <dgm:pt modelId="{432B9C28-6ECA-461B-9CF1-AB659EE86CDF}" type="pres">
      <dgm:prSet presAssocID="{B7424A48-0F33-41DD-B49E-A9094EFD7DF4}" presName="root" presStyleCnt="0"/>
      <dgm:spPr/>
    </dgm:pt>
    <dgm:pt modelId="{352CF7B5-5A79-4BAF-9E9A-6F16D0F1329E}" type="pres">
      <dgm:prSet presAssocID="{B7424A48-0F33-41DD-B49E-A9094EFD7DF4}" presName="rootComposite" presStyleCnt="0"/>
      <dgm:spPr/>
    </dgm:pt>
    <dgm:pt modelId="{3B9DF0ED-74C6-4CB5-8DE1-016ACE1C362B}" type="pres">
      <dgm:prSet presAssocID="{B7424A48-0F33-41DD-B49E-A9094EFD7DF4}" presName="rootText" presStyleLbl="node1" presStyleIdx="1" presStyleCnt="3"/>
      <dgm:spPr/>
      <dgm:t>
        <a:bodyPr/>
        <a:lstStyle/>
        <a:p>
          <a:endParaRPr lang="en-US"/>
        </a:p>
      </dgm:t>
    </dgm:pt>
    <dgm:pt modelId="{EF450803-FDF5-43E4-839D-0BACDDEAAF8F}" type="pres">
      <dgm:prSet presAssocID="{B7424A48-0F33-41DD-B49E-A9094EFD7DF4}" presName="rootConnector" presStyleLbl="node1" presStyleIdx="1" presStyleCnt="3"/>
      <dgm:spPr/>
      <dgm:t>
        <a:bodyPr/>
        <a:lstStyle/>
        <a:p>
          <a:endParaRPr lang="en-US"/>
        </a:p>
      </dgm:t>
    </dgm:pt>
    <dgm:pt modelId="{03D1C368-6476-428B-B16E-4A95B87A20BE}" type="pres">
      <dgm:prSet presAssocID="{B7424A48-0F33-41DD-B49E-A9094EFD7DF4}" presName="childShape" presStyleCnt="0"/>
      <dgm:spPr/>
    </dgm:pt>
    <dgm:pt modelId="{CB054F8A-169F-4BD5-B7C2-7CCABA7C28B6}" type="pres">
      <dgm:prSet presAssocID="{C569893C-01B9-49CF-8F08-62F7A802C5CA}" presName="Name13" presStyleLbl="parChTrans1D2" presStyleIdx="1" presStyleCnt="8"/>
      <dgm:spPr/>
      <dgm:t>
        <a:bodyPr/>
        <a:lstStyle/>
        <a:p>
          <a:endParaRPr lang="en-US"/>
        </a:p>
      </dgm:t>
    </dgm:pt>
    <dgm:pt modelId="{43526750-C408-4F56-86E5-F2B1BF986495}" type="pres">
      <dgm:prSet presAssocID="{AF232A95-9B89-4080-8A01-DCBD85FCE274}" presName="childText" presStyleLbl="bgAcc1" presStyleIdx="1" presStyleCnt="8">
        <dgm:presLayoutVars>
          <dgm:bulletEnabled val="1"/>
        </dgm:presLayoutVars>
      </dgm:prSet>
      <dgm:spPr/>
      <dgm:t>
        <a:bodyPr/>
        <a:lstStyle/>
        <a:p>
          <a:endParaRPr lang="en-US"/>
        </a:p>
      </dgm:t>
    </dgm:pt>
    <dgm:pt modelId="{4BC3AE9E-4CBF-4112-9B14-87C493759F69}" type="pres">
      <dgm:prSet presAssocID="{88FD6C9F-2617-48CD-BA2D-0DC906231174}" presName="Name13" presStyleLbl="parChTrans1D2" presStyleIdx="2" presStyleCnt="8"/>
      <dgm:spPr/>
      <dgm:t>
        <a:bodyPr/>
        <a:lstStyle/>
        <a:p>
          <a:endParaRPr lang="en-US"/>
        </a:p>
      </dgm:t>
    </dgm:pt>
    <dgm:pt modelId="{21C021BD-2A51-44A7-93C9-0F76C0FD6779}" type="pres">
      <dgm:prSet presAssocID="{B7A7C519-4DB3-426E-AA90-1E46D8A32395}" presName="childText" presStyleLbl="bgAcc1" presStyleIdx="2" presStyleCnt="8">
        <dgm:presLayoutVars>
          <dgm:bulletEnabled val="1"/>
        </dgm:presLayoutVars>
      </dgm:prSet>
      <dgm:spPr/>
      <dgm:t>
        <a:bodyPr/>
        <a:lstStyle/>
        <a:p>
          <a:endParaRPr lang="en-US"/>
        </a:p>
      </dgm:t>
    </dgm:pt>
    <dgm:pt modelId="{6910963D-6039-43F4-84C9-EB22C547639D}" type="pres">
      <dgm:prSet presAssocID="{F44EEB61-028E-4B72-9365-447D3C8A3BBE}" presName="Name13" presStyleLbl="parChTrans1D2" presStyleIdx="3" presStyleCnt="8"/>
      <dgm:spPr/>
      <dgm:t>
        <a:bodyPr/>
        <a:lstStyle/>
        <a:p>
          <a:endParaRPr lang="en-US"/>
        </a:p>
      </dgm:t>
    </dgm:pt>
    <dgm:pt modelId="{E9188E5D-570D-4872-8F23-291D98A274E2}" type="pres">
      <dgm:prSet presAssocID="{D20C47ED-1E89-4A49-92CE-A05A935C896E}" presName="childText" presStyleLbl="bgAcc1" presStyleIdx="3" presStyleCnt="8">
        <dgm:presLayoutVars>
          <dgm:bulletEnabled val="1"/>
        </dgm:presLayoutVars>
      </dgm:prSet>
      <dgm:spPr/>
      <dgm:t>
        <a:bodyPr/>
        <a:lstStyle/>
        <a:p>
          <a:endParaRPr lang="en-US"/>
        </a:p>
      </dgm:t>
    </dgm:pt>
    <dgm:pt modelId="{C93F43CE-89E9-48EB-B8D8-19FDF177AD6C}" type="pres">
      <dgm:prSet presAssocID="{16D385E1-D8A5-4923-BAC1-F7E74D812A50}" presName="Name13" presStyleLbl="parChTrans1D2" presStyleIdx="4" presStyleCnt="8"/>
      <dgm:spPr/>
      <dgm:t>
        <a:bodyPr/>
        <a:lstStyle/>
        <a:p>
          <a:endParaRPr lang="en-US"/>
        </a:p>
      </dgm:t>
    </dgm:pt>
    <dgm:pt modelId="{09F3A143-77B3-4D44-9ABE-67444832B3C1}" type="pres">
      <dgm:prSet presAssocID="{805EC113-426F-4AFD-810C-1729A2DF3887}" presName="childText" presStyleLbl="bgAcc1" presStyleIdx="4" presStyleCnt="8">
        <dgm:presLayoutVars>
          <dgm:bulletEnabled val="1"/>
        </dgm:presLayoutVars>
      </dgm:prSet>
      <dgm:spPr/>
      <dgm:t>
        <a:bodyPr/>
        <a:lstStyle/>
        <a:p>
          <a:endParaRPr lang="en-US"/>
        </a:p>
      </dgm:t>
    </dgm:pt>
    <dgm:pt modelId="{024A6907-75FA-4242-9709-B687FD5FCDDA}" type="pres">
      <dgm:prSet presAssocID="{EFA17824-3362-4109-BCD6-BD54C4EF7CB5}" presName="root" presStyleCnt="0"/>
      <dgm:spPr/>
    </dgm:pt>
    <dgm:pt modelId="{5593B058-32CC-49E4-8DC3-3CAF8640CBC0}" type="pres">
      <dgm:prSet presAssocID="{EFA17824-3362-4109-BCD6-BD54C4EF7CB5}" presName="rootComposite" presStyleCnt="0"/>
      <dgm:spPr/>
    </dgm:pt>
    <dgm:pt modelId="{1EB1D612-C881-4F1F-A251-83413FF1FAFD}" type="pres">
      <dgm:prSet presAssocID="{EFA17824-3362-4109-BCD6-BD54C4EF7CB5}" presName="rootText" presStyleLbl="node1" presStyleIdx="2" presStyleCnt="3"/>
      <dgm:spPr/>
      <dgm:t>
        <a:bodyPr/>
        <a:lstStyle/>
        <a:p>
          <a:endParaRPr lang="en-US"/>
        </a:p>
      </dgm:t>
    </dgm:pt>
    <dgm:pt modelId="{45F5080D-2338-4C6D-A601-91E6F486F5A5}" type="pres">
      <dgm:prSet presAssocID="{EFA17824-3362-4109-BCD6-BD54C4EF7CB5}" presName="rootConnector" presStyleLbl="node1" presStyleIdx="2" presStyleCnt="3"/>
      <dgm:spPr/>
      <dgm:t>
        <a:bodyPr/>
        <a:lstStyle/>
        <a:p>
          <a:endParaRPr lang="en-US"/>
        </a:p>
      </dgm:t>
    </dgm:pt>
    <dgm:pt modelId="{3847FF8E-DCBC-4637-B682-5A256C6A72A9}" type="pres">
      <dgm:prSet presAssocID="{EFA17824-3362-4109-BCD6-BD54C4EF7CB5}" presName="childShape" presStyleCnt="0"/>
      <dgm:spPr/>
    </dgm:pt>
    <dgm:pt modelId="{D79D5E7B-D46D-4463-8D44-1853127D3B72}" type="pres">
      <dgm:prSet presAssocID="{9AB3DDF6-0C4E-4CB2-8CFD-F4FA0E5B16CC}" presName="Name13" presStyleLbl="parChTrans1D2" presStyleIdx="5" presStyleCnt="8"/>
      <dgm:spPr/>
      <dgm:t>
        <a:bodyPr/>
        <a:lstStyle/>
        <a:p>
          <a:endParaRPr lang="en-US"/>
        </a:p>
      </dgm:t>
    </dgm:pt>
    <dgm:pt modelId="{2F1300E1-34C6-4031-99BC-5E423B34B706}" type="pres">
      <dgm:prSet presAssocID="{7987EA80-691F-4AF6-BC0E-6444481B6BE6}" presName="childText" presStyleLbl="bgAcc1" presStyleIdx="5" presStyleCnt="8">
        <dgm:presLayoutVars>
          <dgm:bulletEnabled val="1"/>
        </dgm:presLayoutVars>
      </dgm:prSet>
      <dgm:spPr/>
      <dgm:t>
        <a:bodyPr/>
        <a:lstStyle/>
        <a:p>
          <a:endParaRPr lang="en-US"/>
        </a:p>
      </dgm:t>
    </dgm:pt>
    <dgm:pt modelId="{058872CD-263A-4F71-8DAE-ADC40609551D}" type="pres">
      <dgm:prSet presAssocID="{359663AB-C08C-4784-B513-4731335E9CFD}" presName="Name13" presStyleLbl="parChTrans1D2" presStyleIdx="6" presStyleCnt="8"/>
      <dgm:spPr/>
      <dgm:t>
        <a:bodyPr/>
        <a:lstStyle/>
        <a:p>
          <a:endParaRPr lang="en-US"/>
        </a:p>
      </dgm:t>
    </dgm:pt>
    <dgm:pt modelId="{6F98D722-C38E-47CA-A5C7-02663813C449}" type="pres">
      <dgm:prSet presAssocID="{C74214C9-4697-4E69-BBCD-EEA7C40864AF}" presName="childText" presStyleLbl="bgAcc1" presStyleIdx="6" presStyleCnt="8">
        <dgm:presLayoutVars>
          <dgm:bulletEnabled val="1"/>
        </dgm:presLayoutVars>
      </dgm:prSet>
      <dgm:spPr/>
      <dgm:t>
        <a:bodyPr/>
        <a:lstStyle/>
        <a:p>
          <a:endParaRPr lang="en-US"/>
        </a:p>
      </dgm:t>
    </dgm:pt>
    <dgm:pt modelId="{B93C44CC-A7B8-40BB-ADFC-DB6F0600B4D6}" type="pres">
      <dgm:prSet presAssocID="{9C9B47C6-8D1C-4BC1-8A49-37B308F3941D}" presName="Name13" presStyleLbl="parChTrans1D2" presStyleIdx="7" presStyleCnt="8"/>
      <dgm:spPr/>
      <dgm:t>
        <a:bodyPr/>
        <a:lstStyle/>
        <a:p>
          <a:endParaRPr lang="en-US"/>
        </a:p>
      </dgm:t>
    </dgm:pt>
    <dgm:pt modelId="{FC29BBA8-998C-48CA-8E70-19B6FD3B020B}" type="pres">
      <dgm:prSet presAssocID="{EF6EC80B-CDC5-4159-8EE4-ABF788C2A925}" presName="childText" presStyleLbl="bgAcc1" presStyleIdx="7" presStyleCnt="8">
        <dgm:presLayoutVars>
          <dgm:bulletEnabled val="1"/>
        </dgm:presLayoutVars>
      </dgm:prSet>
      <dgm:spPr/>
      <dgm:t>
        <a:bodyPr/>
        <a:lstStyle/>
        <a:p>
          <a:endParaRPr lang="en-US"/>
        </a:p>
      </dgm:t>
    </dgm:pt>
  </dgm:ptLst>
  <dgm:cxnLst>
    <dgm:cxn modelId="{E36D8AA4-6D7E-4FE1-BD51-3AD724E8EF74}" type="presOf" srcId="{EFA17824-3362-4109-BCD6-BD54C4EF7CB5}" destId="{45F5080D-2338-4C6D-A601-91E6F486F5A5}" srcOrd="1" destOrd="0" presId="urn:microsoft.com/office/officeart/2005/8/layout/hierarchy3"/>
    <dgm:cxn modelId="{D3367A0E-7C4F-4BCC-B668-9375D5D10241}" type="presOf" srcId="{80E4C04B-326E-48D1-B1F2-D19E240D0293}" destId="{5D532622-14DD-4162-9B4C-284841557116}" srcOrd="1" destOrd="0" presId="urn:microsoft.com/office/officeart/2005/8/layout/hierarchy3"/>
    <dgm:cxn modelId="{4946EC28-13C2-4D32-8B60-5F979425AC94}" type="presOf" srcId="{359663AB-C08C-4784-B513-4731335E9CFD}" destId="{058872CD-263A-4F71-8DAE-ADC40609551D}" srcOrd="0" destOrd="0" presId="urn:microsoft.com/office/officeart/2005/8/layout/hierarchy3"/>
    <dgm:cxn modelId="{FBE78ED0-553D-45B7-855D-6C0D24E7D163}" type="presOf" srcId="{C74214C9-4697-4E69-BBCD-EEA7C40864AF}" destId="{6F98D722-C38E-47CA-A5C7-02663813C449}" srcOrd="0" destOrd="0" presId="urn:microsoft.com/office/officeart/2005/8/layout/hierarchy3"/>
    <dgm:cxn modelId="{34844753-E7E3-4466-92FA-8765556B1EDB}" type="presOf" srcId="{88FD6C9F-2617-48CD-BA2D-0DC906231174}" destId="{4BC3AE9E-4CBF-4112-9B14-87C493759F69}" srcOrd="0" destOrd="0" presId="urn:microsoft.com/office/officeart/2005/8/layout/hierarchy3"/>
    <dgm:cxn modelId="{4952E1D7-9C80-46AD-8DCB-2EF6DB22393A}" type="presOf" srcId="{B7424A48-0F33-41DD-B49E-A9094EFD7DF4}" destId="{EF450803-FDF5-43E4-839D-0BACDDEAAF8F}" srcOrd="1" destOrd="0" presId="urn:microsoft.com/office/officeart/2005/8/layout/hierarchy3"/>
    <dgm:cxn modelId="{420487E5-C0A1-453E-8C25-44DCA21247A8}" type="presOf" srcId="{7987EA80-691F-4AF6-BC0E-6444481B6BE6}" destId="{2F1300E1-34C6-4031-99BC-5E423B34B706}" srcOrd="0" destOrd="0" presId="urn:microsoft.com/office/officeart/2005/8/layout/hierarchy3"/>
    <dgm:cxn modelId="{9A8E8B22-4694-45DF-AEB1-F20D245503F4}" type="presOf" srcId="{80E4C04B-326E-48D1-B1F2-D19E240D0293}" destId="{E27C5EDE-1449-4C29-A1AA-0D7446ED1249}" srcOrd="0" destOrd="0" presId="urn:microsoft.com/office/officeart/2005/8/layout/hierarchy3"/>
    <dgm:cxn modelId="{E409C700-58EE-403E-ABD2-1FAE8D052B6B}" srcId="{B7424A48-0F33-41DD-B49E-A9094EFD7DF4}" destId="{AF232A95-9B89-4080-8A01-DCBD85FCE274}" srcOrd="0" destOrd="0" parTransId="{C569893C-01B9-49CF-8F08-62F7A802C5CA}" sibTransId="{4CD75EC6-AFA2-4EBD-818A-B04247112E9E}"/>
    <dgm:cxn modelId="{CC9EF6E0-9B08-4C1A-9FB0-355CCF0A541E}" type="presOf" srcId="{9AB3DDF6-0C4E-4CB2-8CFD-F4FA0E5B16CC}" destId="{D79D5E7B-D46D-4463-8D44-1853127D3B72}" srcOrd="0" destOrd="0" presId="urn:microsoft.com/office/officeart/2005/8/layout/hierarchy3"/>
    <dgm:cxn modelId="{EC369B20-4FE0-4386-A29E-80400BA1774C}" srcId="{B7424A48-0F33-41DD-B49E-A9094EFD7DF4}" destId="{805EC113-426F-4AFD-810C-1729A2DF3887}" srcOrd="3" destOrd="0" parTransId="{16D385E1-D8A5-4923-BAC1-F7E74D812A50}" sibTransId="{453F4712-DF1B-48C2-91C9-0BA1672421C1}"/>
    <dgm:cxn modelId="{FEC60848-2DC4-4F88-A91B-03ECF36425CC}" type="presOf" srcId="{EF6EC80B-CDC5-4159-8EE4-ABF788C2A925}" destId="{FC29BBA8-998C-48CA-8E70-19B6FD3B020B}" srcOrd="0" destOrd="0" presId="urn:microsoft.com/office/officeart/2005/8/layout/hierarchy3"/>
    <dgm:cxn modelId="{76D84853-4DA4-4D53-8679-BABFD11DC896}" type="presOf" srcId="{9C9B47C6-8D1C-4BC1-8A49-37B308F3941D}" destId="{B93C44CC-A7B8-40BB-ADFC-DB6F0600B4D6}" srcOrd="0" destOrd="0" presId="urn:microsoft.com/office/officeart/2005/8/layout/hierarchy3"/>
    <dgm:cxn modelId="{35CB3D11-D5A5-402B-B4A3-5EE104890AFA}" srcId="{B7424A48-0F33-41DD-B49E-A9094EFD7DF4}" destId="{B7A7C519-4DB3-426E-AA90-1E46D8A32395}" srcOrd="1" destOrd="0" parTransId="{88FD6C9F-2617-48CD-BA2D-0DC906231174}" sibTransId="{08B394C0-10F1-4773-AD24-2273D10F9A4E}"/>
    <dgm:cxn modelId="{28065559-F4F5-482D-9C13-E4E240901E74}" type="presOf" srcId="{B7424A48-0F33-41DD-B49E-A9094EFD7DF4}" destId="{3B9DF0ED-74C6-4CB5-8DE1-016ACE1C362B}" srcOrd="0" destOrd="0" presId="urn:microsoft.com/office/officeart/2005/8/layout/hierarchy3"/>
    <dgm:cxn modelId="{EA348ACE-1A58-49A2-A729-D1DA48E85E38}" type="presOf" srcId="{B7A7C519-4DB3-426E-AA90-1E46D8A32395}" destId="{21C021BD-2A51-44A7-93C9-0F76C0FD6779}" srcOrd="0" destOrd="0" presId="urn:microsoft.com/office/officeart/2005/8/layout/hierarchy3"/>
    <dgm:cxn modelId="{858ADE4A-D499-4C0C-A20D-2DBBE0D3FFC5}" type="presOf" srcId="{D20C47ED-1E89-4A49-92CE-A05A935C896E}" destId="{E9188E5D-570D-4872-8F23-291D98A274E2}" srcOrd="0" destOrd="0" presId="urn:microsoft.com/office/officeart/2005/8/layout/hierarchy3"/>
    <dgm:cxn modelId="{4ABD7A9E-4979-4854-B190-0C465AAF61BE}" type="presOf" srcId="{805EC113-426F-4AFD-810C-1729A2DF3887}" destId="{09F3A143-77B3-4D44-9ABE-67444832B3C1}" srcOrd="0" destOrd="0" presId="urn:microsoft.com/office/officeart/2005/8/layout/hierarchy3"/>
    <dgm:cxn modelId="{68E9286A-9D89-4FD3-A94E-A4C5C338118F}" type="presOf" srcId="{AF232A95-9B89-4080-8A01-DCBD85FCE274}" destId="{43526750-C408-4F56-86E5-F2B1BF986495}" srcOrd="0" destOrd="0" presId="urn:microsoft.com/office/officeart/2005/8/layout/hierarchy3"/>
    <dgm:cxn modelId="{5B3DCCA6-8C8C-4530-A0DD-0BE959C73A97}" srcId="{80E4C04B-326E-48D1-B1F2-D19E240D0293}" destId="{2F2F3A08-F5AF-4156-BC12-36D582EB0BDF}" srcOrd="0" destOrd="0" parTransId="{349E721E-55FD-4FE2-935E-B04AEFA8ED21}" sibTransId="{3F7E2D53-A030-404A-A555-5F817737F7FA}"/>
    <dgm:cxn modelId="{CFC5F119-B5A2-4884-A449-ADAC002A0D20}" type="presOf" srcId="{2F2F3A08-F5AF-4156-BC12-36D582EB0BDF}" destId="{60FE74D8-670A-4C08-920E-DB8025E04816}" srcOrd="0" destOrd="0" presId="urn:microsoft.com/office/officeart/2005/8/layout/hierarchy3"/>
    <dgm:cxn modelId="{366E91E5-AAC2-4FCF-B748-911C50E7DE5E}" type="presOf" srcId="{16D385E1-D8A5-4923-BAC1-F7E74D812A50}" destId="{C93F43CE-89E9-48EB-B8D8-19FDF177AD6C}" srcOrd="0" destOrd="0" presId="urn:microsoft.com/office/officeart/2005/8/layout/hierarchy3"/>
    <dgm:cxn modelId="{3DBE1649-63D6-4FA6-AF2F-5D4AECD0AB0E}" srcId="{B7424A48-0F33-41DD-B49E-A9094EFD7DF4}" destId="{D20C47ED-1E89-4A49-92CE-A05A935C896E}" srcOrd="2" destOrd="0" parTransId="{F44EEB61-028E-4B72-9365-447D3C8A3BBE}" sibTransId="{6CFFD39E-1591-4D7F-99B3-7CCE9017E3BE}"/>
    <dgm:cxn modelId="{98D286AA-FB2B-4938-A774-E2BB88B8E54C}" type="presOf" srcId="{F44EEB61-028E-4B72-9365-447D3C8A3BBE}" destId="{6910963D-6039-43F4-84C9-EB22C547639D}" srcOrd="0" destOrd="0" presId="urn:microsoft.com/office/officeart/2005/8/layout/hierarchy3"/>
    <dgm:cxn modelId="{35E42C5F-FBCD-450A-B035-A91CA3E7B188}" srcId="{0D11AB51-00D7-4E32-96C0-4CE18EF38D96}" destId="{B7424A48-0F33-41DD-B49E-A9094EFD7DF4}" srcOrd="1" destOrd="0" parTransId="{49895475-B1BB-43B7-B04C-82C94B8B920F}" sibTransId="{EB470866-ACFC-4251-9DB3-6EB2C4138C94}"/>
    <dgm:cxn modelId="{BDBDF219-6FCE-4541-A7D3-4B84FCFA8BF4}" type="presOf" srcId="{C569893C-01B9-49CF-8F08-62F7A802C5CA}" destId="{CB054F8A-169F-4BD5-B7C2-7CCABA7C28B6}" srcOrd="0" destOrd="0" presId="urn:microsoft.com/office/officeart/2005/8/layout/hierarchy3"/>
    <dgm:cxn modelId="{4C4C4E6B-7F3F-44BB-B557-68DFC8F5D22D}" type="presOf" srcId="{0D11AB51-00D7-4E32-96C0-4CE18EF38D96}" destId="{C26CB581-E32F-4A3F-998E-1C562FEC3316}" srcOrd="0" destOrd="0" presId="urn:microsoft.com/office/officeart/2005/8/layout/hierarchy3"/>
    <dgm:cxn modelId="{CC71F0C3-E499-42E8-B2F2-D79202FD7724}" srcId="{EFA17824-3362-4109-BCD6-BD54C4EF7CB5}" destId="{C74214C9-4697-4E69-BBCD-EEA7C40864AF}" srcOrd="1" destOrd="0" parTransId="{359663AB-C08C-4784-B513-4731335E9CFD}" sibTransId="{D392D0BB-5AD7-4F7A-9FA4-91B3A41C6DDB}"/>
    <dgm:cxn modelId="{E7D46A17-9825-4661-9262-2081EB5C171A}" type="presOf" srcId="{EFA17824-3362-4109-BCD6-BD54C4EF7CB5}" destId="{1EB1D612-C881-4F1F-A251-83413FF1FAFD}" srcOrd="0" destOrd="0" presId="urn:microsoft.com/office/officeart/2005/8/layout/hierarchy3"/>
    <dgm:cxn modelId="{F9A0699F-9BBC-4F31-BD27-9DA962620B3F}" type="presOf" srcId="{349E721E-55FD-4FE2-935E-B04AEFA8ED21}" destId="{97920E4D-BEDE-4DAF-AE7D-774AA749F7EA}" srcOrd="0" destOrd="0" presId="urn:microsoft.com/office/officeart/2005/8/layout/hierarchy3"/>
    <dgm:cxn modelId="{232A869B-9554-491A-A759-129BBA5CDE31}" srcId="{EFA17824-3362-4109-BCD6-BD54C4EF7CB5}" destId="{7987EA80-691F-4AF6-BC0E-6444481B6BE6}" srcOrd="0" destOrd="0" parTransId="{9AB3DDF6-0C4E-4CB2-8CFD-F4FA0E5B16CC}" sibTransId="{17D5FE7E-8837-4AB3-959E-43EC355FF45A}"/>
    <dgm:cxn modelId="{3135A8D7-3A15-425D-8084-74A747A1167F}" srcId="{0D11AB51-00D7-4E32-96C0-4CE18EF38D96}" destId="{EFA17824-3362-4109-BCD6-BD54C4EF7CB5}" srcOrd="2" destOrd="0" parTransId="{E0EC50B0-31E7-4D67-848A-960C4A9CC865}" sibTransId="{8CC9D1EE-A3D2-4405-8E9A-B3C7674ADED9}"/>
    <dgm:cxn modelId="{6BE9E915-2F12-4CD6-99F6-10CF76F43CA1}" srcId="{EFA17824-3362-4109-BCD6-BD54C4EF7CB5}" destId="{EF6EC80B-CDC5-4159-8EE4-ABF788C2A925}" srcOrd="2" destOrd="0" parTransId="{9C9B47C6-8D1C-4BC1-8A49-37B308F3941D}" sibTransId="{2340D1F1-5EE7-45E0-A70F-4ABD901F65CC}"/>
    <dgm:cxn modelId="{DCA03561-9E91-4E97-BA20-D4A2FF9991C1}" srcId="{0D11AB51-00D7-4E32-96C0-4CE18EF38D96}" destId="{80E4C04B-326E-48D1-B1F2-D19E240D0293}" srcOrd="0" destOrd="0" parTransId="{D0BBF3EF-962B-4B0E-AE61-493FC0D5E920}" sibTransId="{6EAA6271-7F1F-4A0D-949D-12F2DE954F33}"/>
    <dgm:cxn modelId="{846BCEFB-1171-4A9A-B275-BD55EA937F5F}" type="presParOf" srcId="{C26CB581-E32F-4A3F-998E-1C562FEC3316}" destId="{460D8426-87B8-4369-B993-BFC8D6C0C048}" srcOrd="0" destOrd="0" presId="urn:microsoft.com/office/officeart/2005/8/layout/hierarchy3"/>
    <dgm:cxn modelId="{FDA37053-F833-42A4-8B86-FE0546B7B30C}" type="presParOf" srcId="{460D8426-87B8-4369-B993-BFC8D6C0C048}" destId="{881BF510-5C85-459E-A419-2B8971139748}" srcOrd="0" destOrd="0" presId="urn:microsoft.com/office/officeart/2005/8/layout/hierarchy3"/>
    <dgm:cxn modelId="{B04C8D88-5ECF-4493-A2B9-E6BF0CE09A4D}" type="presParOf" srcId="{881BF510-5C85-459E-A419-2B8971139748}" destId="{E27C5EDE-1449-4C29-A1AA-0D7446ED1249}" srcOrd="0" destOrd="0" presId="urn:microsoft.com/office/officeart/2005/8/layout/hierarchy3"/>
    <dgm:cxn modelId="{96B2EA96-0F42-4A76-854C-48FFC5832EC2}" type="presParOf" srcId="{881BF510-5C85-459E-A419-2B8971139748}" destId="{5D532622-14DD-4162-9B4C-284841557116}" srcOrd="1" destOrd="0" presId="urn:microsoft.com/office/officeart/2005/8/layout/hierarchy3"/>
    <dgm:cxn modelId="{8206E9A0-666B-402B-8C1E-46059ED1ABCE}" type="presParOf" srcId="{460D8426-87B8-4369-B993-BFC8D6C0C048}" destId="{8BD42169-3E47-43CC-B232-5DE299D4FE12}" srcOrd="1" destOrd="0" presId="urn:microsoft.com/office/officeart/2005/8/layout/hierarchy3"/>
    <dgm:cxn modelId="{8FADC34D-A06B-4D79-9561-C0FEE110AB32}" type="presParOf" srcId="{8BD42169-3E47-43CC-B232-5DE299D4FE12}" destId="{97920E4D-BEDE-4DAF-AE7D-774AA749F7EA}" srcOrd="0" destOrd="0" presId="urn:microsoft.com/office/officeart/2005/8/layout/hierarchy3"/>
    <dgm:cxn modelId="{4193DA2A-87E2-4479-95CB-9C5EC2559B5A}" type="presParOf" srcId="{8BD42169-3E47-43CC-B232-5DE299D4FE12}" destId="{60FE74D8-670A-4C08-920E-DB8025E04816}" srcOrd="1" destOrd="0" presId="urn:microsoft.com/office/officeart/2005/8/layout/hierarchy3"/>
    <dgm:cxn modelId="{7902BC7C-0F73-4BFA-AFF4-809CF07BEACD}" type="presParOf" srcId="{C26CB581-E32F-4A3F-998E-1C562FEC3316}" destId="{432B9C28-6ECA-461B-9CF1-AB659EE86CDF}" srcOrd="1" destOrd="0" presId="urn:microsoft.com/office/officeart/2005/8/layout/hierarchy3"/>
    <dgm:cxn modelId="{F78921C2-0D1F-4747-8E9C-5BF437C12E3B}" type="presParOf" srcId="{432B9C28-6ECA-461B-9CF1-AB659EE86CDF}" destId="{352CF7B5-5A79-4BAF-9E9A-6F16D0F1329E}" srcOrd="0" destOrd="0" presId="urn:microsoft.com/office/officeart/2005/8/layout/hierarchy3"/>
    <dgm:cxn modelId="{7ACBFBBA-1B74-447E-B8EA-C7DD07E3F597}" type="presParOf" srcId="{352CF7B5-5A79-4BAF-9E9A-6F16D0F1329E}" destId="{3B9DF0ED-74C6-4CB5-8DE1-016ACE1C362B}" srcOrd="0" destOrd="0" presId="urn:microsoft.com/office/officeart/2005/8/layout/hierarchy3"/>
    <dgm:cxn modelId="{C770CFCB-07C4-4432-8C0E-19ABF7DE3A69}" type="presParOf" srcId="{352CF7B5-5A79-4BAF-9E9A-6F16D0F1329E}" destId="{EF450803-FDF5-43E4-839D-0BACDDEAAF8F}" srcOrd="1" destOrd="0" presId="urn:microsoft.com/office/officeart/2005/8/layout/hierarchy3"/>
    <dgm:cxn modelId="{1A8A61DA-EF57-44CC-A257-6B491071A05B}" type="presParOf" srcId="{432B9C28-6ECA-461B-9CF1-AB659EE86CDF}" destId="{03D1C368-6476-428B-B16E-4A95B87A20BE}" srcOrd="1" destOrd="0" presId="urn:microsoft.com/office/officeart/2005/8/layout/hierarchy3"/>
    <dgm:cxn modelId="{5E8BEF55-6F3E-42F0-860A-316D869100C5}" type="presParOf" srcId="{03D1C368-6476-428B-B16E-4A95B87A20BE}" destId="{CB054F8A-169F-4BD5-B7C2-7CCABA7C28B6}" srcOrd="0" destOrd="0" presId="urn:microsoft.com/office/officeart/2005/8/layout/hierarchy3"/>
    <dgm:cxn modelId="{56DEF408-2A3D-4CD0-B7B7-12BF3F150A1C}" type="presParOf" srcId="{03D1C368-6476-428B-B16E-4A95B87A20BE}" destId="{43526750-C408-4F56-86E5-F2B1BF986495}" srcOrd="1" destOrd="0" presId="urn:microsoft.com/office/officeart/2005/8/layout/hierarchy3"/>
    <dgm:cxn modelId="{3846D6FD-282E-4F36-88C2-44A06614440C}" type="presParOf" srcId="{03D1C368-6476-428B-B16E-4A95B87A20BE}" destId="{4BC3AE9E-4CBF-4112-9B14-87C493759F69}" srcOrd="2" destOrd="0" presId="urn:microsoft.com/office/officeart/2005/8/layout/hierarchy3"/>
    <dgm:cxn modelId="{3681E6C7-BB6C-4DE8-B1B7-AB94B33195B6}" type="presParOf" srcId="{03D1C368-6476-428B-B16E-4A95B87A20BE}" destId="{21C021BD-2A51-44A7-93C9-0F76C0FD6779}" srcOrd="3" destOrd="0" presId="urn:microsoft.com/office/officeart/2005/8/layout/hierarchy3"/>
    <dgm:cxn modelId="{F9585963-8842-40A5-8BD7-96D5A24E30B6}" type="presParOf" srcId="{03D1C368-6476-428B-B16E-4A95B87A20BE}" destId="{6910963D-6039-43F4-84C9-EB22C547639D}" srcOrd="4" destOrd="0" presId="urn:microsoft.com/office/officeart/2005/8/layout/hierarchy3"/>
    <dgm:cxn modelId="{5A1F609B-1547-484A-B602-3DCA0F4464A6}" type="presParOf" srcId="{03D1C368-6476-428B-B16E-4A95B87A20BE}" destId="{E9188E5D-570D-4872-8F23-291D98A274E2}" srcOrd="5" destOrd="0" presId="urn:microsoft.com/office/officeart/2005/8/layout/hierarchy3"/>
    <dgm:cxn modelId="{DFA6FEB6-89AA-4296-B630-BC702D25C0B1}" type="presParOf" srcId="{03D1C368-6476-428B-B16E-4A95B87A20BE}" destId="{C93F43CE-89E9-48EB-B8D8-19FDF177AD6C}" srcOrd="6" destOrd="0" presId="urn:microsoft.com/office/officeart/2005/8/layout/hierarchy3"/>
    <dgm:cxn modelId="{3BCC06F6-5F6F-43E2-998E-3E1BB99ABB42}" type="presParOf" srcId="{03D1C368-6476-428B-B16E-4A95B87A20BE}" destId="{09F3A143-77B3-4D44-9ABE-67444832B3C1}" srcOrd="7" destOrd="0" presId="urn:microsoft.com/office/officeart/2005/8/layout/hierarchy3"/>
    <dgm:cxn modelId="{C357FF47-F55E-48DC-BB09-63DBA3E3CB68}" type="presParOf" srcId="{C26CB581-E32F-4A3F-998E-1C562FEC3316}" destId="{024A6907-75FA-4242-9709-B687FD5FCDDA}" srcOrd="2" destOrd="0" presId="urn:microsoft.com/office/officeart/2005/8/layout/hierarchy3"/>
    <dgm:cxn modelId="{8D334491-92F7-4F73-830F-CB6A5D04845C}" type="presParOf" srcId="{024A6907-75FA-4242-9709-B687FD5FCDDA}" destId="{5593B058-32CC-49E4-8DC3-3CAF8640CBC0}" srcOrd="0" destOrd="0" presId="urn:microsoft.com/office/officeart/2005/8/layout/hierarchy3"/>
    <dgm:cxn modelId="{2F7796E6-956A-43FC-BBE6-734C3026D1F4}" type="presParOf" srcId="{5593B058-32CC-49E4-8DC3-3CAF8640CBC0}" destId="{1EB1D612-C881-4F1F-A251-83413FF1FAFD}" srcOrd="0" destOrd="0" presId="urn:microsoft.com/office/officeart/2005/8/layout/hierarchy3"/>
    <dgm:cxn modelId="{EB38674B-0D49-4213-A026-BEF2A213CE5E}" type="presParOf" srcId="{5593B058-32CC-49E4-8DC3-3CAF8640CBC0}" destId="{45F5080D-2338-4C6D-A601-91E6F486F5A5}" srcOrd="1" destOrd="0" presId="urn:microsoft.com/office/officeart/2005/8/layout/hierarchy3"/>
    <dgm:cxn modelId="{B5420594-9AE6-4162-9DB3-413777C7E873}" type="presParOf" srcId="{024A6907-75FA-4242-9709-B687FD5FCDDA}" destId="{3847FF8E-DCBC-4637-B682-5A256C6A72A9}" srcOrd="1" destOrd="0" presId="urn:microsoft.com/office/officeart/2005/8/layout/hierarchy3"/>
    <dgm:cxn modelId="{B64CAE3B-5916-4B40-BA91-31212C590259}" type="presParOf" srcId="{3847FF8E-DCBC-4637-B682-5A256C6A72A9}" destId="{D79D5E7B-D46D-4463-8D44-1853127D3B72}" srcOrd="0" destOrd="0" presId="urn:microsoft.com/office/officeart/2005/8/layout/hierarchy3"/>
    <dgm:cxn modelId="{90E9A357-DCC9-47E3-ABE3-FE55A93A58D6}" type="presParOf" srcId="{3847FF8E-DCBC-4637-B682-5A256C6A72A9}" destId="{2F1300E1-34C6-4031-99BC-5E423B34B706}" srcOrd="1" destOrd="0" presId="urn:microsoft.com/office/officeart/2005/8/layout/hierarchy3"/>
    <dgm:cxn modelId="{F40BAD7A-6531-464C-97B2-C5FD6FBA37E3}" type="presParOf" srcId="{3847FF8E-DCBC-4637-B682-5A256C6A72A9}" destId="{058872CD-263A-4F71-8DAE-ADC40609551D}" srcOrd="2" destOrd="0" presId="urn:microsoft.com/office/officeart/2005/8/layout/hierarchy3"/>
    <dgm:cxn modelId="{F7AA8BE8-B33B-4F0D-8EFA-1E8CE6C50339}" type="presParOf" srcId="{3847FF8E-DCBC-4637-B682-5A256C6A72A9}" destId="{6F98D722-C38E-47CA-A5C7-02663813C449}" srcOrd="3" destOrd="0" presId="urn:microsoft.com/office/officeart/2005/8/layout/hierarchy3"/>
    <dgm:cxn modelId="{098C5E59-080B-4BE1-A4FD-A957046C73A9}" type="presParOf" srcId="{3847FF8E-DCBC-4637-B682-5A256C6A72A9}" destId="{B93C44CC-A7B8-40BB-ADFC-DB6F0600B4D6}" srcOrd="4" destOrd="0" presId="urn:microsoft.com/office/officeart/2005/8/layout/hierarchy3"/>
    <dgm:cxn modelId="{A1F83B95-AEA3-41CB-AA44-52652E12F07B}" type="presParOf" srcId="{3847FF8E-DCBC-4637-B682-5A256C6A72A9}" destId="{FC29BBA8-998C-48CA-8E70-19B6FD3B020B}" srcOrd="5" destOrd="0" presId="urn:microsoft.com/office/officeart/2005/8/layout/hierarchy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4B6EF83-829F-41A2-8474-3359BA2F23F1}"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C0FA825F-3004-4CCB-A055-4EFB94023F9D}">
      <dgm:prSet phldrT="[Text]"/>
      <dgm:spPr>
        <a:solidFill>
          <a:schemeClr val="tx2">
            <a:lumMod val="60000"/>
            <a:lumOff val="40000"/>
          </a:schemeClr>
        </a:solidFill>
      </dgm:spPr>
      <dgm:t>
        <a:bodyPr/>
        <a:lstStyle/>
        <a:p>
          <a:r>
            <a:rPr lang="en-US" dirty="0"/>
            <a:t>Rest of backlog</a:t>
          </a:r>
        </a:p>
      </dgm:t>
    </dgm:pt>
    <dgm:pt modelId="{63C6B7A0-BFB2-472F-923E-B0000FA4C7E0}" type="parTrans" cxnId="{7D7322AD-B8EE-4876-9EA8-89908A8B6CFF}">
      <dgm:prSet/>
      <dgm:spPr/>
      <dgm:t>
        <a:bodyPr/>
        <a:lstStyle/>
        <a:p>
          <a:endParaRPr lang="en-US"/>
        </a:p>
      </dgm:t>
    </dgm:pt>
    <dgm:pt modelId="{A75E46A3-4378-48CA-BE9C-2A7263E82312}" type="sibTrans" cxnId="{7D7322AD-B8EE-4876-9EA8-89908A8B6CFF}">
      <dgm:prSet/>
      <dgm:spPr/>
      <dgm:t>
        <a:bodyPr/>
        <a:lstStyle/>
        <a:p>
          <a:endParaRPr lang="en-US"/>
        </a:p>
      </dgm:t>
    </dgm:pt>
    <dgm:pt modelId="{6CF9BB2E-4856-4F4A-BA2C-FEECB0353E59}">
      <dgm:prSet phldrT="[Text]"/>
      <dgm:spPr>
        <a:solidFill>
          <a:srgbClr val="FCD031"/>
        </a:solidFill>
      </dgm:spPr>
      <dgm:t>
        <a:bodyPr/>
        <a:lstStyle/>
        <a:p>
          <a:r>
            <a:rPr lang="en-US" dirty="0"/>
            <a:t>Resolved Bugs</a:t>
          </a:r>
        </a:p>
      </dgm:t>
    </dgm:pt>
    <dgm:pt modelId="{4BDF5F9C-D23B-40A5-8108-4F79AE26F13C}" type="parTrans" cxnId="{4C4DE77A-009E-40C1-B6E0-287F2D695A11}">
      <dgm:prSet/>
      <dgm:spPr/>
      <dgm:t>
        <a:bodyPr/>
        <a:lstStyle/>
        <a:p>
          <a:endParaRPr lang="en-US"/>
        </a:p>
      </dgm:t>
    </dgm:pt>
    <dgm:pt modelId="{0B265C2B-39E9-4D8D-8B04-7822A0B07E8D}" type="sibTrans" cxnId="{4C4DE77A-009E-40C1-B6E0-287F2D695A11}">
      <dgm:prSet/>
      <dgm:spPr/>
      <dgm:t>
        <a:bodyPr/>
        <a:lstStyle/>
        <a:p>
          <a:endParaRPr lang="en-US"/>
        </a:p>
      </dgm:t>
    </dgm:pt>
    <dgm:pt modelId="{A2664A9C-D126-40E1-B31B-EE6F7EDB0F14}">
      <dgm:prSet phldrT="[Text]"/>
      <dgm:spPr>
        <a:solidFill>
          <a:srgbClr val="F6CC30"/>
        </a:solidFill>
      </dgm:spPr>
      <dgm:t>
        <a:bodyPr/>
        <a:lstStyle/>
        <a:p>
          <a:r>
            <a:rPr lang="en-US" dirty="0"/>
            <a:t>Resolved Issues</a:t>
          </a:r>
        </a:p>
      </dgm:t>
    </dgm:pt>
    <dgm:pt modelId="{F312328E-E7E9-43D6-A250-3D5B93469F8A}" type="parTrans" cxnId="{3CA4E304-1FD3-4EB2-B8C6-4DB1B5198784}">
      <dgm:prSet/>
      <dgm:spPr/>
      <dgm:t>
        <a:bodyPr/>
        <a:lstStyle/>
        <a:p>
          <a:endParaRPr lang="en-US"/>
        </a:p>
      </dgm:t>
    </dgm:pt>
    <dgm:pt modelId="{E2FC49A3-3DE5-43BD-899A-72208BE82C58}" type="sibTrans" cxnId="{3CA4E304-1FD3-4EB2-B8C6-4DB1B5198784}">
      <dgm:prSet/>
      <dgm:spPr/>
      <dgm:t>
        <a:bodyPr/>
        <a:lstStyle/>
        <a:p>
          <a:endParaRPr lang="en-US"/>
        </a:p>
      </dgm:t>
    </dgm:pt>
    <dgm:pt modelId="{31C4FD83-D2D4-4217-BB43-24CAA41E1A26}" type="pres">
      <dgm:prSet presAssocID="{24B6EF83-829F-41A2-8474-3359BA2F23F1}" presName="theList" presStyleCnt="0">
        <dgm:presLayoutVars>
          <dgm:dir/>
          <dgm:animLvl val="lvl"/>
          <dgm:resizeHandles val="exact"/>
        </dgm:presLayoutVars>
      </dgm:prSet>
      <dgm:spPr/>
      <dgm:t>
        <a:bodyPr/>
        <a:lstStyle/>
        <a:p>
          <a:endParaRPr lang="en-US"/>
        </a:p>
      </dgm:t>
    </dgm:pt>
    <dgm:pt modelId="{5A9F72B3-31BA-4F7D-9C74-40C0621009C8}" type="pres">
      <dgm:prSet presAssocID="{C0FA825F-3004-4CCB-A055-4EFB94023F9D}" presName="compNode" presStyleCnt="0"/>
      <dgm:spPr/>
    </dgm:pt>
    <dgm:pt modelId="{F5A77B33-C723-4697-9A61-0D416FDE2BFD}" type="pres">
      <dgm:prSet presAssocID="{C0FA825F-3004-4CCB-A055-4EFB94023F9D}" presName="aNode" presStyleLbl="bgShp" presStyleIdx="0" presStyleCnt="1" custLinFactNeighborX="73333" custLinFactNeighborY="0"/>
      <dgm:spPr/>
      <dgm:t>
        <a:bodyPr/>
        <a:lstStyle/>
        <a:p>
          <a:endParaRPr lang="en-US"/>
        </a:p>
      </dgm:t>
    </dgm:pt>
    <dgm:pt modelId="{757DE7A0-8A44-4823-874A-7B6869D0BA04}" type="pres">
      <dgm:prSet presAssocID="{C0FA825F-3004-4CCB-A055-4EFB94023F9D}" presName="textNode" presStyleLbl="bgShp" presStyleIdx="0" presStyleCnt="1"/>
      <dgm:spPr/>
      <dgm:t>
        <a:bodyPr/>
        <a:lstStyle/>
        <a:p>
          <a:endParaRPr lang="en-US"/>
        </a:p>
      </dgm:t>
    </dgm:pt>
    <dgm:pt modelId="{E68A5395-C8E3-43E5-832E-58F670961A10}" type="pres">
      <dgm:prSet presAssocID="{C0FA825F-3004-4CCB-A055-4EFB94023F9D}" presName="compChildNode" presStyleCnt="0"/>
      <dgm:spPr/>
    </dgm:pt>
    <dgm:pt modelId="{B53D146C-2B28-4E3B-8D68-8B6813412B64}" type="pres">
      <dgm:prSet presAssocID="{C0FA825F-3004-4CCB-A055-4EFB94023F9D}" presName="theInnerList" presStyleCnt="0"/>
      <dgm:spPr/>
    </dgm:pt>
    <dgm:pt modelId="{F9A05A19-9096-456D-AC1C-578C896A8FA6}" type="pres">
      <dgm:prSet presAssocID="{6CF9BB2E-4856-4F4A-BA2C-FEECB0353E59}" presName="childNode" presStyleLbl="node1" presStyleIdx="0" presStyleCnt="2">
        <dgm:presLayoutVars>
          <dgm:bulletEnabled val="1"/>
        </dgm:presLayoutVars>
      </dgm:prSet>
      <dgm:spPr/>
      <dgm:t>
        <a:bodyPr/>
        <a:lstStyle/>
        <a:p>
          <a:endParaRPr lang="en-US"/>
        </a:p>
      </dgm:t>
    </dgm:pt>
    <dgm:pt modelId="{DC669B31-FA25-4E2D-946C-EA3991359771}" type="pres">
      <dgm:prSet presAssocID="{6CF9BB2E-4856-4F4A-BA2C-FEECB0353E59}" presName="aSpace2" presStyleCnt="0"/>
      <dgm:spPr/>
    </dgm:pt>
    <dgm:pt modelId="{2D919A47-9C7B-4BBD-809F-4989A7552DD9}" type="pres">
      <dgm:prSet presAssocID="{A2664A9C-D126-40E1-B31B-EE6F7EDB0F14}" presName="childNode" presStyleLbl="node1" presStyleIdx="1" presStyleCnt="2">
        <dgm:presLayoutVars>
          <dgm:bulletEnabled val="1"/>
        </dgm:presLayoutVars>
      </dgm:prSet>
      <dgm:spPr/>
      <dgm:t>
        <a:bodyPr/>
        <a:lstStyle/>
        <a:p>
          <a:endParaRPr lang="en-US"/>
        </a:p>
      </dgm:t>
    </dgm:pt>
  </dgm:ptLst>
  <dgm:cxnLst>
    <dgm:cxn modelId="{4C4DE77A-009E-40C1-B6E0-287F2D695A11}" srcId="{C0FA825F-3004-4CCB-A055-4EFB94023F9D}" destId="{6CF9BB2E-4856-4F4A-BA2C-FEECB0353E59}" srcOrd="0" destOrd="0" parTransId="{4BDF5F9C-D23B-40A5-8108-4F79AE26F13C}" sibTransId="{0B265C2B-39E9-4D8D-8B04-7822A0B07E8D}"/>
    <dgm:cxn modelId="{7D7322AD-B8EE-4876-9EA8-89908A8B6CFF}" srcId="{24B6EF83-829F-41A2-8474-3359BA2F23F1}" destId="{C0FA825F-3004-4CCB-A055-4EFB94023F9D}" srcOrd="0" destOrd="0" parTransId="{63C6B7A0-BFB2-472F-923E-B0000FA4C7E0}" sibTransId="{A75E46A3-4378-48CA-BE9C-2A7263E82312}"/>
    <dgm:cxn modelId="{3C302E88-06C6-4F8A-9B5C-BAFFED990C69}" type="presOf" srcId="{C0FA825F-3004-4CCB-A055-4EFB94023F9D}" destId="{F5A77B33-C723-4697-9A61-0D416FDE2BFD}" srcOrd="0" destOrd="0" presId="urn:microsoft.com/office/officeart/2005/8/layout/lProcess2"/>
    <dgm:cxn modelId="{9CFE245E-D041-40F8-A64D-56FC17E63A7E}" type="presOf" srcId="{C0FA825F-3004-4CCB-A055-4EFB94023F9D}" destId="{757DE7A0-8A44-4823-874A-7B6869D0BA04}" srcOrd="1" destOrd="0" presId="urn:microsoft.com/office/officeart/2005/8/layout/lProcess2"/>
    <dgm:cxn modelId="{162D6AC9-DF49-4CDD-9742-B9213C4DF889}" type="presOf" srcId="{6CF9BB2E-4856-4F4A-BA2C-FEECB0353E59}" destId="{F9A05A19-9096-456D-AC1C-578C896A8FA6}" srcOrd="0" destOrd="0" presId="urn:microsoft.com/office/officeart/2005/8/layout/lProcess2"/>
    <dgm:cxn modelId="{3CA4E304-1FD3-4EB2-B8C6-4DB1B5198784}" srcId="{C0FA825F-3004-4CCB-A055-4EFB94023F9D}" destId="{A2664A9C-D126-40E1-B31B-EE6F7EDB0F14}" srcOrd="1" destOrd="0" parTransId="{F312328E-E7E9-43D6-A250-3D5B93469F8A}" sibTransId="{E2FC49A3-3DE5-43BD-899A-72208BE82C58}"/>
    <dgm:cxn modelId="{39841D87-C2A0-403F-888C-C485A9FA4401}" type="presOf" srcId="{24B6EF83-829F-41A2-8474-3359BA2F23F1}" destId="{31C4FD83-D2D4-4217-BB43-24CAA41E1A26}" srcOrd="0" destOrd="0" presId="urn:microsoft.com/office/officeart/2005/8/layout/lProcess2"/>
    <dgm:cxn modelId="{7D348BE3-D7CA-466D-9E75-426BFC60C2EF}" type="presOf" srcId="{A2664A9C-D126-40E1-B31B-EE6F7EDB0F14}" destId="{2D919A47-9C7B-4BBD-809F-4989A7552DD9}" srcOrd="0" destOrd="0" presId="urn:microsoft.com/office/officeart/2005/8/layout/lProcess2"/>
    <dgm:cxn modelId="{6F55FB75-D0F4-40CC-84D5-848E0189387C}" type="presParOf" srcId="{31C4FD83-D2D4-4217-BB43-24CAA41E1A26}" destId="{5A9F72B3-31BA-4F7D-9C74-40C0621009C8}" srcOrd="0" destOrd="0" presId="urn:microsoft.com/office/officeart/2005/8/layout/lProcess2"/>
    <dgm:cxn modelId="{0F3EE75A-8CDE-4422-AE2A-7CCB5F30BF09}" type="presParOf" srcId="{5A9F72B3-31BA-4F7D-9C74-40C0621009C8}" destId="{F5A77B33-C723-4697-9A61-0D416FDE2BFD}" srcOrd="0" destOrd="0" presId="urn:microsoft.com/office/officeart/2005/8/layout/lProcess2"/>
    <dgm:cxn modelId="{D2F07E16-AA94-4995-A6BD-628454A527EE}" type="presParOf" srcId="{5A9F72B3-31BA-4F7D-9C74-40C0621009C8}" destId="{757DE7A0-8A44-4823-874A-7B6869D0BA04}" srcOrd="1" destOrd="0" presId="urn:microsoft.com/office/officeart/2005/8/layout/lProcess2"/>
    <dgm:cxn modelId="{51108E33-0520-4D6B-8F59-AE5699EB75F5}" type="presParOf" srcId="{5A9F72B3-31BA-4F7D-9C74-40C0621009C8}" destId="{E68A5395-C8E3-43E5-832E-58F670961A10}" srcOrd="2" destOrd="0" presId="urn:microsoft.com/office/officeart/2005/8/layout/lProcess2"/>
    <dgm:cxn modelId="{2FD60E50-2F33-4918-9C58-528D7817C2CC}" type="presParOf" srcId="{E68A5395-C8E3-43E5-832E-58F670961A10}" destId="{B53D146C-2B28-4E3B-8D68-8B6813412B64}" srcOrd="0" destOrd="0" presId="urn:microsoft.com/office/officeart/2005/8/layout/lProcess2"/>
    <dgm:cxn modelId="{76492DBE-60E9-481E-B975-7536B21CB4EB}" type="presParOf" srcId="{B53D146C-2B28-4E3B-8D68-8B6813412B64}" destId="{F9A05A19-9096-456D-AC1C-578C896A8FA6}" srcOrd="0" destOrd="0" presId="urn:microsoft.com/office/officeart/2005/8/layout/lProcess2"/>
    <dgm:cxn modelId="{D95823D9-35C6-4C7A-B57F-4EA4BFE5DCAE}" type="presParOf" srcId="{B53D146C-2B28-4E3B-8D68-8B6813412B64}" destId="{DC669B31-FA25-4E2D-946C-EA3991359771}" srcOrd="1" destOrd="0" presId="urn:microsoft.com/office/officeart/2005/8/layout/lProcess2"/>
    <dgm:cxn modelId="{8994ED30-83C9-424C-A43B-BFF2FFD4BDD3}" type="presParOf" srcId="{B53D146C-2B28-4E3B-8D68-8B6813412B64}" destId="{2D919A47-9C7B-4BBD-809F-4989A7552DD9}" srcOrd="2" destOrd="0" presId="urn:microsoft.com/office/officeart/2005/8/layout/l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652D57-3F7D-4138-AA27-162349B3DB64}">
      <dsp:nvSpPr>
        <dsp:cNvPr id="0" name=""/>
        <dsp:cNvSpPr/>
      </dsp:nvSpPr>
      <dsp:spPr>
        <a:xfrm>
          <a:off x="0" y="265466"/>
          <a:ext cx="7416800" cy="352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53CD37-0DA7-4BD9-9FC5-B029FAF07EC1}">
      <dsp:nvSpPr>
        <dsp:cNvPr id="0" name=""/>
        <dsp:cNvSpPr/>
      </dsp:nvSpPr>
      <dsp:spPr>
        <a:xfrm>
          <a:off x="370840" y="58826"/>
          <a:ext cx="5191760" cy="413280"/>
        </a:xfrm>
        <a:prstGeom prst="roundRect">
          <a:avLst/>
        </a:prstGeom>
        <a:solidFill>
          <a:srgbClr val="F8CE3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236" tIns="0" rIns="196236" bIns="0" numCol="1" spcCol="1270" anchor="ctr" anchorCtr="0">
          <a:noAutofit/>
        </a:bodyPr>
        <a:lstStyle/>
        <a:p>
          <a:pPr lvl="0" algn="l" defTabSz="622300">
            <a:lnSpc>
              <a:spcPct val="90000"/>
            </a:lnSpc>
            <a:spcBef>
              <a:spcPct val="0"/>
            </a:spcBef>
            <a:spcAft>
              <a:spcPct val="35000"/>
            </a:spcAft>
          </a:pPr>
          <a:r>
            <a:rPr lang="en-IN" sz="1400" kern="1200" dirty="0"/>
            <a:t>1. Early Testing</a:t>
          </a:r>
        </a:p>
      </dsp:txBody>
      <dsp:txXfrm>
        <a:off x="391015" y="79001"/>
        <a:ext cx="5151410" cy="372930"/>
      </dsp:txXfrm>
    </dsp:sp>
    <dsp:sp modelId="{452327BC-5502-4DE3-A076-73FD2B4A9DD9}">
      <dsp:nvSpPr>
        <dsp:cNvPr id="0" name=""/>
        <dsp:cNvSpPr/>
      </dsp:nvSpPr>
      <dsp:spPr>
        <a:xfrm>
          <a:off x="0" y="900506"/>
          <a:ext cx="7416800" cy="352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874C94-182A-40F1-93C1-2F447913542C}">
      <dsp:nvSpPr>
        <dsp:cNvPr id="0" name=""/>
        <dsp:cNvSpPr/>
      </dsp:nvSpPr>
      <dsp:spPr>
        <a:xfrm>
          <a:off x="370840" y="693866"/>
          <a:ext cx="5191760" cy="413280"/>
        </a:xfrm>
        <a:prstGeom prst="roundRect">
          <a:avLst/>
        </a:prstGeom>
        <a:solidFill>
          <a:srgbClr val="F8CE3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236" tIns="0" rIns="196236" bIns="0" numCol="1" spcCol="1270" anchor="ctr" anchorCtr="0">
          <a:noAutofit/>
        </a:bodyPr>
        <a:lstStyle/>
        <a:p>
          <a:pPr lvl="0" algn="l" defTabSz="622300">
            <a:lnSpc>
              <a:spcPct val="90000"/>
            </a:lnSpc>
            <a:spcBef>
              <a:spcPct val="0"/>
            </a:spcBef>
            <a:spcAft>
              <a:spcPct val="35000"/>
            </a:spcAft>
          </a:pPr>
          <a:r>
            <a:rPr lang="en-IN" sz="1400" kern="1200" dirty="0"/>
            <a:t>2. Software Testing Helps Identify Bugs</a:t>
          </a:r>
        </a:p>
      </dsp:txBody>
      <dsp:txXfrm>
        <a:off x="391015" y="714041"/>
        <a:ext cx="5151410" cy="372930"/>
      </dsp:txXfrm>
    </dsp:sp>
    <dsp:sp modelId="{44215D36-B54B-42F0-A3B2-9BFABC03FBB4}">
      <dsp:nvSpPr>
        <dsp:cNvPr id="0" name=""/>
        <dsp:cNvSpPr/>
      </dsp:nvSpPr>
      <dsp:spPr>
        <a:xfrm>
          <a:off x="0" y="1535546"/>
          <a:ext cx="7416800" cy="352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94DEA1E-DF07-4D70-BB94-FE329C3E0C57}">
      <dsp:nvSpPr>
        <dsp:cNvPr id="0" name=""/>
        <dsp:cNvSpPr/>
      </dsp:nvSpPr>
      <dsp:spPr>
        <a:xfrm>
          <a:off x="370840" y="1328906"/>
          <a:ext cx="5191760" cy="413280"/>
        </a:xfrm>
        <a:prstGeom prst="roundRect">
          <a:avLst/>
        </a:prstGeom>
        <a:solidFill>
          <a:srgbClr val="F8CE3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236" tIns="0" rIns="196236" bIns="0" numCol="1" spcCol="1270" anchor="ctr" anchorCtr="0">
          <a:noAutofit/>
        </a:bodyPr>
        <a:lstStyle/>
        <a:p>
          <a:pPr lvl="0" algn="l" defTabSz="622300">
            <a:lnSpc>
              <a:spcPct val="90000"/>
            </a:lnSpc>
            <a:spcBef>
              <a:spcPct val="0"/>
            </a:spcBef>
            <a:spcAft>
              <a:spcPct val="35000"/>
            </a:spcAft>
          </a:pPr>
          <a:r>
            <a:rPr lang="en-IN" sz="1400" kern="1200" dirty="0"/>
            <a:t>3. Exhaustive testing isn’t possible</a:t>
          </a:r>
        </a:p>
      </dsp:txBody>
      <dsp:txXfrm>
        <a:off x="391015" y="1349081"/>
        <a:ext cx="5151410" cy="372930"/>
      </dsp:txXfrm>
    </dsp:sp>
    <dsp:sp modelId="{0E53C091-7AD7-43FD-B6E3-1C0BF3AC300E}">
      <dsp:nvSpPr>
        <dsp:cNvPr id="0" name=""/>
        <dsp:cNvSpPr/>
      </dsp:nvSpPr>
      <dsp:spPr>
        <a:xfrm>
          <a:off x="0" y="2170586"/>
          <a:ext cx="7416800" cy="352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633067-AE92-4AFE-A390-913A00B0AC3F}">
      <dsp:nvSpPr>
        <dsp:cNvPr id="0" name=""/>
        <dsp:cNvSpPr/>
      </dsp:nvSpPr>
      <dsp:spPr>
        <a:xfrm>
          <a:off x="370840" y="1963946"/>
          <a:ext cx="5191760" cy="413280"/>
        </a:xfrm>
        <a:prstGeom prst="roundRect">
          <a:avLst/>
        </a:prstGeom>
        <a:solidFill>
          <a:srgbClr val="F8CE3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236" tIns="0" rIns="196236" bIns="0" numCol="1" spcCol="1270" anchor="ctr" anchorCtr="0">
          <a:noAutofit/>
        </a:bodyPr>
        <a:lstStyle/>
        <a:p>
          <a:pPr lvl="0" algn="l" defTabSz="622300">
            <a:lnSpc>
              <a:spcPct val="90000"/>
            </a:lnSpc>
            <a:spcBef>
              <a:spcPct val="0"/>
            </a:spcBef>
            <a:spcAft>
              <a:spcPct val="35000"/>
            </a:spcAft>
          </a:pPr>
          <a:r>
            <a:rPr lang="en-IN" sz="1400" kern="1200" dirty="0"/>
            <a:t>4. Defects Clustering</a:t>
          </a:r>
        </a:p>
      </dsp:txBody>
      <dsp:txXfrm>
        <a:off x="391015" y="1984121"/>
        <a:ext cx="5151410" cy="372930"/>
      </dsp:txXfrm>
    </dsp:sp>
    <dsp:sp modelId="{C1D7E107-53F3-41CC-B296-20ABC5E6D6BB}">
      <dsp:nvSpPr>
        <dsp:cNvPr id="0" name=""/>
        <dsp:cNvSpPr/>
      </dsp:nvSpPr>
      <dsp:spPr>
        <a:xfrm>
          <a:off x="0" y="2805626"/>
          <a:ext cx="7416800" cy="352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C68E03C-B871-4194-9164-C36A33288EF8}">
      <dsp:nvSpPr>
        <dsp:cNvPr id="0" name=""/>
        <dsp:cNvSpPr/>
      </dsp:nvSpPr>
      <dsp:spPr>
        <a:xfrm>
          <a:off x="370840" y="2598986"/>
          <a:ext cx="5191760" cy="413280"/>
        </a:xfrm>
        <a:prstGeom prst="roundRect">
          <a:avLst/>
        </a:prstGeom>
        <a:solidFill>
          <a:srgbClr val="F8CE3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236" tIns="0" rIns="196236" bIns="0" numCol="1" spcCol="1270" anchor="ctr" anchorCtr="0">
          <a:noAutofit/>
        </a:bodyPr>
        <a:lstStyle/>
        <a:p>
          <a:pPr lvl="0" algn="l" defTabSz="622300">
            <a:lnSpc>
              <a:spcPct val="90000"/>
            </a:lnSpc>
            <a:spcBef>
              <a:spcPct val="0"/>
            </a:spcBef>
            <a:spcAft>
              <a:spcPct val="35000"/>
            </a:spcAft>
          </a:pPr>
          <a:r>
            <a:rPr lang="en-IN" sz="1400" kern="1200" dirty="0"/>
            <a:t>5. Pesticide Paradox</a:t>
          </a:r>
        </a:p>
      </dsp:txBody>
      <dsp:txXfrm>
        <a:off x="391015" y="2619161"/>
        <a:ext cx="5151410" cy="372930"/>
      </dsp:txXfrm>
    </dsp:sp>
    <dsp:sp modelId="{1AC18C87-C08A-4D4A-8555-0AC5564C7CD1}">
      <dsp:nvSpPr>
        <dsp:cNvPr id="0" name=""/>
        <dsp:cNvSpPr/>
      </dsp:nvSpPr>
      <dsp:spPr>
        <a:xfrm>
          <a:off x="0" y="3440666"/>
          <a:ext cx="7416800" cy="352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AF7708-CB3E-4BA1-8FEC-C02311381983}">
      <dsp:nvSpPr>
        <dsp:cNvPr id="0" name=""/>
        <dsp:cNvSpPr/>
      </dsp:nvSpPr>
      <dsp:spPr>
        <a:xfrm>
          <a:off x="370840" y="3234026"/>
          <a:ext cx="5191760" cy="413280"/>
        </a:xfrm>
        <a:prstGeom prst="roundRect">
          <a:avLst/>
        </a:prstGeom>
        <a:solidFill>
          <a:srgbClr val="F8CE3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236" tIns="0" rIns="196236" bIns="0" numCol="1" spcCol="1270" anchor="ctr" anchorCtr="0">
          <a:noAutofit/>
        </a:bodyPr>
        <a:lstStyle/>
        <a:p>
          <a:pPr lvl="0" algn="l" defTabSz="622300">
            <a:lnSpc>
              <a:spcPct val="90000"/>
            </a:lnSpc>
            <a:spcBef>
              <a:spcPct val="0"/>
            </a:spcBef>
            <a:spcAft>
              <a:spcPct val="35000"/>
            </a:spcAft>
          </a:pPr>
          <a:r>
            <a:rPr lang="en-IN" sz="1400" kern="1200" dirty="0"/>
            <a:t>6. Testing Depends on Context</a:t>
          </a:r>
        </a:p>
      </dsp:txBody>
      <dsp:txXfrm>
        <a:off x="391015" y="3254201"/>
        <a:ext cx="5151410" cy="372930"/>
      </dsp:txXfrm>
    </dsp:sp>
    <dsp:sp modelId="{B4217474-A78E-478E-9A20-E0F97A75766F}">
      <dsp:nvSpPr>
        <dsp:cNvPr id="0" name=""/>
        <dsp:cNvSpPr/>
      </dsp:nvSpPr>
      <dsp:spPr>
        <a:xfrm>
          <a:off x="0" y="4075706"/>
          <a:ext cx="7416800" cy="352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64821C-79CE-4246-B01E-6BC362084DE9}">
      <dsp:nvSpPr>
        <dsp:cNvPr id="0" name=""/>
        <dsp:cNvSpPr/>
      </dsp:nvSpPr>
      <dsp:spPr>
        <a:xfrm>
          <a:off x="370840" y="3869066"/>
          <a:ext cx="5191760" cy="413280"/>
        </a:xfrm>
        <a:prstGeom prst="roundRect">
          <a:avLst/>
        </a:prstGeom>
        <a:solidFill>
          <a:srgbClr val="F8CE3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236" tIns="0" rIns="196236" bIns="0" numCol="1" spcCol="1270" anchor="ctr" anchorCtr="0">
          <a:noAutofit/>
        </a:bodyPr>
        <a:lstStyle/>
        <a:p>
          <a:pPr lvl="0" algn="l" defTabSz="622300">
            <a:lnSpc>
              <a:spcPct val="90000"/>
            </a:lnSpc>
            <a:spcBef>
              <a:spcPct val="0"/>
            </a:spcBef>
            <a:spcAft>
              <a:spcPct val="35000"/>
            </a:spcAft>
          </a:pPr>
          <a:r>
            <a:rPr lang="en-IN" sz="1400" kern="1200" dirty="0"/>
            <a:t>7. Absence of Error Fallacy</a:t>
          </a:r>
        </a:p>
      </dsp:txBody>
      <dsp:txXfrm>
        <a:off x="391015" y="3889241"/>
        <a:ext cx="5151410" cy="372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2C2496-4655-4EC2-ABAE-BC93FCD96F26}">
      <dsp:nvSpPr>
        <dsp:cNvPr id="0" name=""/>
        <dsp:cNvSpPr/>
      </dsp:nvSpPr>
      <dsp:spPr>
        <a:xfrm>
          <a:off x="0" y="27159"/>
          <a:ext cx="5433809" cy="98501"/>
        </a:xfrm>
        <a:prstGeom prst="roundRect">
          <a:avLst>
            <a:gd name="adj" fmla="val 1000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IN" sz="700" kern="1200" dirty="0">
              <a:solidFill>
                <a:schemeClr val="tx1"/>
              </a:solidFill>
            </a:rPr>
            <a:t>Month</a:t>
          </a:r>
          <a:endParaRPr lang="en-IN" sz="500" kern="1200" dirty="0">
            <a:solidFill>
              <a:schemeClr val="tx1"/>
            </a:solidFill>
          </a:endParaRPr>
        </a:p>
      </dsp:txBody>
      <dsp:txXfrm>
        <a:off x="2885" y="30044"/>
        <a:ext cx="5428039" cy="92731"/>
      </dsp:txXfrm>
    </dsp:sp>
    <dsp:sp modelId="{00569218-0E26-4341-B722-E9A435AD372D}">
      <dsp:nvSpPr>
        <dsp:cNvPr id="0" name=""/>
        <dsp:cNvSpPr/>
      </dsp:nvSpPr>
      <dsp:spPr>
        <a:xfrm>
          <a:off x="84" y="140368"/>
          <a:ext cx="1342091" cy="98501"/>
        </a:xfrm>
        <a:prstGeom prst="roundRect">
          <a:avLst>
            <a:gd name="adj" fmla="val 1000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IN" sz="700" kern="1200" dirty="0">
              <a:solidFill>
                <a:schemeClr val="tx1"/>
              </a:solidFill>
            </a:rPr>
            <a:t>W1</a:t>
          </a:r>
          <a:endParaRPr lang="en-IN" sz="500" kern="1200" dirty="0">
            <a:solidFill>
              <a:schemeClr val="tx1"/>
            </a:solidFill>
          </a:endParaRPr>
        </a:p>
      </dsp:txBody>
      <dsp:txXfrm>
        <a:off x="2969" y="143253"/>
        <a:ext cx="1336321" cy="92731"/>
      </dsp:txXfrm>
    </dsp:sp>
    <dsp:sp modelId="{EB9A0AB1-6AB7-45FC-94ED-9174944C6D89}">
      <dsp:nvSpPr>
        <dsp:cNvPr id="0" name=""/>
        <dsp:cNvSpPr/>
      </dsp:nvSpPr>
      <dsp:spPr>
        <a:xfrm>
          <a:off x="84" y="258099"/>
          <a:ext cx="259692" cy="98501"/>
        </a:xfrm>
        <a:prstGeom prst="roundRect">
          <a:avLst>
            <a:gd name="adj" fmla="val 1000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IN" sz="700" kern="1200" dirty="0">
              <a:solidFill>
                <a:schemeClr val="tx1"/>
              </a:solidFill>
            </a:rPr>
            <a:t>Sun</a:t>
          </a:r>
          <a:endParaRPr lang="en-IN" sz="500" kern="1200" dirty="0">
            <a:solidFill>
              <a:schemeClr val="tx1"/>
            </a:solidFill>
          </a:endParaRPr>
        </a:p>
      </dsp:txBody>
      <dsp:txXfrm>
        <a:off x="2969" y="260984"/>
        <a:ext cx="253922" cy="92731"/>
      </dsp:txXfrm>
    </dsp:sp>
    <dsp:sp modelId="{F68D43CA-0EC8-4729-9E15-3D4610DF24B2}">
      <dsp:nvSpPr>
        <dsp:cNvPr id="0" name=""/>
        <dsp:cNvSpPr/>
      </dsp:nvSpPr>
      <dsp:spPr>
        <a:xfrm>
          <a:off x="270684" y="258099"/>
          <a:ext cx="259692" cy="98501"/>
        </a:xfrm>
        <a:prstGeom prst="roundRect">
          <a:avLst>
            <a:gd name="adj" fmla="val 1000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IN" sz="700" kern="1200" dirty="0">
              <a:solidFill>
                <a:schemeClr val="tx1"/>
              </a:solidFill>
            </a:rPr>
            <a:t>Mon</a:t>
          </a:r>
          <a:endParaRPr lang="en-IN" sz="500" kern="1200" dirty="0">
            <a:solidFill>
              <a:schemeClr val="tx1"/>
            </a:solidFill>
          </a:endParaRPr>
        </a:p>
      </dsp:txBody>
      <dsp:txXfrm>
        <a:off x="273569" y="260984"/>
        <a:ext cx="253922" cy="92731"/>
      </dsp:txXfrm>
    </dsp:sp>
    <dsp:sp modelId="{52DEFCC9-4AF0-4AA5-B581-1DA827E71330}">
      <dsp:nvSpPr>
        <dsp:cNvPr id="0" name=""/>
        <dsp:cNvSpPr/>
      </dsp:nvSpPr>
      <dsp:spPr>
        <a:xfrm>
          <a:off x="541283" y="258099"/>
          <a:ext cx="259692" cy="98501"/>
        </a:xfrm>
        <a:prstGeom prst="roundRect">
          <a:avLst>
            <a:gd name="adj" fmla="val 1000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IN" sz="700" kern="1200" dirty="0">
              <a:solidFill>
                <a:schemeClr val="tx1"/>
              </a:solidFill>
            </a:rPr>
            <a:t>Tue</a:t>
          </a:r>
          <a:endParaRPr lang="en-IN" sz="500" kern="1200" dirty="0">
            <a:solidFill>
              <a:schemeClr val="tx1"/>
            </a:solidFill>
          </a:endParaRPr>
        </a:p>
      </dsp:txBody>
      <dsp:txXfrm>
        <a:off x="544168" y="260984"/>
        <a:ext cx="253922" cy="92731"/>
      </dsp:txXfrm>
    </dsp:sp>
    <dsp:sp modelId="{144876CF-E7CB-4AA7-9E90-FFBC73442A07}">
      <dsp:nvSpPr>
        <dsp:cNvPr id="0" name=""/>
        <dsp:cNvSpPr/>
      </dsp:nvSpPr>
      <dsp:spPr>
        <a:xfrm>
          <a:off x="811883" y="258099"/>
          <a:ext cx="259692" cy="98501"/>
        </a:xfrm>
        <a:prstGeom prst="roundRect">
          <a:avLst>
            <a:gd name="adj" fmla="val 1000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IN" sz="700" kern="1200" dirty="0">
              <a:solidFill>
                <a:schemeClr val="tx1"/>
              </a:solidFill>
            </a:rPr>
            <a:t>Wed</a:t>
          </a:r>
          <a:endParaRPr lang="en-IN" sz="500" kern="1200" dirty="0">
            <a:solidFill>
              <a:schemeClr val="tx1"/>
            </a:solidFill>
          </a:endParaRPr>
        </a:p>
      </dsp:txBody>
      <dsp:txXfrm>
        <a:off x="814768" y="260984"/>
        <a:ext cx="253922" cy="92731"/>
      </dsp:txXfrm>
    </dsp:sp>
    <dsp:sp modelId="{6093B661-47F9-4F1E-82C0-068F3800ECE3}">
      <dsp:nvSpPr>
        <dsp:cNvPr id="0" name=""/>
        <dsp:cNvSpPr/>
      </dsp:nvSpPr>
      <dsp:spPr>
        <a:xfrm>
          <a:off x="1082483" y="254173"/>
          <a:ext cx="259692" cy="98501"/>
        </a:xfrm>
        <a:prstGeom prst="roundRect">
          <a:avLst>
            <a:gd name="adj" fmla="val 1000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IN" sz="700" kern="1200" dirty="0">
              <a:solidFill>
                <a:schemeClr val="tx1"/>
              </a:solidFill>
            </a:rPr>
            <a:t>Thu</a:t>
          </a:r>
          <a:endParaRPr lang="en-IN" sz="500" kern="1200" dirty="0">
            <a:solidFill>
              <a:schemeClr val="tx1"/>
            </a:solidFill>
          </a:endParaRPr>
        </a:p>
      </dsp:txBody>
      <dsp:txXfrm>
        <a:off x="1085368" y="257058"/>
        <a:ext cx="253922" cy="92731"/>
      </dsp:txXfrm>
    </dsp:sp>
    <dsp:sp modelId="{2F540FA3-6F92-4B0E-9C84-F80D955E4D77}">
      <dsp:nvSpPr>
        <dsp:cNvPr id="0" name=""/>
        <dsp:cNvSpPr/>
      </dsp:nvSpPr>
      <dsp:spPr>
        <a:xfrm>
          <a:off x="1363990" y="140368"/>
          <a:ext cx="1342091" cy="98501"/>
        </a:xfrm>
        <a:prstGeom prst="roundRect">
          <a:avLst>
            <a:gd name="adj" fmla="val 1000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IN" sz="700" kern="1200" dirty="0">
              <a:solidFill>
                <a:schemeClr val="tx1"/>
              </a:solidFill>
            </a:rPr>
            <a:t>W2</a:t>
          </a:r>
          <a:endParaRPr lang="en-IN" sz="500" kern="1200" dirty="0">
            <a:solidFill>
              <a:schemeClr val="tx1"/>
            </a:solidFill>
          </a:endParaRPr>
        </a:p>
      </dsp:txBody>
      <dsp:txXfrm>
        <a:off x="1366875" y="143253"/>
        <a:ext cx="1336321" cy="92731"/>
      </dsp:txXfrm>
    </dsp:sp>
    <dsp:sp modelId="{F111D0C7-9239-4F84-9E98-2EFC5A12F9BB}">
      <dsp:nvSpPr>
        <dsp:cNvPr id="0" name=""/>
        <dsp:cNvSpPr/>
      </dsp:nvSpPr>
      <dsp:spPr>
        <a:xfrm>
          <a:off x="1363990" y="258099"/>
          <a:ext cx="259692" cy="98501"/>
        </a:xfrm>
        <a:prstGeom prst="roundRect">
          <a:avLst>
            <a:gd name="adj" fmla="val 1000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IN" sz="700" kern="1200" dirty="0">
              <a:solidFill>
                <a:schemeClr val="tx1"/>
              </a:solidFill>
            </a:rPr>
            <a:t>Sun</a:t>
          </a:r>
        </a:p>
      </dsp:txBody>
      <dsp:txXfrm>
        <a:off x="1366875" y="260984"/>
        <a:ext cx="253922" cy="92731"/>
      </dsp:txXfrm>
    </dsp:sp>
    <dsp:sp modelId="{D55ACCEC-39B7-4BCE-87EB-CE73F7D44179}">
      <dsp:nvSpPr>
        <dsp:cNvPr id="0" name=""/>
        <dsp:cNvSpPr/>
      </dsp:nvSpPr>
      <dsp:spPr>
        <a:xfrm>
          <a:off x="1634589" y="258099"/>
          <a:ext cx="259692" cy="98501"/>
        </a:xfrm>
        <a:prstGeom prst="roundRect">
          <a:avLst>
            <a:gd name="adj" fmla="val 1000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IN" sz="700" kern="1200" dirty="0">
              <a:solidFill>
                <a:schemeClr val="tx1"/>
              </a:solidFill>
            </a:rPr>
            <a:t>Mon</a:t>
          </a:r>
        </a:p>
      </dsp:txBody>
      <dsp:txXfrm>
        <a:off x="1637474" y="260984"/>
        <a:ext cx="253922" cy="92731"/>
      </dsp:txXfrm>
    </dsp:sp>
    <dsp:sp modelId="{CFDC4254-2227-4445-A375-E3EEA41457DA}">
      <dsp:nvSpPr>
        <dsp:cNvPr id="0" name=""/>
        <dsp:cNvSpPr/>
      </dsp:nvSpPr>
      <dsp:spPr>
        <a:xfrm>
          <a:off x="1905189" y="258099"/>
          <a:ext cx="259692" cy="98501"/>
        </a:xfrm>
        <a:prstGeom prst="roundRect">
          <a:avLst>
            <a:gd name="adj" fmla="val 1000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IN" sz="700" kern="1200" dirty="0">
              <a:solidFill>
                <a:schemeClr val="tx1"/>
              </a:solidFill>
            </a:rPr>
            <a:t>Tue</a:t>
          </a:r>
        </a:p>
      </dsp:txBody>
      <dsp:txXfrm>
        <a:off x="1908074" y="260984"/>
        <a:ext cx="253922" cy="92731"/>
      </dsp:txXfrm>
    </dsp:sp>
    <dsp:sp modelId="{2C5DACF5-9B74-4485-9939-5D980059B258}">
      <dsp:nvSpPr>
        <dsp:cNvPr id="0" name=""/>
        <dsp:cNvSpPr/>
      </dsp:nvSpPr>
      <dsp:spPr>
        <a:xfrm>
          <a:off x="2175789" y="258099"/>
          <a:ext cx="259692" cy="98501"/>
        </a:xfrm>
        <a:prstGeom prst="roundRect">
          <a:avLst>
            <a:gd name="adj" fmla="val 1000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IN" sz="700" kern="1200" dirty="0">
              <a:solidFill>
                <a:schemeClr val="tx1"/>
              </a:solidFill>
            </a:rPr>
            <a:t>Wed</a:t>
          </a:r>
        </a:p>
      </dsp:txBody>
      <dsp:txXfrm>
        <a:off x="2178674" y="260984"/>
        <a:ext cx="253922" cy="92731"/>
      </dsp:txXfrm>
    </dsp:sp>
    <dsp:sp modelId="{D15E0A2A-7215-4321-BF9D-530B45433370}">
      <dsp:nvSpPr>
        <dsp:cNvPr id="0" name=""/>
        <dsp:cNvSpPr/>
      </dsp:nvSpPr>
      <dsp:spPr>
        <a:xfrm>
          <a:off x="2446389" y="258099"/>
          <a:ext cx="259692" cy="98501"/>
        </a:xfrm>
        <a:prstGeom prst="roundRect">
          <a:avLst>
            <a:gd name="adj" fmla="val 1000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IN" sz="700" kern="1200" dirty="0">
              <a:solidFill>
                <a:schemeClr val="tx1"/>
              </a:solidFill>
            </a:rPr>
            <a:t>Thu</a:t>
          </a:r>
        </a:p>
      </dsp:txBody>
      <dsp:txXfrm>
        <a:off x="2449274" y="260984"/>
        <a:ext cx="253922" cy="92731"/>
      </dsp:txXfrm>
    </dsp:sp>
    <dsp:sp modelId="{E6440143-FAB6-4AB7-92BF-49C43396AC53}">
      <dsp:nvSpPr>
        <dsp:cNvPr id="0" name=""/>
        <dsp:cNvSpPr/>
      </dsp:nvSpPr>
      <dsp:spPr>
        <a:xfrm>
          <a:off x="2727896" y="140368"/>
          <a:ext cx="1342091" cy="98501"/>
        </a:xfrm>
        <a:prstGeom prst="roundRect">
          <a:avLst>
            <a:gd name="adj" fmla="val 1000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IN" sz="700" kern="1200" dirty="0">
              <a:solidFill>
                <a:schemeClr val="tx1"/>
              </a:solidFill>
            </a:rPr>
            <a:t>W3</a:t>
          </a:r>
        </a:p>
      </dsp:txBody>
      <dsp:txXfrm>
        <a:off x="2730781" y="143253"/>
        <a:ext cx="1336321" cy="92731"/>
      </dsp:txXfrm>
    </dsp:sp>
    <dsp:sp modelId="{A15C188B-FCA8-4B84-B4E2-6F93F4E0F645}">
      <dsp:nvSpPr>
        <dsp:cNvPr id="0" name=""/>
        <dsp:cNvSpPr/>
      </dsp:nvSpPr>
      <dsp:spPr>
        <a:xfrm>
          <a:off x="2727896" y="267153"/>
          <a:ext cx="259692" cy="98501"/>
        </a:xfrm>
        <a:prstGeom prst="roundRect">
          <a:avLst>
            <a:gd name="adj" fmla="val 1000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IN" sz="700" kern="1200" dirty="0">
              <a:solidFill>
                <a:schemeClr val="tx1"/>
              </a:solidFill>
            </a:rPr>
            <a:t>Sun</a:t>
          </a:r>
          <a:endParaRPr lang="en-IN" sz="500" kern="1200" dirty="0">
            <a:solidFill>
              <a:schemeClr val="tx1"/>
            </a:solidFill>
          </a:endParaRPr>
        </a:p>
      </dsp:txBody>
      <dsp:txXfrm>
        <a:off x="2730781" y="270038"/>
        <a:ext cx="253922" cy="92731"/>
      </dsp:txXfrm>
    </dsp:sp>
    <dsp:sp modelId="{B2491511-05B3-47CC-B507-9E5627A83B78}">
      <dsp:nvSpPr>
        <dsp:cNvPr id="0" name=""/>
        <dsp:cNvSpPr/>
      </dsp:nvSpPr>
      <dsp:spPr>
        <a:xfrm>
          <a:off x="2998495" y="267153"/>
          <a:ext cx="259692" cy="98501"/>
        </a:xfrm>
        <a:prstGeom prst="roundRect">
          <a:avLst>
            <a:gd name="adj" fmla="val 1000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IN" sz="700" kern="1200" dirty="0">
              <a:solidFill>
                <a:schemeClr val="tx1"/>
              </a:solidFill>
            </a:rPr>
            <a:t>Mon</a:t>
          </a:r>
          <a:endParaRPr lang="en-IN" sz="500" kern="1200" dirty="0">
            <a:solidFill>
              <a:schemeClr val="tx1"/>
            </a:solidFill>
          </a:endParaRPr>
        </a:p>
      </dsp:txBody>
      <dsp:txXfrm>
        <a:off x="3001380" y="270038"/>
        <a:ext cx="253922" cy="92731"/>
      </dsp:txXfrm>
    </dsp:sp>
    <dsp:sp modelId="{80309F0E-8D75-4B64-806B-EB6573D566EF}">
      <dsp:nvSpPr>
        <dsp:cNvPr id="0" name=""/>
        <dsp:cNvSpPr/>
      </dsp:nvSpPr>
      <dsp:spPr>
        <a:xfrm>
          <a:off x="3269095" y="267153"/>
          <a:ext cx="259692" cy="98501"/>
        </a:xfrm>
        <a:prstGeom prst="roundRect">
          <a:avLst>
            <a:gd name="adj" fmla="val 1000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en-IN" sz="500" kern="1200" dirty="0">
              <a:solidFill>
                <a:schemeClr val="tx1"/>
              </a:solidFill>
            </a:rPr>
            <a:t>Tue</a:t>
          </a:r>
        </a:p>
      </dsp:txBody>
      <dsp:txXfrm>
        <a:off x="3271980" y="270038"/>
        <a:ext cx="253922" cy="92731"/>
      </dsp:txXfrm>
    </dsp:sp>
    <dsp:sp modelId="{5085A852-5296-4B13-8AB0-B315A5314D6A}">
      <dsp:nvSpPr>
        <dsp:cNvPr id="0" name=""/>
        <dsp:cNvSpPr/>
      </dsp:nvSpPr>
      <dsp:spPr>
        <a:xfrm>
          <a:off x="3539695" y="267153"/>
          <a:ext cx="259692" cy="98501"/>
        </a:xfrm>
        <a:prstGeom prst="roundRect">
          <a:avLst>
            <a:gd name="adj" fmla="val 1000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IN" sz="700" kern="1200" dirty="0">
              <a:solidFill>
                <a:schemeClr val="tx1"/>
              </a:solidFill>
            </a:rPr>
            <a:t>Wed</a:t>
          </a:r>
          <a:endParaRPr lang="en-IN" sz="500" kern="1200" dirty="0">
            <a:solidFill>
              <a:schemeClr val="tx1"/>
            </a:solidFill>
          </a:endParaRPr>
        </a:p>
      </dsp:txBody>
      <dsp:txXfrm>
        <a:off x="3542580" y="270038"/>
        <a:ext cx="253922" cy="92731"/>
      </dsp:txXfrm>
    </dsp:sp>
    <dsp:sp modelId="{B43F33D5-857D-4E24-90DE-782CF29691B1}">
      <dsp:nvSpPr>
        <dsp:cNvPr id="0" name=""/>
        <dsp:cNvSpPr/>
      </dsp:nvSpPr>
      <dsp:spPr>
        <a:xfrm>
          <a:off x="3810295" y="267153"/>
          <a:ext cx="259692" cy="98501"/>
        </a:xfrm>
        <a:prstGeom prst="roundRect">
          <a:avLst>
            <a:gd name="adj" fmla="val 1000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IN" sz="700" kern="1200" dirty="0">
              <a:solidFill>
                <a:schemeClr val="tx1"/>
              </a:solidFill>
            </a:rPr>
            <a:t>Thu</a:t>
          </a:r>
          <a:endParaRPr lang="en-IN" sz="500" kern="1200" dirty="0">
            <a:solidFill>
              <a:schemeClr val="tx1"/>
            </a:solidFill>
          </a:endParaRPr>
        </a:p>
      </dsp:txBody>
      <dsp:txXfrm>
        <a:off x="3813180" y="270038"/>
        <a:ext cx="253922" cy="92731"/>
      </dsp:txXfrm>
    </dsp:sp>
    <dsp:sp modelId="{DB64F0BE-70E7-4861-B256-704E9CE760B3}">
      <dsp:nvSpPr>
        <dsp:cNvPr id="0" name=""/>
        <dsp:cNvSpPr/>
      </dsp:nvSpPr>
      <dsp:spPr>
        <a:xfrm>
          <a:off x="4091802" y="140368"/>
          <a:ext cx="1342091" cy="98501"/>
        </a:xfrm>
        <a:prstGeom prst="roundRect">
          <a:avLst>
            <a:gd name="adj" fmla="val 1000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IN" sz="700" kern="1200" dirty="0">
              <a:ln>
                <a:noFill/>
              </a:ln>
              <a:solidFill>
                <a:schemeClr val="tx1"/>
              </a:solidFill>
            </a:rPr>
            <a:t>W4</a:t>
          </a:r>
          <a:endParaRPr lang="en-IN" sz="500" kern="1200" dirty="0">
            <a:ln>
              <a:noFill/>
            </a:ln>
            <a:solidFill>
              <a:schemeClr val="tx1"/>
            </a:solidFill>
          </a:endParaRPr>
        </a:p>
      </dsp:txBody>
      <dsp:txXfrm>
        <a:off x="4094687" y="143253"/>
        <a:ext cx="1336321" cy="92731"/>
      </dsp:txXfrm>
    </dsp:sp>
    <dsp:sp modelId="{0A908546-9423-4222-84D3-C09ED8BB0C41}">
      <dsp:nvSpPr>
        <dsp:cNvPr id="0" name=""/>
        <dsp:cNvSpPr/>
      </dsp:nvSpPr>
      <dsp:spPr>
        <a:xfrm>
          <a:off x="4091802" y="267153"/>
          <a:ext cx="259692" cy="98501"/>
        </a:xfrm>
        <a:prstGeom prst="roundRect">
          <a:avLst>
            <a:gd name="adj" fmla="val 1000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IN" sz="700" kern="1200" dirty="0">
              <a:solidFill>
                <a:schemeClr val="tx1"/>
              </a:solidFill>
            </a:rPr>
            <a:t>Sun</a:t>
          </a:r>
          <a:endParaRPr lang="en-IN" sz="500" kern="1200" dirty="0">
            <a:solidFill>
              <a:schemeClr val="tx1"/>
            </a:solidFill>
          </a:endParaRPr>
        </a:p>
      </dsp:txBody>
      <dsp:txXfrm>
        <a:off x="4094687" y="270038"/>
        <a:ext cx="253922" cy="92731"/>
      </dsp:txXfrm>
    </dsp:sp>
    <dsp:sp modelId="{5D42D4C2-0FB2-4E5A-90C8-74B77B235FB4}">
      <dsp:nvSpPr>
        <dsp:cNvPr id="0" name=""/>
        <dsp:cNvSpPr/>
      </dsp:nvSpPr>
      <dsp:spPr>
        <a:xfrm>
          <a:off x="4362401" y="267153"/>
          <a:ext cx="259692" cy="98501"/>
        </a:xfrm>
        <a:prstGeom prst="roundRect">
          <a:avLst>
            <a:gd name="adj" fmla="val 1000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IN" sz="700" kern="1200" dirty="0">
              <a:solidFill>
                <a:schemeClr val="tx1"/>
              </a:solidFill>
            </a:rPr>
            <a:t>Mon</a:t>
          </a:r>
          <a:endParaRPr lang="en-IN" sz="500" kern="1200" dirty="0">
            <a:solidFill>
              <a:schemeClr val="tx1"/>
            </a:solidFill>
          </a:endParaRPr>
        </a:p>
      </dsp:txBody>
      <dsp:txXfrm>
        <a:off x="4365286" y="270038"/>
        <a:ext cx="253922" cy="92731"/>
      </dsp:txXfrm>
    </dsp:sp>
    <dsp:sp modelId="{2C2303DA-A00C-45DA-9FEC-42DAD9E595DC}">
      <dsp:nvSpPr>
        <dsp:cNvPr id="0" name=""/>
        <dsp:cNvSpPr/>
      </dsp:nvSpPr>
      <dsp:spPr>
        <a:xfrm>
          <a:off x="4633001" y="267153"/>
          <a:ext cx="259692" cy="98501"/>
        </a:xfrm>
        <a:prstGeom prst="roundRect">
          <a:avLst>
            <a:gd name="adj" fmla="val 1000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IN" sz="700" kern="1200" dirty="0">
              <a:solidFill>
                <a:schemeClr val="tx1"/>
              </a:solidFill>
            </a:rPr>
            <a:t>Tue</a:t>
          </a:r>
          <a:endParaRPr lang="en-IN" sz="500" kern="1200" dirty="0">
            <a:solidFill>
              <a:schemeClr val="tx1"/>
            </a:solidFill>
          </a:endParaRPr>
        </a:p>
      </dsp:txBody>
      <dsp:txXfrm>
        <a:off x="4635886" y="270038"/>
        <a:ext cx="253922" cy="92731"/>
      </dsp:txXfrm>
    </dsp:sp>
    <dsp:sp modelId="{7F2C9EEE-3CB9-47B5-803D-9277278F79E5}">
      <dsp:nvSpPr>
        <dsp:cNvPr id="0" name=""/>
        <dsp:cNvSpPr/>
      </dsp:nvSpPr>
      <dsp:spPr>
        <a:xfrm>
          <a:off x="4903601" y="267153"/>
          <a:ext cx="259692" cy="98501"/>
        </a:xfrm>
        <a:prstGeom prst="roundRect">
          <a:avLst>
            <a:gd name="adj" fmla="val 1000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IN" sz="700" kern="1200" dirty="0">
              <a:solidFill>
                <a:schemeClr val="tx1"/>
              </a:solidFill>
            </a:rPr>
            <a:t>Wed</a:t>
          </a:r>
          <a:endParaRPr lang="en-IN" sz="500" kern="1200" dirty="0">
            <a:solidFill>
              <a:schemeClr val="tx1"/>
            </a:solidFill>
          </a:endParaRPr>
        </a:p>
      </dsp:txBody>
      <dsp:txXfrm>
        <a:off x="4906486" y="270038"/>
        <a:ext cx="253922" cy="92731"/>
      </dsp:txXfrm>
    </dsp:sp>
    <dsp:sp modelId="{DF262A83-BA1B-4689-B270-EF91702AAF08}">
      <dsp:nvSpPr>
        <dsp:cNvPr id="0" name=""/>
        <dsp:cNvSpPr/>
      </dsp:nvSpPr>
      <dsp:spPr>
        <a:xfrm>
          <a:off x="5174201" y="267153"/>
          <a:ext cx="259692" cy="98501"/>
        </a:xfrm>
        <a:prstGeom prst="roundRect">
          <a:avLst>
            <a:gd name="adj" fmla="val 1000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IN" sz="700" kern="1200" dirty="0">
              <a:solidFill>
                <a:schemeClr val="tx1"/>
              </a:solidFill>
            </a:rPr>
            <a:t>Thu</a:t>
          </a:r>
        </a:p>
      </dsp:txBody>
      <dsp:txXfrm>
        <a:off x="5177086" y="270038"/>
        <a:ext cx="253922" cy="927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64AD91-CB75-4CBF-93D8-4C56A7709088}">
      <dsp:nvSpPr>
        <dsp:cNvPr id="0" name=""/>
        <dsp:cNvSpPr/>
      </dsp:nvSpPr>
      <dsp:spPr>
        <a:xfrm>
          <a:off x="3140619" y="1808598"/>
          <a:ext cx="2298807" cy="1988561"/>
        </a:xfrm>
        <a:prstGeom prst="hexagon">
          <a:avLst>
            <a:gd name="adj" fmla="val 28570"/>
            <a:gd name="vf" fmla="val 115470"/>
          </a:avLst>
        </a:prstGeom>
        <a:solidFill>
          <a:schemeClr val="dk2">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7940" tIns="27940" rIns="27940" bIns="27940" numCol="1" spcCol="1270" anchor="ctr" anchorCtr="0">
          <a:noAutofit/>
          <a:sp3d extrusionH="28000" prstMaterial="matte"/>
        </a:bodyPr>
        <a:lstStyle/>
        <a:p>
          <a:pPr lvl="0" algn="ctr" defTabSz="977900">
            <a:lnSpc>
              <a:spcPct val="90000"/>
            </a:lnSpc>
            <a:spcBef>
              <a:spcPct val="0"/>
            </a:spcBef>
            <a:spcAft>
              <a:spcPct val="35000"/>
            </a:spcAft>
          </a:pPr>
          <a:r>
            <a:rPr lang="en-US" sz="2200" kern="1200" dirty="0"/>
            <a:t>B2B/B2C</a:t>
          </a:r>
        </a:p>
      </dsp:txBody>
      <dsp:txXfrm>
        <a:off x="3521564" y="2138130"/>
        <a:ext cx="1536917" cy="1329497"/>
      </dsp:txXfrm>
    </dsp:sp>
    <dsp:sp modelId="{272E0718-20CB-4704-894A-EA4B43FC3740}">
      <dsp:nvSpPr>
        <dsp:cNvPr id="0" name=""/>
        <dsp:cNvSpPr/>
      </dsp:nvSpPr>
      <dsp:spPr>
        <a:xfrm>
          <a:off x="4580114" y="857206"/>
          <a:ext cx="867333" cy="747322"/>
        </a:xfrm>
        <a:prstGeom prst="hexagon">
          <a:avLst>
            <a:gd name="adj" fmla="val 28900"/>
            <a:gd name="vf" fmla="val 115470"/>
          </a:avLst>
        </a:prstGeom>
        <a:solidFill>
          <a:schemeClr val="dk2">
            <a:tint val="4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dsp:style>
    </dsp:sp>
    <dsp:sp modelId="{1FAADE7D-88FB-4125-9B07-BEFCD108427B}">
      <dsp:nvSpPr>
        <dsp:cNvPr id="0" name=""/>
        <dsp:cNvSpPr/>
      </dsp:nvSpPr>
      <dsp:spPr>
        <a:xfrm>
          <a:off x="3352372" y="0"/>
          <a:ext cx="1883856" cy="1629757"/>
        </a:xfrm>
        <a:prstGeom prst="hexagon">
          <a:avLst>
            <a:gd name="adj" fmla="val 28570"/>
            <a:gd name="vf" fmla="val 115470"/>
          </a:avLst>
        </a:prstGeom>
        <a:solidFill>
          <a:schemeClr val="dk2">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7940" tIns="27940" rIns="27940" bIns="27940" numCol="1" spcCol="1270" anchor="ctr" anchorCtr="0">
          <a:noAutofit/>
          <a:sp3d extrusionH="28000" prstMaterial="matte"/>
        </a:bodyPr>
        <a:lstStyle/>
        <a:p>
          <a:pPr lvl="0" algn="ctr" defTabSz="977900">
            <a:lnSpc>
              <a:spcPct val="90000"/>
            </a:lnSpc>
            <a:spcBef>
              <a:spcPct val="0"/>
            </a:spcBef>
            <a:spcAft>
              <a:spcPct val="35000"/>
            </a:spcAft>
          </a:pPr>
          <a:r>
            <a:rPr lang="en-US" sz="2200" kern="1200" dirty="0"/>
            <a:t>CRM</a:t>
          </a:r>
        </a:p>
      </dsp:txBody>
      <dsp:txXfrm>
        <a:off x="3664567" y="270086"/>
        <a:ext cx="1259466" cy="1089585"/>
      </dsp:txXfrm>
    </dsp:sp>
    <dsp:sp modelId="{9714D6AF-A321-4C38-9A47-83967670036F}">
      <dsp:nvSpPr>
        <dsp:cNvPr id="0" name=""/>
        <dsp:cNvSpPr/>
      </dsp:nvSpPr>
      <dsp:spPr>
        <a:xfrm>
          <a:off x="5592360" y="2254301"/>
          <a:ext cx="867333" cy="747322"/>
        </a:xfrm>
        <a:prstGeom prst="hexagon">
          <a:avLst>
            <a:gd name="adj" fmla="val 28900"/>
            <a:gd name="vf" fmla="val 115470"/>
          </a:avLst>
        </a:prstGeom>
        <a:solidFill>
          <a:schemeClr val="dk2">
            <a:tint val="4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dsp:style>
    </dsp:sp>
    <dsp:sp modelId="{854D48E8-1FA6-4F76-8D8C-8373EFB749C5}">
      <dsp:nvSpPr>
        <dsp:cNvPr id="0" name=""/>
        <dsp:cNvSpPr/>
      </dsp:nvSpPr>
      <dsp:spPr>
        <a:xfrm>
          <a:off x="5080087" y="1002410"/>
          <a:ext cx="1883856" cy="1629757"/>
        </a:xfrm>
        <a:prstGeom prst="hexagon">
          <a:avLst>
            <a:gd name="adj" fmla="val 28570"/>
            <a:gd name="vf" fmla="val 115470"/>
          </a:avLst>
        </a:prstGeom>
        <a:solidFill>
          <a:schemeClr val="dk2">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7940" tIns="27940" rIns="27940" bIns="27940" numCol="1" spcCol="1270" anchor="ctr" anchorCtr="0">
          <a:noAutofit/>
          <a:sp3d extrusionH="28000" prstMaterial="matte"/>
        </a:bodyPr>
        <a:lstStyle/>
        <a:p>
          <a:pPr lvl="0" algn="ctr" defTabSz="977900">
            <a:lnSpc>
              <a:spcPct val="90000"/>
            </a:lnSpc>
            <a:spcBef>
              <a:spcPct val="0"/>
            </a:spcBef>
            <a:spcAft>
              <a:spcPct val="35000"/>
            </a:spcAft>
          </a:pPr>
          <a:r>
            <a:rPr lang="en-US" sz="2200" kern="1200" dirty="0"/>
            <a:t>ITSM</a:t>
          </a:r>
        </a:p>
      </dsp:txBody>
      <dsp:txXfrm>
        <a:off x="5392282" y="1272496"/>
        <a:ext cx="1259466" cy="1089585"/>
      </dsp:txXfrm>
    </dsp:sp>
    <dsp:sp modelId="{1D5F97CA-2EA3-4827-9188-56D8AF55E624}">
      <dsp:nvSpPr>
        <dsp:cNvPr id="0" name=""/>
        <dsp:cNvSpPr/>
      </dsp:nvSpPr>
      <dsp:spPr>
        <a:xfrm>
          <a:off x="4889188" y="3831359"/>
          <a:ext cx="867333" cy="747322"/>
        </a:xfrm>
        <a:prstGeom prst="hexagon">
          <a:avLst>
            <a:gd name="adj" fmla="val 28900"/>
            <a:gd name="vf" fmla="val 115470"/>
          </a:avLst>
        </a:prstGeom>
        <a:solidFill>
          <a:schemeClr val="dk2">
            <a:tint val="4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dsp:style>
    </dsp:sp>
    <dsp:sp modelId="{A97A39CB-F265-4C43-A928-B1D40A6C756B}">
      <dsp:nvSpPr>
        <dsp:cNvPr id="0" name=""/>
        <dsp:cNvSpPr/>
      </dsp:nvSpPr>
      <dsp:spPr>
        <a:xfrm>
          <a:off x="5080087" y="2973031"/>
          <a:ext cx="1883856" cy="1629757"/>
        </a:xfrm>
        <a:prstGeom prst="hexagon">
          <a:avLst>
            <a:gd name="adj" fmla="val 28570"/>
            <a:gd name="vf" fmla="val 115470"/>
          </a:avLst>
        </a:prstGeom>
        <a:solidFill>
          <a:schemeClr val="dk2">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7940" tIns="27940" rIns="27940" bIns="27940" numCol="1" spcCol="1270" anchor="ctr" anchorCtr="0">
          <a:noAutofit/>
          <a:sp3d extrusionH="28000" prstMaterial="matte"/>
        </a:bodyPr>
        <a:lstStyle/>
        <a:p>
          <a:pPr lvl="0" algn="ctr" defTabSz="977900">
            <a:lnSpc>
              <a:spcPct val="90000"/>
            </a:lnSpc>
            <a:spcBef>
              <a:spcPct val="0"/>
            </a:spcBef>
            <a:spcAft>
              <a:spcPct val="35000"/>
            </a:spcAft>
          </a:pPr>
          <a:r>
            <a:rPr lang="en-US" sz="2200" kern="1200" dirty="0"/>
            <a:t>Developer Portal</a:t>
          </a:r>
        </a:p>
      </dsp:txBody>
      <dsp:txXfrm>
        <a:off x="5392282" y="3243117"/>
        <a:ext cx="1259466" cy="1089585"/>
      </dsp:txXfrm>
    </dsp:sp>
    <dsp:sp modelId="{E854D455-1380-4BC6-8BC2-514BEB2E4D0B}">
      <dsp:nvSpPr>
        <dsp:cNvPr id="0" name=""/>
        <dsp:cNvSpPr/>
      </dsp:nvSpPr>
      <dsp:spPr>
        <a:xfrm>
          <a:off x="3144897" y="3995063"/>
          <a:ext cx="867333" cy="747322"/>
        </a:xfrm>
        <a:prstGeom prst="hexagon">
          <a:avLst>
            <a:gd name="adj" fmla="val 28900"/>
            <a:gd name="vf" fmla="val 115470"/>
          </a:avLst>
        </a:prstGeom>
        <a:solidFill>
          <a:schemeClr val="dk2">
            <a:tint val="4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dsp:style>
    </dsp:sp>
    <dsp:sp modelId="{C06112FA-2FEF-4599-8420-AE263CC7C3B9}">
      <dsp:nvSpPr>
        <dsp:cNvPr id="0" name=""/>
        <dsp:cNvSpPr/>
      </dsp:nvSpPr>
      <dsp:spPr>
        <a:xfrm>
          <a:off x="3352372" y="3976562"/>
          <a:ext cx="1883856" cy="1629757"/>
        </a:xfrm>
        <a:prstGeom prst="hexagon">
          <a:avLst>
            <a:gd name="adj" fmla="val 28570"/>
            <a:gd name="vf" fmla="val 115470"/>
          </a:avLst>
        </a:prstGeom>
        <a:solidFill>
          <a:schemeClr val="dk2">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7940" tIns="27940" rIns="27940" bIns="27940" numCol="1" spcCol="1270" anchor="ctr" anchorCtr="0">
          <a:noAutofit/>
          <a:sp3d extrusionH="28000" prstMaterial="matte"/>
        </a:bodyPr>
        <a:lstStyle/>
        <a:p>
          <a:pPr lvl="0" algn="ctr" defTabSz="977900">
            <a:lnSpc>
              <a:spcPct val="90000"/>
            </a:lnSpc>
            <a:spcBef>
              <a:spcPct val="0"/>
            </a:spcBef>
            <a:spcAft>
              <a:spcPct val="35000"/>
            </a:spcAft>
          </a:pPr>
          <a:r>
            <a:rPr lang="en-US" sz="2200" kern="1200" dirty="0"/>
            <a:t>ODP</a:t>
          </a:r>
        </a:p>
      </dsp:txBody>
      <dsp:txXfrm>
        <a:off x="3664567" y="4246648"/>
        <a:ext cx="1259466" cy="1089585"/>
      </dsp:txXfrm>
    </dsp:sp>
    <dsp:sp modelId="{38052C22-319C-4FAD-9A5E-7B5C15F0ABBA}">
      <dsp:nvSpPr>
        <dsp:cNvPr id="0" name=""/>
        <dsp:cNvSpPr/>
      </dsp:nvSpPr>
      <dsp:spPr>
        <a:xfrm>
          <a:off x="2116075" y="2598529"/>
          <a:ext cx="867333" cy="747322"/>
        </a:xfrm>
        <a:prstGeom prst="hexagon">
          <a:avLst>
            <a:gd name="adj" fmla="val 28900"/>
            <a:gd name="vf" fmla="val 115470"/>
          </a:avLst>
        </a:prstGeom>
        <a:solidFill>
          <a:schemeClr val="dk2">
            <a:tint val="4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dsp:style>
    </dsp:sp>
    <dsp:sp modelId="{734D71B9-A48F-4DCD-89CB-05C0609186B6}">
      <dsp:nvSpPr>
        <dsp:cNvPr id="0" name=""/>
        <dsp:cNvSpPr/>
      </dsp:nvSpPr>
      <dsp:spPr>
        <a:xfrm>
          <a:off x="1616636" y="2974152"/>
          <a:ext cx="1883856" cy="1629757"/>
        </a:xfrm>
        <a:prstGeom prst="hexagon">
          <a:avLst>
            <a:gd name="adj" fmla="val 28570"/>
            <a:gd name="vf" fmla="val 115470"/>
          </a:avLst>
        </a:prstGeom>
        <a:solidFill>
          <a:schemeClr val="dk2">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7940" tIns="27940" rIns="27940" bIns="27940" numCol="1" spcCol="1270" anchor="ctr" anchorCtr="0">
          <a:noAutofit/>
          <a:sp3d extrusionH="28000" prstMaterial="matte"/>
        </a:bodyPr>
        <a:lstStyle/>
        <a:p>
          <a:pPr lvl="0" algn="ctr" defTabSz="977900">
            <a:lnSpc>
              <a:spcPct val="90000"/>
            </a:lnSpc>
            <a:spcBef>
              <a:spcPct val="0"/>
            </a:spcBef>
            <a:spcAft>
              <a:spcPct val="35000"/>
            </a:spcAft>
          </a:pPr>
          <a:r>
            <a:rPr lang="en-US" sz="2200" kern="1200" dirty="0"/>
            <a:t>Billing</a:t>
          </a:r>
        </a:p>
      </dsp:txBody>
      <dsp:txXfrm>
        <a:off x="1928831" y="3244238"/>
        <a:ext cx="1259466" cy="1089585"/>
      </dsp:txXfrm>
    </dsp:sp>
    <dsp:sp modelId="{93E67489-8E05-4D86-9B45-40C33DE79C6B}">
      <dsp:nvSpPr>
        <dsp:cNvPr id="0" name=""/>
        <dsp:cNvSpPr/>
      </dsp:nvSpPr>
      <dsp:spPr>
        <a:xfrm>
          <a:off x="1616636" y="1000167"/>
          <a:ext cx="1883856" cy="1629757"/>
        </a:xfrm>
        <a:prstGeom prst="hexagon">
          <a:avLst>
            <a:gd name="adj" fmla="val 28570"/>
            <a:gd name="vf" fmla="val 115470"/>
          </a:avLst>
        </a:prstGeom>
        <a:solidFill>
          <a:schemeClr val="dk2">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7940" tIns="27940" rIns="27940" bIns="27940" numCol="1" spcCol="1270" anchor="ctr" anchorCtr="0">
          <a:noAutofit/>
          <a:sp3d extrusionH="28000" prstMaterial="matte"/>
        </a:bodyPr>
        <a:lstStyle/>
        <a:p>
          <a:pPr lvl="0" algn="ctr" defTabSz="977900">
            <a:lnSpc>
              <a:spcPct val="90000"/>
            </a:lnSpc>
            <a:spcBef>
              <a:spcPct val="0"/>
            </a:spcBef>
            <a:spcAft>
              <a:spcPct val="35000"/>
            </a:spcAft>
          </a:pPr>
          <a:r>
            <a:rPr lang="en-US" sz="2200" kern="1200" dirty="0"/>
            <a:t>CMS</a:t>
          </a:r>
        </a:p>
      </dsp:txBody>
      <dsp:txXfrm>
        <a:off x="1928831" y="1270253"/>
        <a:ext cx="1259466" cy="10895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7C5EDE-1449-4C29-A1AA-0D7446ED1249}">
      <dsp:nvSpPr>
        <dsp:cNvPr id="0" name=""/>
        <dsp:cNvSpPr/>
      </dsp:nvSpPr>
      <dsp:spPr>
        <a:xfrm>
          <a:off x="1226839" y="2702"/>
          <a:ext cx="1621234" cy="810617"/>
        </a:xfrm>
        <a:prstGeom prst="roundRect">
          <a:avLst>
            <a:gd name="adj" fmla="val 10000"/>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lvl="0" algn="ctr" defTabSz="977900">
            <a:lnSpc>
              <a:spcPct val="90000"/>
            </a:lnSpc>
            <a:spcBef>
              <a:spcPct val="0"/>
            </a:spcBef>
            <a:spcAft>
              <a:spcPct val="35000"/>
            </a:spcAft>
          </a:pPr>
          <a:r>
            <a:rPr lang="en-US" sz="2200" kern="1200" dirty="0"/>
            <a:t>Test Environment</a:t>
          </a:r>
        </a:p>
      </dsp:txBody>
      <dsp:txXfrm>
        <a:off x="1250581" y="26444"/>
        <a:ext cx="1573750" cy="763133"/>
      </dsp:txXfrm>
    </dsp:sp>
    <dsp:sp modelId="{97920E4D-BEDE-4DAF-AE7D-774AA749F7EA}">
      <dsp:nvSpPr>
        <dsp:cNvPr id="0" name=""/>
        <dsp:cNvSpPr/>
      </dsp:nvSpPr>
      <dsp:spPr>
        <a:xfrm>
          <a:off x="1388963" y="813319"/>
          <a:ext cx="162123" cy="607962"/>
        </a:xfrm>
        <a:custGeom>
          <a:avLst/>
          <a:gdLst/>
          <a:ahLst/>
          <a:cxnLst/>
          <a:rect l="0" t="0" r="0" b="0"/>
          <a:pathLst>
            <a:path>
              <a:moveTo>
                <a:pt x="0" y="0"/>
              </a:moveTo>
              <a:lnTo>
                <a:pt x="0" y="607962"/>
              </a:lnTo>
              <a:lnTo>
                <a:pt x="162123" y="607962"/>
              </a:lnTo>
            </a:path>
          </a:pathLst>
        </a:custGeom>
        <a:noFill/>
        <a:ln w="25400" cap="flat" cmpd="sng" algn="ctr">
          <a:solidFill>
            <a:srgbClr val="FFC000"/>
          </a:solidFill>
          <a:prstDash val="solid"/>
          <a:miter lim="800000"/>
        </a:ln>
        <a:effectLst/>
      </dsp:spPr>
      <dsp:style>
        <a:lnRef idx="2">
          <a:scrgbClr r="0" g="0" b="0"/>
        </a:lnRef>
        <a:fillRef idx="0">
          <a:scrgbClr r="0" g="0" b="0"/>
        </a:fillRef>
        <a:effectRef idx="0">
          <a:scrgbClr r="0" g="0" b="0"/>
        </a:effectRef>
        <a:fontRef idx="minor"/>
      </dsp:style>
    </dsp:sp>
    <dsp:sp modelId="{60FE74D8-670A-4C08-920E-DB8025E04816}">
      <dsp:nvSpPr>
        <dsp:cNvPr id="0" name=""/>
        <dsp:cNvSpPr/>
      </dsp:nvSpPr>
      <dsp:spPr>
        <a:xfrm>
          <a:off x="1551086" y="1015973"/>
          <a:ext cx="1296987" cy="810617"/>
        </a:xfrm>
        <a:prstGeom prst="roundRect">
          <a:avLst>
            <a:gd name="adj" fmla="val 10000"/>
          </a:avLst>
        </a:prstGeom>
        <a:solidFill>
          <a:schemeClr val="lt1">
            <a:alpha val="90000"/>
            <a:hueOff val="0"/>
            <a:satOff val="0"/>
            <a:lumOff val="0"/>
            <a:alphaOff val="0"/>
          </a:schemeClr>
        </a:solidFill>
        <a:ln w="127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a:t>New scope Testing</a:t>
          </a:r>
        </a:p>
      </dsp:txBody>
      <dsp:txXfrm>
        <a:off x="1574828" y="1039715"/>
        <a:ext cx="1249503" cy="763133"/>
      </dsp:txXfrm>
    </dsp:sp>
    <dsp:sp modelId="{3B9DF0ED-74C6-4CB5-8DE1-016ACE1C362B}">
      <dsp:nvSpPr>
        <dsp:cNvPr id="0" name=""/>
        <dsp:cNvSpPr/>
      </dsp:nvSpPr>
      <dsp:spPr>
        <a:xfrm>
          <a:off x="3253382" y="2702"/>
          <a:ext cx="1621234" cy="810617"/>
        </a:xfrm>
        <a:prstGeom prst="roundRect">
          <a:avLst>
            <a:gd name="adj" fmla="val 10000"/>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lvl="0" algn="ctr" defTabSz="977900">
            <a:lnSpc>
              <a:spcPct val="90000"/>
            </a:lnSpc>
            <a:spcBef>
              <a:spcPct val="0"/>
            </a:spcBef>
            <a:spcAft>
              <a:spcPct val="35000"/>
            </a:spcAft>
          </a:pPr>
          <a:r>
            <a:rPr lang="en-US" sz="2200" kern="1200" dirty="0"/>
            <a:t>UAT Environment</a:t>
          </a:r>
        </a:p>
      </dsp:txBody>
      <dsp:txXfrm>
        <a:off x="3277124" y="26444"/>
        <a:ext cx="1573750" cy="763133"/>
      </dsp:txXfrm>
    </dsp:sp>
    <dsp:sp modelId="{CB054F8A-169F-4BD5-B7C2-7CCABA7C28B6}">
      <dsp:nvSpPr>
        <dsp:cNvPr id="0" name=""/>
        <dsp:cNvSpPr/>
      </dsp:nvSpPr>
      <dsp:spPr>
        <a:xfrm>
          <a:off x="3415506" y="813319"/>
          <a:ext cx="162123" cy="607962"/>
        </a:xfrm>
        <a:custGeom>
          <a:avLst/>
          <a:gdLst/>
          <a:ahLst/>
          <a:cxnLst/>
          <a:rect l="0" t="0" r="0" b="0"/>
          <a:pathLst>
            <a:path>
              <a:moveTo>
                <a:pt x="0" y="0"/>
              </a:moveTo>
              <a:lnTo>
                <a:pt x="0" y="607962"/>
              </a:lnTo>
              <a:lnTo>
                <a:pt x="162123" y="607962"/>
              </a:lnTo>
            </a:path>
          </a:pathLst>
        </a:custGeom>
        <a:noFill/>
        <a:ln w="25400" cap="flat" cmpd="sng" algn="ctr">
          <a:solidFill>
            <a:srgbClr val="FFC000"/>
          </a:solidFill>
          <a:prstDash val="solid"/>
          <a:miter lim="800000"/>
        </a:ln>
        <a:effectLst/>
      </dsp:spPr>
      <dsp:style>
        <a:lnRef idx="2">
          <a:scrgbClr r="0" g="0" b="0"/>
        </a:lnRef>
        <a:fillRef idx="0">
          <a:scrgbClr r="0" g="0" b="0"/>
        </a:fillRef>
        <a:effectRef idx="0">
          <a:scrgbClr r="0" g="0" b="0"/>
        </a:effectRef>
        <a:fontRef idx="minor"/>
      </dsp:style>
    </dsp:sp>
    <dsp:sp modelId="{43526750-C408-4F56-86E5-F2B1BF986495}">
      <dsp:nvSpPr>
        <dsp:cNvPr id="0" name=""/>
        <dsp:cNvSpPr/>
      </dsp:nvSpPr>
      <dsp:spPr>
        <a:xfrm>
          <a:off x="3577629" y="1015973"/>
          <a:ext cx="1296987" cy="810617"/>
        </a:xfrm>
        <a:prstGeom prst="roundRect">
          <a:avLst>
            <a:gd name="adj" fmla="val 10000"/>
          </a:avLst>
        </a:prstGeom>
        <a:solidFill>
          <a:schemeClr val="lt1">
            <a:alpha val="90000"/>
            <a:hueOff val="0"/>
            <a:satOff val="0"/>
            <a:lumOff val="0"/>
            <a:alphaOff val="0"/>
          </a:schemeClr>
        </a:solidFill>
        <a:ln w="127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a:t>Release Verification Tests</a:t>
          </a:r>
        </a:p>
      </dsp:txBody>
      <dsp:txXfrm>
        <a:off x="3601371" y="1039715"/>
        <a:ext cx="1249503" cy="763133"/>
      </dsp:txXfrm>
    </dsp:sp>
    <dsp:sp modelId="{4BC3AE9E-4CBF-4112-9B14-87C493759F69}">
      <dsp:nvSpPr>
        <dsp:cNvPr id="0" name=""/>
        <dsp:cNvSpPr/>
      </dsp:nvSpPr>
      <dsp:spPr>
        <a:xfrm>
          <a:off x="3415506" y="813319"/>
          <a:ext cx="162123" cy="1621234"/>
        </a:xfrm>
        <a:custGeom>
          <a:avLst/>
          <a:gdLst/>
          <a:ahLst/>
          <a:cxnLst/>
          <a:rect l="0" t="0" r="0" b="0"/>
          <a:pathLst>
            <a:path>
              <a:moveTo>
                <a:pt x="0" y="0"/>
              </a:moveTo>
              <a:lnTo>
                <a:pt x="0" y="1621234"/>
              </a:lnTo>
              <a:lnTo>
                <a:pt x="162123" y="1621234"/>
              </a:lnTo>
            </a:path>
          </a:pathLst>
        </a:custGeom>
        <a:noFill/>
        <a:ln w="25400" cap="flat" cmpd="sng" algn="ctr">
          <a:solidFill>
            <a:srgbClr val="FFC000"/>
          </a:solidFill>
          <a:prstDash val="solid"/>
          <a:miter lim="800000"/>
        </a:ln>
        <a:effectLst/>
      </dsp:spPr>
      <dsp:style>
        <a:lnRef idx="2">
          <a:scrgbClr r="0" g="0" b="0"/>
        </a:lnRef>
        <a:fillRef idx="0">
          <a:scrgbClr r="0" g="0" b="0"/>
        </a:fillRef>
        <a:effectRef idx="0">
          <a:scrgbClr r="0" g="0" b="0"/>
        </a:effectRef>
        <a:fontRef idx="minor"/>
      </dsp:style>
    </dsp:sp>
    <dsp:sp modelId="{21C021BD-2A51-44A7-93C9-0F76C0FD6779}">
      <dsp:nvSpPr>
        <dsp:cNvPr id="0" name=""/>
        <dsp:cNvSpPr/>
      </dsp:nvSpPr>
      <dsp:spPr>
        <a:xfrm>
          <a:off x="3577629" y="2029245"/>
          <a:ext cx="1296987" cy="810617"/>
        </a:xfrm>
        <a:prstGeom prst="roundRect">
          <a:avLst>
            <a:gd name="adj" fmla="val 10000"/>
          </a:avLst>
        </a:prstGeom>
        <a:solidFill>
          <a:schemeClr val="lt1">
            <a:alpha val="90000"/>
            <a:hueOff val="0"/>
            <a:satOff val="0"/>
            <a:lumOff val="0"/>
            <a:alphaOff val="0"/>
          </a:schemeClr>
        </a:solidFill>
        <a:ln w="127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a:t>Manual Regression Tests</a:t>
          </a:r>
        </a:p>
      </dsp:txBody>
      <dsp:txXfrm>
        <a:off x="3601371" y="2052987"/>
        <a:ext cx="1249503" cy="763133"/>
      </dsp:txXfrm>
    </dsp:sp>
    <dsp:sp modelId="{6910963D-6039-43F4-84C9-EB22C547639D}">
      <dsp:nvSpPr>
        <dsp:cNvPr id="0" name=""/>
        <dsp:cNvSpPr/>
      </dsp:nvSpPr>
      <dsp:spPr>
        <a:xfrm>
          <a:off x="3415506" y="813319"/>
          <a:ext cx="162123" cy="2634505"/>
        </a:xfrm>
        <a:custGeom>
          <a:avLst/>
          <a:gdLst/>
          <a:ahLst/>
          <a:cxnLst/>
          <a:rect l="0" t="0" r="0" b="0"/>
          <a:pathLst>
            <a:path>
              <a:moveTo>
                <a:pt x="0" y="0"/>
              </a:moveTo>
              <a:lnTo>
                <a:pt x="0" y="2634505"/>
              </a:lnTo>
              <a:lnTo>
                <a:pt x="162123" y="2634505"/>
              </a:lnTo>
            </a:path>
          </a:pathLst>
        </a:custGeom>
        <a:noFill/>
        <a:ln w="25400" cap="flat" cmpd="sng" algn="ctr">
          <a:solidFill>
            <a:srgbClr val="FFC000"/>
          </a:solidFill>
          <a:prstDash val="solid"/>
          <a:miter lim="800000"/>
        </a:ln>
        <a:effectLst/>
      </dsp:spPr>
      <dsp:style>
        <a:lnRef idx="2">
          <a:scrgbClr r="0" g="0" b="0"/>
        </a:lnRef>
        <a:fillRef idx="0">
          <a:scrgbClr r="0" g="0" b="0"/>
        </a:fillRef>
        <a:effectRef idx="0">
          <a:scrgbClr r="0" g="0" b="0"/>
        </a:effectRef>
        <a:fontRef idx="minor"/>
      </dsp:style>
    </dsp:sp>
    <dsp:sp modelId="{E9188E5D-570D-4872-8F23-291D98A274E2}">
      <dsp:nvSpPr>
        <dsp:cNvPr id="0" name=""/>
        <dsp:cNvSpPr/>
      </dsp:nvSpPr>
      <dsp:spPr>
        <a:xfrm>
          <a:off x="3577629" y="3042516"/>
          <a:ext cx="1296987" cy="810617"/>
        </a:xfrm>
        <a:prstGeom prst="roundRect">
          <a:avLst>
            <a:gd name="adj" fmla="val 10000"/>
          </a:avLst>
        </a:prstGeom>
        <a:solidFill>
          <a:schemeClr val="lt1">
            <a:alpha val="90000"/>
            <a:hueOff val="0"/>
            <a:satOff val="0"/>
            <a:lumOff val="0"/>
            <a:alphaOff val="0"/>
          </a:schemeClr>
        </a:solidFill>
        <a:ln w="127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US" sz="1600" kern="1200" dirty="0"/>
            <a:t>Automated Regression</a:t>
          </a:r>
        </a:p>
        <a:p>
          <a:pPr lvl="0" algn="ctr" defTabSz="844550">
            <a:lnSpc>
              <a:spcPct val="90000"/>
            </a:lnSpc>
            <a:spcBef>
              <a:spcPct val="0"/>
            </a:spcBef>
            <a:spcAft>
              <a:spcPct val="35000"/>
            </a:spcAft>
          </a:pPr>
          <a:endParaRPr lang="en-US" sz="1600" kern="1200" dirty="0"/>
        </a:p>
      </dsp:txBody>
      <dsp:txXfrm>
        <a:off x="3601371" y="3066258"/>
        <a:ext cx="1249503" cy="763133"/>
      </dsp:txXfrm>
    </dsp:sp>
    <dsp:sp modelId="{C93F43CE-89E9-48EB-B8D8-19FDF177AD6C}">
      <dsp:nvSpPr>
        <dsp:cNvPr id="0" name=""/>
        <dsp:cNvSpPr/>
      </dsp:nvSpPr>
      <dsp:spPr>
        <a:xfrm>
          <a:off x="3415506" y="813319"/>
          <a:ext cx="162123" cy="3647777"/>
        </a:xfrm>
        <a:custGeom>
          <a:avLst/>
          <a:gdLst/>
          <a:ahLst/>
          <a:cxnLst/>
          <a:rect l="0" t="0" r="0" b="0"/>
          <a:pathLst>
            <a:path>
              <a:moveTo>
                <a:pt x="0" y="0"/>
              </a:moveTo>
              <a:lnTo>
                <a:pt x="0" y="3647777"/>
              </a:lnTo>
              <a:lnTo>
                <a:pt x="162123" y="3647777"/>
              </a:lnTo>
            </a:path>
          </a:pathLst>
        </a:custGeom>
        <a:noFill/>
        <a:ln w="25400" cap="flat" cmpd="sng" algn="ctr">
          <a:solidFill>
            <a:srgbClr val="FFC000"/>
          </a:solidFill>
          <a:prstDash val="solid"/>
          <a:miter lim="800000"/>
        </a:ln>
        <a:effectLst/>
      </dsp:spPr>
      <dsp:style>
        <a:lnRef idx="2">
          <a:scrgbClr r="0" g="0" b="0"/>
        </a:lnRef>
        <a:fillRef idx="0">
          <a:scrgbClr r="0" g="0" b="0"/>
        </a:fillRef>
        <a:effectRef idx="0">
          <a:scrgbClr r="0" g="0" b="0"/>
        </a:effectRef>
        <a:fontRef idx="minor"/>
      </dsp:style>
    </dsp:sp>
    <dsp:sp modelId="{09F3A143-77B3-4D44-9ABE-67444832B3C1}">
      <dsp:nvSpPr>
        <dsp:cNvPr id="0" name=""/>
        <dsp:cNvSpPr/>
      </dsp:nvSpPr>
      <dsp:spPr>
        <a:xfrm>
          <a:off x="3577629" y="4055788"/>
          <a:ext cx="1296987" cy="810617"/>
        </a:xfrm>
        <a:prstGeom prst="roundRect">
          <a:avLst>
            <a:gd name="adj" fmla="val 10000"/>
          </a:avLst>
        </a:prstGeom>
        <a:solidFill>
          <a:schemeClr val="lt1">
            <a:alpha val="90000"/>
            <a:hueOff val="0"/>
            <a:satOff val="0"/>
            <a:lumOff val="0"/>
            <a:alphaOff val="0"/>
          </a:schemeClr>
        </a:solidFill>
        <a:ln w="127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US" sz="1600" kern="1200" dirty="0"/>
            <a:t>New Scope</a:t>
          </a:r>
        </a:p>
        <a:p>
          <a:pPr lvl="0" algn="ctr" defTabSz="844550">
            <a:lnSpc>
              <a:spcPct val="90000"/>
            </a:lnSpc>
            <a:spcBef>
              <a:spcPct val="0"/>
            </a:spcBef>
            <a:spcAft>
              <a:spcPct val="35000"/>
            </a:spcAft>
          </a:pPr>
          <a:endParaRPr lang="en-US" sz="1600" kern="1200" dirty="0"/>
        </a:p>
      </dsp:txBody>
      <dsp:txXfrm>
        <a:off x="3601371" y="4079530"/>
        <a:ext cx="1249503" cy="763133"/>
      </dsp:txXfrm>
    </dsp:sp>
    <dsp:sp modelId="{1EB1D612-C881-4F1F-A251-83413FF1FAFD}">
      <dsp:nvSpPr>
        <dsp:cNvPr id="0" name=""/>
        <dsp:cNvSpPr/>
      </dsp:nvSpPr>
      <dsp:spPr>
        <a:xfrm>
          <a:off x="5279925" y="2702"/>
          <a:ext cx="1621234" cy="810617"/>
        </a:xfrm>
        <a:prstGeom prst="roundRect">
          <a:avLst>
            <a:gd name="adj" fmla="val 10000"/>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lvl="0" algn="ctr" defTabSz="977900">
            <a:lnSpc>
              <a:spcPct val="90000"/>
            </a:lnSpc>
            <a:spcBef>
              <a:spcPct val="0"/>
            </a:spcBef>
            <a:spcAft>
              <a:spcPct val="35000"/>
            </a:spcAft>
          </a:pPr>
          <a:r>
            <a:rPr lang="en-US" sz="2200" kern="1200" dirty="0"/>
            <a:t>Pre-PROD Environment</a:t>
          </a:r>
        </a:p>
      </dsp:txBody>
      <dsp:txXfrm>
        <a:off x="5303667" y="26444"/>
        <a:ext cx="1573750" cy="763133"/>
      </dsp:txXfrm>
    </dsp:sp>
    <dsp:sp modelId="{D79D5E7B-D46D-4463-8D44-1853127D3B72}">
      <dsp:nvSpPr>
        <dsp:cNvPr id="0" name=""/>
        <dsp:cNvSpPr/>
      </dsp:nvSpPr>
      <dsp:spPr>
        <a:xfrm>
          <a:off x="5442049" y="813319"/>
          <a:ext cx="162123" cy="607962"/>
        </a:xfrm>
        <a:custGeom>
          <a:avLst/>
          <a:gdLst/>
          <a:ahLst/>
          <a:cxnLst/>
          <a:rect l="0" t="0" r="0" b="0"/>
          <a:pathLst>
            <a:path>
              <a:moveTo>
                <a:pt x="0" y="0"/>
              </a:moveTo>
              <a:lnTo>
                <a:pt x="0" y="607962"/>
              </a:lnTo>
              <a:lnTo>
                <a:pt x="162123" y="607962"/>
              </a:lnTo>
            </a:path>
          </a:pathLst>
        </a:custGeom>
        <a:noFill/>
        <a:ln w="25400" cap="flat" cmpd="sng" algn="ctr">
          <a:solidFill>
            <a:srgbClr val="FFC000"/>
          </a:solidFill>
          <a:prstDash val="solid"/>
          <a:miter lim="800000"/>
        </a:ln>
        <a:effectLst/>
      </dsp:spPr>
      <dsp:style>
        <a:lnRef idx="2">
          <a:scrgbClr r="0" g="0" b="0"/>
        </a:lnRef>
        <a:fillRef idx="0">
          <a:scrgbClr r="0" g="0" b="0"/>
        </a:fillRef>
        <a:effectRef idx="0">
          <a:scrgbClr r="0" g="0" b="0"/>
        </a:effectRef>
        <a:fontRef idx="minor"/>
      </dsp:style>
    </dsp:sp>
    <dsp:sp modelId="{2F1300E1-34C6-4031-99BC-5E423B34B706}">
      <dsp:nvSpPr>
        <dsp:cNvPr id="0" name=""/>
        <dsp:cNvSpPr/>
      </dsp:nvSpPr>
      <dsp:spPr>
        <a:xfrm>
          <a:off x="5604172" y="1015973"/>
          <a:ext cx="1296987" cy="810617"/>
        </a:xfrm>
        <a:prstGeom prst="roundRect">
          <a:avLst>
            <a:gd name="adj" fmla="val 10000"/>
          </a:avLst>
        </a:prstGeom>
        <a:solidFill>
          <a:schemeClr val="lt1">
            <a:alpha val="90000"/>
            <a:hueOff val="0"/>
            <a:satOff val="0"/>
            <a:lumOff val="0"/>
            <a:alphaOff val="0"/>
          </a:schemeClr>
        </a:solidFill>
        <a:ln w="127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a:t>Manual Sanity Regression Tests</a:t>
          </a:r>
        </a:p>
      </dsp:txBody>
      <dsp:txXfrm>
        <a:off x="5627914" y="1039715"/>
        <a:ext cx="1249503" cy="763133"/>
      </dsp:txXfrm>
    </dsp:sp>
    <dsp:sp modelId="{058872CD-263A-4F71-8DAE-ADC40609551D}">
      <dsp:nvSpPr>
        <dsp:cNvPr id="0" name=""/>
        <dsp:cNvSpPr/>
      </dsp:nvSpPr>
      <dsp:spPr>
        <a:xfrm>
          <a:off x="5442049" y="813319"/>
          <a:ext cx="162123" cy="1621234"/>
        </a:xfrm>
        <a:custGeom>
          <a:avLst/>
          <a:gdLst/>
          <a:ahLst/>
          <a:cxnLst/>
          <a:rect l="0" t="0" r="0" b="0"/>
          <a:pathLst>
            <a:path>
              <a:moveTo>
                <a:pt x="0" y="0"/>
              </a:moveTo>
              <a:lnTo>
                <a:pt x="0" y="1621234"/>
              </a:lnTo>
              <a:lnTo>
                <a:pt x="162123" y="1621234"/>
              </a:lnTo>
            </a:path>
          </a:pathLst>
        </a:custGeom>
        <a:noFill/>
        <a:ln w="25400" cap="flat" cmpd="sng" algn="ctr">
          <a:solidFill>
            <a:srgbClr val="FFC000"/>
          </a:solidFill>
          <a:prstDash val="solid"/>
          <a:miter lim="800000"/>
        </a:ln>
        <a:effectLst/>
      </dsp:spPr>
      <dsp:style>
        <a:lnRef idx="2">
          <a:scrgbClr r="0" g="0" b="0"/>
        </a:lnRef>
        <a:fillRef idx="0">
          <a:scrgbClr r="0" g="0" b="0"/>
        </a:fillRef>
        <a:effectRef idx="0">
          <a:scrgbClr r="0" g="0" b="0"/>
        </a:effectRef>
        <a:fontRef idx="minor"/>
      </dsp:style>
    </dsp:sp>
    <dsp:sp modelId="{6F98D722-C38E-47CA-A5C7-02663813C449}">
      <dsp:nvSpPr>
        <dsp:cNvPr id="0" name=""/>
        <dsp:cNvSpPr/>
      </dsp:nvSpPr>
      <dsp:spPr>
        <a:xfrm>
          <a:off x="5604172" y="2029245"/>
          <a:ext cx="1296987" cy="810617"/>
        </a:xfrm>
        <a:prstGeom prst="roundRect">
          <a:avLst>
            <a:gd name="adj" fmla="val 10000"/>
          </a:avLst>
        </a:prstGeom>
        <a:solidFill>
          <a:schemeClr val="lt1">
            <a:alpha val="90000"/>
            <a:hueOff val="0"/>
            <a:satOff val="0"/>
            <a:lumOff val="0"/>
            <a:alphaOff val="0"/>
          </a:schemeClr>
        </a:solidFill>
        <a:ln w="127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a:t>E2E Product Testing</a:t>
          </a:r>
        </a:p>
      </dsp:txBody>
      <dsp:txXfrm>
        <a:off x="5627914" y="2052987"/>
        <a:ext cx="1249503" cy="763133"/>
      </dsp:txXfrm>
    </dsp:sp>
    <dsp:sp modelId="{B93C44CC-A7B8-40BB-ADFC-DB6F0600B4D6}">
      <dsp:nvSpPr>
        <dsp:cNvPr id="0" name=""/>
        <dsp:cNvSpPr/>
      </dsp:nvSpPr>
      <dsp:spPr>
        <a:xfrm>
          <a:off x="5442049" y="813319"/>
          <a:ext cx="162123" cy="2634505"/>
        </a:xfrm>
        <a:custGeom>
          <a:avLst/>
          <a:gdLst/>
          <a:ahLst/>
          <a:cxnLst/>
          <a:rect l="0" t="0" r="0" b="0"/>
          <a:pathLst>
            <a:path>
              <a:moveTo>
                <a:pt x="0" y="0"/>
              </a:moveTo>
              <a:lnTo>
                <a:pt x="0" y="2634505"/>
              </a:lnTo>
              <a:lnTo>
                <a:pt x="162123" y="2634505"/>
              </a:lnTo>
            </a:path>
          </a:pathLst>
        </a:custGeom>
        <a:noFill/>
        <a:ln w="25400" cap="flat" cmpd="sng" algn="ctr">
          <a:solidFill>
            <a:srgbClr val="FFC000"/>
          </a:solidFill>
          <a:prstDash val="solid"/>
          <a:miter lim="800000"/>
        </a:ln>
        <a:effectLst/>
      </dsp:spPr>
      <dsp:style>
        <a:lnRef idx="2">
          <a:scrgbClr r="0" g="0" b="0"/>
        </a:lnRef>
        <a:fillRef idx="0">
          <a:scrgbClr r="0" g="0" b="0"/>
        </a:fillRef>
        <a:effectRef idx="0">
          <a:scrgbClr r="0" g="0" b="0"/>
        </a:effectRef>
        <a:fontRef idx="minor"/>
      </dsp:style>
    </dsp:sp>
    <dsp:sp modelId="{FC29BBA8-998C-48CA-8E70-19B6FD3B020B}">
      <dsp:nvSpPr>
        <dsp:cNvPr id="0" name=""/>
        <dsp:cNvSpPr/>
      </dsp:nvSpPr>
      <dsp:spPr>
        <a:xfrm>
          <a:off x="5604172" y="3042516"/>
          <a:ext cx="1296987" cy="810617"/>
        </a:xfrm>
        <a:prstGeom prst="roundRect">
          <a:avLst>
            <a:gd name="adj" fmla="val 10000"/>
          </a:avLst>
        </a:prstGeom>
        <a:solidFill>
          <a:schemeClr val="lt1">
            <a:alpha val="90000"/>
            <a:hueOff val="0"/>
            <a:satOff val="0"/>
            <a:lumOff val="0"/>
            <a:alphaOff val="0"/>
          </a:schemeClr>
        </a:solidFill>
        <a:ln w="127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a:t>New Scope</a:t>
          </a:r>
        </a:p>
      </dsp:txBody>
      <dsp:txXfrm>
        <a:off x="5627914" y="3066258"/>
        <a:ext cx="1249503" cy="7631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A77B33-C723-4697-9A61-0D416FDE2BFD}">
      <dsp:nvSpPr>
        <dsp:cNvPr id="0" name=""/>
        <dsp:cNvSpPr/>
      </dsp:nvSpPr>
      <dsp:spPr>
        <a:xfrm>
          <a:off x="0" y="0"/>
          <a:ext cx="1586988" cy="4869109"/>
        </a:xfrm>
        <a:prstGeom prst="roundRect">
          <a:avLst>
            <a:gd name="adj" fmla="val 10000"/>
          </a:avLst>
        </a:prstGeom>
        <a:solidFill>
          <a:schemeClr val="tx2">
            <a:lumMod val="60000"/>
            <a:lumOff val="4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a:t>Rest of backlog</a:t>
          </a:r>
        </a:p>
      </dsp:txBody>
      <dsp:txXfrm>
        <a:off x="0" y="0"/>
        <a:ext cx="1586988" cy="1460732"/>
      </dsp:txXfrm>
    </dsp:sp>
    <dsp:sp modelId="{F9A05A19-9096-456D-AC1C-578C896A8FA6}">
      <dsp:nvSpPr>
        <dsp:cNvPr id="0" name=""/>
        <dsp:cNvSpPr/>
      </dsp:nvSpPr>
      <dsp:spPr>
        <a:xfrm>
          <a:off x="158698" y="1462159"/>
          <a:ext cx="1269590" cy="1468102"/>
        </a:xfrm>
        <a:prstGeom prst="roundRect">
          <a:avLst>
            <a:gd name="adj" fmla="val 10000"/>
          </a:avLst>
        </a:prstGeom>
        <a:solidFill>
          <a:srgbClr val="FCD03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43815" rIns="58420" bIns="43815" numCol="1" spcCol="1270" anchor="ctr" anchorCtr="0">
          <a:noAutofit/>
        </a:bodyPr>
        <a:lstStyle/>
        <a:p>
          <a:pPr lvl="0" algn="ctr" defTabSz="1022350">
            <a:lnSpc>
              <a:spcPct val="90000"/>
            </a:lnSpc>
            <a:spcBef>
              <a:spcPct val="0"/>
            </a:spcBef>
            <a:spcAft>
              <a:spcPct val="35000"/>
            </a:spcAft>
          </a:pPr>
          <a:r>
            <a:rPr lang="en-US" sz="2300" kern="1200" dirty="0"/>
            <a:t>Resolved Bugs</a:t>
          </a:r>
        </a:p>
      </dsp:txBody>
      <dsp:txXfrm>
        <a:off x="195883" y="1499344"/>
        <a:ext cx="1195220" cy="1393732"/>
      </dsp:txXfrm>
    </dsp:sp>
    <dsp:sp modelId="{2D919A47-9C7B-4BBD-809F-4989A7552DD9}">
      <dsp:nvSpPr>
        <dsp:cNvPr id="0" name=""/>
        <dsp:cNvSpPr/>
      </dsp:nvSpPr>
      <dsp:spPr>
        <a:xfrm>
          <a:off x="158698" y="3156124"/>
          <a:ext cx="1269590" cy="1468102"/>
        </a:xfrm>
        <a:prstGeom prst="roundRect">
          <a:avLst>
            <a:gd name="adj" fmla="val 10000"/>
          </a:avLst>
        </a:prstGeom>
        <a:solidFill>
          <a:srgbClr val="F6CC3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43815" rIns="58420" bIns="43815" numCol="1" spcCol="1270" anchor="ctr" anchorCtr="0">
          <a:noAutofit/>
        </a:bodyPr>
        <a:lstStyle/>
        <a:p>
          <a:pPr lvl="0" algn="ctr" defTabSz="1022350">
            <a:lnSpc>
              <a:spcPct val="90000"/>
            </a:lnSpc>
            <a:spcBef>
              <a:spcPct val="0"/>
            </a:spcBef>
            <a:spcAft>
              <a:spcPct val="35000"/>
            </a:spcAft>
          </a:pPr>
          <a:r>
            <a:rPr lang="en-US" sz="2300" kern="1200" dirty="0"/>
            <a:t>Resolved Issues</a:t>
          </a:r>
        </a:p>
      </dsp:txBody>
      <dsp:txXfrm>
        <a:off x="195883" y="3193309"/>
        <a:ext cx="1195220" cy="139373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Q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a:defRPr sz="1200"/>
            </a:lvl1pPr>
          </a:lstStyle>
          <a:p>
            <a:fld id="{0F980279-120C-4667-8BF1-3E970A305466}" type="datetimeFigureOut">
              <a:rPr lang="ar-QA" smtClean="0"/>
              <a:t>27/06/1443</a:t>
            </a:fld>
            <a:endParaRPr lang="ar-Q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r">
              <a:defRPr sz="1200"/>
            </a:lvl1pPr>
          </a:lstStyle>
          <a:p>
            <a:endParaRPr lang="ar-Q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a:defRPr sz="1200"/>
            </a:lvl1pPr>
          </a:lstStyle>
          <a:p>
            <a:fld id="{1D5E42C0-4150-450A-97BF-D4E018970E8E}" type="slidenum">
              <a:rPr lang="ar-QA" smtClean="0"/>
              <a:t>‹#›</a:t>
            </a:fld>
            <a:endParaRPr lang="ar-QA"/>
          </a:p>
        </p:txBody>
      </p:sp>
    </p:spTree>
    <p:extLst>
      <p:ext uri="{BB962C8B-B14F-4D97-AF65-F5344CB8AC3E}">
        <p14:creationId xmlns:p14="http://schemas.microsoft.com/office/powerpoint/2010/main" val="13451568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7C229-669D-4B93-8ACE-25B1DA7C5272}" type="datetimeFigureOut">
              <a:rPr lang="en-US" smtClean="0"/>
              <a:t>1/30/2022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7F694C-A832-4A55-AB5A-B999C412FF7C}" type="slidenum">
              <a:rPr lang="en-US" smtClean="0"/>
              <a:t>‹#›</a:t>
            </a:fld>
            <a:endParaRPr lang="en-US"/>
          </a:p>
        </p:txBody>
      </p:sp>
    </p:spTree>
    <p:extLst>
      <p:ext uri="{BB962C8B-B14F-4D97-AF65-F5344CB8AC3E}">
        <p14:creationId xmlns:p14="http://schemas.microsoft.com/office/powerpoint/2010/main" val="259896259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CD2356C-2650-4986-9A78-19F6DEF2699B}"/>
              </a:ext>
            </a:extLst>
          </p:cNvPr>
          <p:cNvSpPr>
            <a:spLocks noGrp="1"/>
          </p:cNvSpPr>
          <p:nvPr>
            <p:ph type="sldNum" sz="quarter" idx="5"/>
          </p:nvPr>
        </p:nvSpPr>
        <p:spPr/>
        <p:txBody>
          <a:bodyPr/>
          <a:lstStyle/>
          <a:p>
            <a:fld id="{AB7F694C-A832-4A55-AB5A-B999C412FF7C}" type="slidenum">
              <a:rPr lang="en-US" smtClean="0"/>
              <a:t>4</a:t>
            </a:fld>
            <a:endParaRPr lang="en-US"/>
          </a:p>
        </p:txBody>
      </p:sp>
    </p:spTree>
    <p:extLst>
      <p:ext uri="{BB962C8B-B14F-4D97-AF65-F5344CB8AC3E}">
        <p14:creationId xmlns:p14="http://schemas.microsoft.com/office/powerpoint/2010/main" val="1641132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summary, we have presented</a:t>
            </a:r>
            <a:r>
              <a:rPr lang="en-US" baseline="0" dirty="0"/>
              <a:t> to you our </a:t>
            </a:r>
            <a:r>
              <a:rPr lang="en-US" baseline="0" dirty="0" err="1"/>
              <a:t>Methodoly</a:t>
            </a:r>
            <a:r>
              <a:rPr lang="en-US" baseline="0" dirty="0"/>
              <a:t> or let’s say state of mind toward the TASMU Testing , then we described the adopted strategy and the framework that helps applying those guidelines. Now we will move to the practical side of things with the description on ADO of how we do this step by step and we will need please more focus from your side here.</a:t>
            </a:r>
            <a:endParaRPr lang="ar-QA" dirty="0"/>
          </a:p>
        </p:txBody>
      </p:sp>
      <p:sp>
        <p:nvSpPr>
          <p:cNvPr id="4" name="Slide Number Placeholder 3"/>
          <p:cNvSpPr>
            <a:spLocks noGrp="1"/>
          </p:cNvSpPr>
          <p:nvPr>
            <p:ph type="sldNum" sz="quarter" idx="10"/>
          </p:nvPr>
        </p:nvSpPr>
        <p:spPr/>
        <p:txBody>
          <a:bodyPr/>
          <a:lstStyle/>
          <a:p>
            <a:fld id="{AB7F694C-A832-4A55-AB5A-B999C412FF7C}" type="slidenum">
              <a:rPr lang="en-US" smtClean="0"/>
              <a:t>15</a:t>
            </a:fld>
            <a:endParaRPr lang="en-US"/>
          </a:p>
        </p:txBody>
      </p:sp>
    </p:spTree>
    <p:extLst>
      <p:ext uri="{BB962C8B-B14F-4D97-AF65-F5344CB8AC3E}">
        <p14:creationId xmlns:p14="http://schemas.microsoft.com/office/powerpoint/2010/main" val="491938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For the </a:t>
            </a:r>
          </a:p>
        </p:txBody>
      </p:sp>
      <p:sp>
        <p:nvSpPr>
          <p:cNvPr id="4" name="Slide Number Placeholder 3"/>
          <p:cNvSpPr>
            <a:spLocks noGrp="1"/>
          </p:cNvSpPr>
          <p:nvPr>
            <p:ph type="sldNum" sz="quarter" idx="5"/>
          </p:nvPr>
        </p:nvSpPr>
        <p:spPr/>
        <p:txBody>
          <a:bodyPr/>
          <a:lstStyle/>
          <a:p>
            <a:fld id="{AB7F694C-A832-4A55-AB5A-B999C412FF7C}" type="slidenum">
              <a:rPr lang="en-US" smtClean="0"/>
              <a:t>16</a:t>
            </a:fld>
            <a:endParaRPr lang="en-US"/>
          </a:p>
        </p:txBody>
      </p:sp>
    </p:spTree>
    <p:extLst>
      <p:ext uri="{BB962C8B-B14F-4D97-AF65-F5344CB8AC3E}">
        <p14:creationId xmlns:p14="http://schemas.microsoft.com/office/powerpoint/2010/main" val="3760223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B7F694C-A832-4A55-AB5A-B999C412FF7C}" type="slidenum">
              <a:rPr lang="en-US" smtClean="0"/>
              <a:t>17</a:t>
            </a:fld>
            <a:endParaRPr lang="en-US"/>
          </a:p>
        </p:txBody>
      </p:sp>
    </p:spTree>
    <p:extLst>
      <p:ext uri="{BB962C8B-B14F-4D97-AF65-F5344CB8AC3E}">
        <p14:creationId xmlns:p14="http://schemas.microsoft.com/office/powerpoint/2010/main" val="3200098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solidFill>
                  <a:schemeClr val="tx1"/>
                </a:solidFill>
                <a:latin typeface="Avenir"/>
              </a:rPr>
              <a:t>In summary,</a:t>
            </a:r>
            <a:r>
              <a:rPr lang="en-US" b="1" i="1" baseline="0" dirty="0">
                <a:solidFill>
                  <a:schemeClr val="tx1"/>
                </a:solidFill>
                <a:latin typeface="Avenir"/>
              </a:rPr>
              <a:t> o</a:t>
            </a:r>
            <a:r>
              <a:rPr lang="en-US" b="1" i="1" dirty="0">
                <a:solidFill>
                  <a:schemeClr val="tx1"/>
                </a:solidFill>
                <a:latin typeface="Avenir"/>
              </a:rPr>
              <a:t>ur</a:t>
            </a:r>
            <a:r>
              <a:rPr lang="en-US" b="1" i="1" baseline="0" dirty="0">
                <a:solidFill>
                  <a:schemeClr val="tx1"/>
                </a:solidFill>
                <a:latin typeface="Avenir"/>
              </a:rPr>
              <a:t> methodology includes functional and non functional testing and several testing techniques and follows the best practices, now let is do a close up and understand how this is organized and managed by exploring the Tasmu Test Strategy.</a:t>
            </a:r>
            <a:endParaRPr lang="en-US" b="1" i="1" dirty="0">
              <a:solidFill>
                <a:schemeClr val="tx1"/>
              </a:solidFill>
              <a:latin typeface="Avenir"/>
            </a:endParaRPr>
          </a:p>
          <a:p>
            <a:endParaRPr lang="en-US" dirty="0"/>
          </a:p>
        </p:txBody>
      </p:sp>
      <p:sp>
        <p:nvSpPr>
          <p:cNvPr id="4" name="Slide Number Placeholder 3">
            <a:extLst>
              <a:ext uri="{FF2B5EF4-FFF2-40B4-BE49-F238E27FC236}">
                <a16:creationId xmlns:a16="http://schemas.microsoft.com/office/drawing/2014/main" id="{22AC63C0-E648-4EF4-9AAB-0FC0F1D45F78}"/>
              </a:ext>
            </a:extLst>
          </p:cNvPr>
          <p:cNvSpPr>
            <a:spLocks noGrp="1"/>
          </p:cNvSpPr>
          <p:nvPr>
            <p:ph type="sldNum" sz="quarter" idx="5"/>
          </p:nvPr>
        </p:nvSpPr>
        <p:spPr/>
        <p:txBody>
          <a:bodyPr/>
          <a:lstStyle/>
          <a:p>
            <a:fld id="{AB7F694C-A832-4A55-AB5A-B999C412FF7C}" type="slidenum">
              <a:rPr lang="en-US" smtClean="0"/>
              <a:t>5</a:t>
            </a:fld>
            <a:endParaRPr lang="en-US"/>
          </a:p>
        </p:txBody>
      </p:sp>
    </p:spTree>
    <p:extLst>
      <p:ext uri="{BB962C8B-B14F-4D97-AF65-F5344CB8AC3E}">
        <p14:creationId xmlns:p14="http://schemas.microsoft.com/office/powerpoint/2010/main" val="800771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activities are following</a:t>
            </a:r>
            <a:r>
              <a:rPr lang="en-US" baseline="0" dirty="0"/>
              <a:t> this Release timeline (and you move to next slide)which is a sample of a release progress timeline</a:t>
            </a:r>
            <a:endParaRPr lang="ar-QA" dirty="0"/>
          </a:p>
        </p:txBody>
      </p:sp>
      <p:sp>
        <p:nvSpPr>
          <p:cNvPr id="4" name="Slide Number Placeholder 3"/>
          <p:cNvSpPr>
            <a:spLocks noGrp="1"/>
          </p:cNvSpPr>
          <p:nvPr>
            <p:ph type="sldNum" sz="quarter" idx="10"/>
          </p:nvPr>
        </p:nvSpPr>
        <p:spPr/>
        <p:txBody>
          <a:bodyPr/>
          <a:lstStyle/>
          <a:p>
            <a:fld id="{AB7F694C-A832-4A55-AB5A-B999C412FF7C}" type="slidenum">
              <a:rPr lang="en-US" smtClean="0"/>
              <a:t>7</a:t>
            </a:fld>
            <a:endParaRPr lang="en-US"/>
          </a:p>
        </p:txBody>
      </p:sp>
    </p:spTree>
    <p:extLst>
      <p:ext uri="{BB962C8B-B14F-4D97-AF65-F5344CB8AC3E}">
        <p14:creationId xmlns:p14="http://schemas.microsoft.com/office/powerpoint/2010/main" val="3932979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3A1FA31-DEB3-4727-A81A-3DD954462E37}"/>
              </a:ext>
            </a:extLst>
          </p:cNvPr>
          <p:cNvSpPr>
            <a:spLocks noGrp="1"/>
          </p:cNvSpPr>
          <p:nvPr>
            <p:ph type="sldNum" sz="quarter" idx="5"/>
          </p:nvPr>
        </p:nvSpPr>
        <p:spPr/>
        <p:txBody>
          <a:bodyPr/>
          <a:lstStyle/>
          <a:p>
            <a:fld id="{AB7F694C-A832-4A55-AB5A-B999C412FF7C}" type="slidenum">
              <a:rPr lang="en-US" smtClean="0"/>
              <a:t>8</a:t>
            </a:fld>
            <a:endParaRPr lang="en-US"/>
          </a:p>
        </p:txBody>
      </p:sp>
    </p:spTree>
    <p:extLst>
      <p:ext uri="{BB962C8B-B14F-4D97-AF65-F5344CB8AC3E}">
        <p14:creationId xmlns:p14="http://schemas.microsoft.com/office/powerpoint/2010/main" val="1574003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that</a:t>
            </a:r>
            <a:r>
              <a:rPr lang="en-US" baseline="0" dirty="0"/>
              <a:t> time slot dedicated to a release</a:t>
            </a:r>
            <a:r>
              <a:rPr lang="en-US" dirty="0"/>
              <a:t>, different activities will happen on different levels and between different team members. Starting from the planning……</a:t>
            </a:r>
            <a:r>
              <a:rPr lang="en-US" b="1" u="sng" dirty="0">
                <a:solidFill>
                  <a:schemeClr val="accent1"/>
                </a:solidFill>
              </a:rPr>
              <a:t>then explain the table</a:t>
            </a:r>
          </a:p>
          <a:p>
            <a:r>
              <a:rPr lang="en-US" b="1" u="sng" dirty="0"/>
              <a:t>Then:</a:t>
            </a:r>
            <a:r>
              <a:rPr lang="en-US" dirty="0"/>
              <a:t>  all these activities are centered around a specific </a:t>
            </a:r>
            <a:r>
              <a:rPr lang="en-US" baseline="0" dirty="0"/>
              <a:t>scope of Testing which will be mainly around 2 components: B2B and B2C and then move to the next slide</a:t>
            </a:r>
            <a:endParaRPr lang="ar-QA" dirty="0"/>
          </a:p>
        </p:txBody>
      </p:sp>
      <p:sp>
        <p:nvSpPr>
          <p:cNvPr id="4" name="Slide Number Placeholder 3"/>
          <p:cNvSpPr>
            <a:spLocks noGrp="1"/>
          </p:cNvSpPr>
          <p:nvPr>
            <p:ph type="sldNum" sz="quarter" idx="10"/>
          </p:nvPr>
        </p:nvSpPr>
        <p:spPr/>
        <p:txBody>
          <a:bodyPr/>
          <a:lstStyle/>
          <a:p>
            <a:fld id="{AB7F694C-A832-4A55-AB5A-B999C412FF7C}" type="slidenum">
              <a:rPr lang="en-US" smtClean="0"/>
              <a:t>9</a:t>
            </a:fld>
            <a:endParaRPr lang="en-US"/>
          </a:p>
        </p:txBody>
      </p:sp>
    </p:spTree>
    <p:extLst>
      <p:ext uri="{BB962C8B-B14F-4D97-AF65-F5344CB8AC3E}">
        <p14:creationId xmlns:p14="http://schemas.microsoft.com/office/powerpoint/2010/main" val="3679778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rest of the components is tested as part of the regression </a:t>
            </a:r>
            <a:r>
              <a:rPr lang="en-US" baseline="0" dirty="0" err="1"/>
              <a:t>test.If</a:t>
            </a:r>
            <a:r>
              <a:rPr lang="en-US" baseline="0" dirty="0"/>
              <a:t> any new requirement will be committed to the release then new test cases will be prepared and executed for that component.</a:t>
            </a:r>
          </a:p>
          <a:p>
            <a:r>
              <a:rPr lang="en-US" baseline="0" dirty="0"/>
              <a:t>This scope is tested following different test plans based on different environments.</a:t>
            </a:r>
            <a:endParaRPr lang="ar-QA" dirty="0"/>
          </a:p>
        </p:txBody>
      </p:sp>
      <p:sp>
        <p:nvSpPr>
          <p:cNvPr id="4" name="Slide Number Placeholder 3"/>
          <p:cNvSpPr>
            <a:spLocks noGrp="1"/>
          </p:cNvSpPr>
          <p:nvPr>
            <p:ph type="sldNum" sz="quarter" idx="10"/>
          </p:nvPr>
        </p:nvSpPr>
        <p:spPr/>
        <p:txBody>
          <a:bodyPr/>
          <a:lstStyle/>
          <a:p>
            <a:fld id="{AB7F694C-A832-4A55-AB5A-B999C412FF7C}" type="slidenum">
              <a:rPr lang="en-US" smtClean="0"/>
              <a:t>10</a:t>
            </a:fld>
            <a:endParaRPr lang="en-US"/>
          </a:p>
        </p:txBody>
      </p:sp>
    </p:spTree>
    <p:extLst>
      <p:ext uri="{BB962C8B-B14F-4D97-AF65-F5344CB8AC3E}">
        <p14:creationId xmlns:p14="http://schemas.microsoft.com/office/powerpoint/2010/main" val="3503991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solidFill>
                  <a:schemeClr val="accent1"/>
                </a:solidFill>
              </a:rPr>
              <a:t>Transition sentence:</a:t>
            </a:r>
            <a:r>
              <a:rPr lang="en-US" b="1" u="sng" baseline="0" dirty="0">
                <a:solidFill>
                  <a:schemeClr val="accent1"/>
                </a:solidFill>
              </a:rPr>
              <a:t> </a:t>
            </a:r>
            <a:r>
              <a:rPr lang="en-US" dirty="0"/>
              <a:t>To sum up,</a:t>
            </a:r>
            <a:r>
              <a:rPr lang="en-US" baseline="0" dirty="0"/>
              <a:t> our Test Strategy follows a pretty standard process of testing which distributes activities &amp; tasks between different team members, within a pre-defined scope and through different environments. So the question now is, how do we follow this strategy and how de we apply that process, which framework is helping us getting this in motion and which tooling keeps us close to the guidelines. For that we would like to present the following framework….</a:t>
            </a:r>
            <a:endParaRPr lang="en-US" dirty="0"/>
          </a:p>
        </p:txBody>
      </p:sp>
      <p:sp>
        <p:nvSpPr>
          <p:cNvPr id="4" name="Slide Number Placeholder 3">
            <a:extLst>
              <a:ext uri="{FF2B5EF4-FFF2-40B4-BE49-F238E27FC236}">
                <a16:creationId xmlns:a16="http://schemas.microsoft.com/office/drawing/2014/main" id="{E317B8FC-5CE3-4063-8862-4BB8659073AB}"/>
              </a:ext>
            </a:extLst>
          </p:cNvPr>
          <p:cNvSpPr>
            <a:spLocks noGrp="1"/>
          </p:cNvSpPr>
          <p:nvPr>
            <p:ph type="sldNum" sz="quarter" idx="5"/>
          </p:nvPr>
        </p:nvSpPr>
        <p:spPr/>
        <p:txBody>
          <a:bodyPr/>
          <a:lstStyle/>
          <a:p>
            <a:fld id="{AB7F694C-A832-4A55-AB5A-B999C412FF7C}" type="slidenum">
              <a:rPr lang="en-US" smtClean="0"/>
              <a:t>11</a:t>
            </a:fld>
            <a:endParaRPr lang="en-US"/>
          </a:p>
        </p:txBody>
      </p:sp>
    </p:spTree>
    <p:extLst>
      <p:ext uri="{BB962C8B-B14F-4D97-AF65-F5344CB8AC3E}">
        <p14:creationId xmlns:p14="http://schemas.microsoft.com/office/powerpoint/2010/main" val="1541218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framework consists first in</a:t>
            </a:r>
            <a:r>
              <a:rPr lang="en-US" baseline="0" dirty="0"/>
              <a:t> a clear</a:t>
            </a:r>
            <a:r>
              <a:rPr lang="en-US" dirty="0"/>
              <a:t> distribution of roles and definition</a:t>
            </a:r>
            <a:r>
              <a:rPr lang="en-US" baseline="0" dirty="0"/>
              <a:t> of tasks between team </a:t>
            </a:r>
            <a:r>
              <a:rPr lang="en-US" baseline="0" dirty="0" err="1"/>
              <a:t>members.We</a:t>
            </a:r>
            <a:r>
              <a:rPr lang="en-US" baseline="0" dirty="0"/>
              <a:t> have the Release management then the scrum master etc… we will let you go through the list </a:t>
            </a:r>
            <a:r>
              <a:rPr lang="en-US" baseline="0" dirty="0" err="1"/>
              <a:t>offline.Now</a:t>
            </a:r>
            <a:r>
              <a:rPr lang="en-US" baseline="0" dirty="0"/>
              <a:t> 2 notes we would like to add in this regard, Our A1QA team …….we have also in place a defect management process using Azure Dev Ops tool, …</a:t>
            </a:r>
            <a:endParaRPr lang="ar-QA" dirty="0"/>
          </a:p>
        </p:txBody>
      </p:sp>
      <p:sp>
        <p:nvSpPr>
          <p:cNvPr id="4" name="Slide Number Placeholder 3"/>
          <p:cNvSpPr>
            <a:spLocks noGrp="1"/>
          </p:cNvSpPr>
          <p:nvPr>
            <p:ph type="sldNum" sz="quarter" idx="10"/>
          </p:nvPr>
        </p:nvSpPr>
        <p:spPr/>
        <p:txBody>
          <a:bodyPr/>
          <a:lstStyle/>
          <a:p>
            <a:fld id="{AB7F694C-A832-4A55-AB5A-B999C412FF7C}" type="slidenum">
              <a:rPr lang="en-US" smtClean="0"/>
              <a:t>13</a:t>
            </a:fld>
            <a:endParaRPr lang="en-US"/>
          </a:p>
        </p:txBody>
      </p:sp>
    </p:spTree>
    <p:extLst>
      <p:ext uri="{BB962C8B-B14F-4D97-AF65-F5344CB8AC3E}">
        <p14:creationId xmlns:p14="http://schemas.microsoft.com/office/powerpoint/2010/main" val="2322538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process is followed during Triage</a:t>
            </a:r>
            <a:r>
              <a:rPr lang="en-US" baseline="0" dirty="0"/>
              <a:t> calls and will take place during execution </a:t>
            </a:r>
            <a:r>
              <a:rPr lang="en-US" baseline="0" dirty="0" err="1"/>
              <a:t>phase.Once</a:t>
            </a:r>
            <a:r>
              <a:rPr lang="en-US" baseline="0" dirty="0"/>
              <a:t> this phase is completed on each environment, there is an approval step needed to move to the next environment: </a:t>
            </a:r>
            <a:endParaRPr lang="ar-QA" dirty="0"/>
          </a:p>
        </p:txBody>
      </p:sp>
      <p:sp>
        <p:nvSpPr>
          <p:cNvPr id="4" name="Slide Number Placeholder 3"/>
          <p:cNvSpPr>
            <a:spLocks noGrp="1"/>
          </p:cNvSpPr>
          <p:nvPr>
            <p:ph type="sldNum" sz="quarter" idx="10"/>
          </p:nvPr>
        </p:nvSpPr>
        <p:spPr/>
        <p:txBody>
          <a:bodyPr/>
          <a:lstStyle/>
          <a:p>
            <a:fld id="{AB7F694C-A832-4A55-AB5A-B999C412FF7C}" type="slidenum">
              <a:rPr lang="en-US" smtClean="0"/>
              <a:t>14</a:t>
            </a:fld>
            <a:endParaRPr lang="en-US"/>
          </a:p>
        </p:txBody>
      </p:sp>
    </p:spTree>
    <p:extLst>
      <p:ext uri="{BB962C8B-B14F-4D97-AF65-F5344CB8AC3E}">
        <p14:creationId xmlns:p14="http://schemas.microsoft.com/office/powerpoint/2010/main" val="301350764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jpe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jpe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png"/><Relationship Id="rId4" Type="http://schemas.openxmlformats.org/officeDocument/2006/relationships/image" Target="../media/image2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Slide">
    <p:spTree>
      <p:nvGrpSpPr>
        <p:cNvPr id="1" name=""/>
        <p:cNvGrpSpPr/>
        <p:nvPr/>
      </p:nvGrpSpPr>
      <p:grpSpPr>
        <a:xfrm>
          <a:off x="0" y="0"/>
          <a:ext cx="0" cy="0"/>
          <a:chOff x="0" y="0"/>
          <a:chExt cx="0" cy="0"/>
        </a:xfrm>
      </p:grpSpPr>
      <p:pic>
        <p:nvPicPr>
          <p:cNvPr id="11" name="Picture 10" descr="Background pattern&#10;&#10;Description automatically generated">
            <a:extLst>
              <a:ext uri="{FF2B5EF4-FFF2-40B4-BE49-F238E27FC236}">
                <a16:creationId xmlns:a16="http://schemas.microsoft.com/office/drawing/2014/main" id="{B5AFAC83-33C0-2946-BBC1-AD6523C9E0DD}"/>
              </a:ext>
            </a:extLst>
          </p:cNvPr>
          <p:cNvPicPr>
            <a:picLocks noChangeAspect="1"/>
          </p:cNvPicPr>
          <p:nvPr userDrawn="1"/>
        </p:nvPicPr>
        <p:blipFill rotWithShape="1">
          <a:blip r:embed="rId2"/>
          <a:srcRect l="525" t="2680" r="523" b="424"/>
          <a:stretch/>
        </p:blipFill>
        <p:spPr>
          <a:xfrm>
            <a:off x="2" y="0"/>
            <a:ext cx="12191999" cy="6858000"/>
          </a:xfrm>
          <a:prstGeom prst="rect">
            <a:avLst/>
          </a:prstGeom>
        </p:spPr>
      </p:pic>
      <p:sp>
        <p:nvSpPr>
          <p:cNvPr id="3" name="Title Placeholder 1">
            <a:extLst>
              <a:ext uri="{FF2B5EF4-FFF2-40B4-BE49-F238E27FC236}">
                <a16:creationId xmlns:a16="http://schemas.microsoft.com/office/drawing/2014/main" id="{CF58AD9D-985D-C545-87DC-82E23AD59BDB}"/>
              </a:ext>
            </a:extLst>
          </p:cNvPr>
          <p:cNvSpPr>
            <a:spLocks noGrp="1"/>
          </p:cNvSpPr>
          <p:nvPr>
            <p:ph type="title" hasCustomPrompt="1"/>
          </p:nvPr>
        </p:nvSpPr>
        <p:spPr>
          <a:xfrm>
            <a:off x="293498" y="427822"/>
            <a:ext cx="10515600" cy="1428274"/>
          </a:xfrm>
          <a:prstGeom prst="rect">
            <a:avLst/>
          </a:prstGeom>
        </p:spPr>
        <p:txBody>
          <a:bodyPr vert="horz" lIns="91440" tIns="45720" rIns="91440" bIns="45720" rtlCol="0" anchor="t">
            <a:normAutofit/>
          </a:bodyPr>
          <a:lstStyle>
            <a:lvl1pPr algn="l" rtl="0">
              <a:lnSpc>
                <a:spcPts val="3500"/>
              </a:lnSpc>
              <a:defRPr sz="4000">
                <a:solidFill>
                  <a:srgbClr val="373535"/>
                </a:solidFill>
              </a:defRPr>
            </a:lvl1pPr>
          </a:lstStyle>
          <a:p>
            <a:r>
              <a:rPr lang="en-US"/>
              <a:t>PRESENTATION</a:t>
            </a:r>
            <a:br>
              <a:rPr lang="en-US"/>
            </a:br>
            <a:r>
              <a:rPr lang="en-US"/>
              <a:t>TITLE</a:t>
            </a:r>
          </a:p>
        </p:txBody>
      </p:sp>
      <p:sp>
        <p:nvSpPr>
          <p:cNvPr id="12" name="Subtitle 2">
            <a:extLst>
              <a:ext uri="{FF2B5EF4-FFF2-40B4-BE49-F238E27FC236}">
                <a16:creationId xmlns:a16="http://schemas.microsoft.com/office/drawing/2014/main" id="{DC54B1BA-0475-B449-8906-43B08886DE63}"/>
              </a:ext>
            </a:extLst>
          </p:cNvPr>
          <p:cNvSpPr>
            <a:spLocks noGrp="1"/>
          </p:cNvSpPr>
          <p:nvPr>
            <p:ph type="subTitle" idx="1"/>
          </p:nvPr>
        </p:nvSpPr>
        <p:spPr>
          <a:xfrm>
            <a:off x="1524000" y="3346143"/>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QA"/>
          </a:p>
        </p:txBody>
      </p:sp>
      <p:grpSp>
        <p:nvGrpSpPr>
          <p:cNvPr id="14" name="Group 13">
            <a:extLst>
              <a:ext uri="{FF2B5EF4-FFF2-40B4-BE49-F238E27FC236}">
                <a16:creationId xmlns:a16="http://schemas.microsoft.com/office/drawing/2014/main" id="{A62602AD-9BF4-CC43-8F79-E83E06A5EE04}"/>
              </a:ext>
            </a:extLst>
          </p:cNvPr>
          <p:cNvGrpSpPr>
            <a:grpSpLocks noChangeAspect="1"/>
          </p:cNvGrpSpPr>
          <p:nvPr userDrawn="1"/>
        </p:nvGrpSpPr>
        <p:grpSpPr>
          <a:xfrm>
            <a:off x="2801152" y="5510386"/>
            <a:ext cx="7089231" cy="987615"/>
            <a:chOff x="1089551" y="2260072"/>
            <a:chExt cx="7773438" cy="1331076"/>
          </a:xfrm>
        </p:grpSpPr>
        <p:pic>
          <p:nvPicPr>
            <p:cNvPr id="15" name="Picture 14" descr="A close up of a logo&#10;&#10;Description automatically generated">
              <a:extLst>
                <a:ext uri="{FF2B5EF4-FFF2-40B4-BE49-F238E27FC236}">
                  <a16:creationId xmlns:a16="http://schemas.microsoft.com/office/drawing/2014/main" id="{31C8E642-D996-D844-9603-38782A874A8E}"/>
                </a:ext>
              </a:extLst>
            </p:cNvPr>
            <p:cNvPicPr>
              <a:picLocks noChangeAspect="1"/>
            </p:cNvPicPr>
            <p:nvPr/>
          </p:nvPicPr>
          <p:blipFill rotWithShape="1">
            <a:blip r:embed="rId3"/>
            <a:srcRect b="25944"/>
            <a:stretch/>
          </p:blipFill>
          <p:spPr>
            <a:xfrm>
              <a:off x="5777249" y="2260072"/>
              <a:ext cx="1440000" cy="948672"/>
            </a:xfrm>
            <a:prstGeom prst="rect">
              <a:avLst/>
            </a:prstGeom>
          </p:spPr>
        </p:pic>
        <p:pic>
          <p:nvPicPr>
            <p:cNvPr id="16" name="Picture 15" descr="A close up of a sign&#10;&#10;Description automatically generated">
              <a:extLst>
                <a:ext uri="{FF2B5EF4-FFF2-40B4-BE49-F238E27FC236}">
                  <a16:creationId xmlns:a16="http://schemas.microsoft.com/office/drawing/2014/main" id="{E54FD3CD-0AD4-7843-9962-7A34BFCD1C74}"/>
                </a:ext>
              </a:extLst>
            </p:cNvPr>
            <p:cNvPicPr>
              <a:picLocks noChangeAspect="1"/>
            </p:cNvPicPr>
            <p:nvPr/>
          </p:nvPicPr>
          <p:blipFill rotWithShape="1">
            <a:blip r:embed="rId4"/>
            <a:srcRect b="25944"/>
            <a:stretch/>
          </p:blipFill>
          <p:spPr>
            <a:xfrm>
              <a:off x="4218040" y="2260072"/>
              <a:ext cx="1440000" cy="948672"/>
            </a:xfrm>
            <a:prstGeom prst="rect">
              <a:avLst/>
            </a:prstGeom>
          </p:spPr>
        </p:pic>
        <p:pic>
          <p:nvPicPr>
            <p:cNvPr id="17" name="Picture 16" descr="A picture containing device, drawing&#10;&#10;Description automatically generated">
              <a:extLst>
                <a:ext uri="{FF2B5EF4-FFF2-40B4-BE49-F238E27FC236}">
                  <a16:creationId xmlns:a16="http://schemas.microsoft.com/office/drawing/2014/main" id="{5B71A60F-29A7-FA4C-8566-5F445ACEB130}"/>
                </a:ext>
              </a:extLst>
            </p:cNvPr>
            <p:cNvPicPr>
              <a:picLocks noChangeAspect="1"/>
            </p:cNvPicPr>
            <p:nvPr/>
          </p:nvPicPr>
          <p:blipFill rotWithShape="1">
            <a:blip r:embed="rId5"/>
            <a:srcRect b="25944"/>
            <a:stretch/>
          </p:blipFill>
          <p:spPr>
            <a:xfrm>
              <a:off x="2738029" y="2260072"/>
              <a:ext cx="1440000" cy="948672"/>
            </a:xfrm>
            <a:prstGeom prst="rect">
              <a:avLst/>
            </a:prstGeom>
          </p:spPr>
        </p:pic>
        <p:pic>
          <p:nvPicPr>
            <p:cNvPr id="18" name="Picture 17" descr="A close up of a sign&#10;&#10;Description automatically generated">
              <a:extLst>
                <a:ext uri="{FF2B5EF4-FFF2-40B4-BE49-F238E27FC236}">
                  <a16:creationId xmlns:a16="http://schemas.microsoft.com/office/drawing/2014/main" id="{01FC71BB-61C8-6D45-9500-08783676CF7C}"/>
                </a:ext>
              </a:extLst>
            </p:cNvPr>
            <p:cNvPicPr>
              <a:picLocks noChangeAspect="1"/>
            </p:cNvPicPr>
            <p:nvPr/>
          </p:nvPicPr>
          <p:blipFill rotWithShape="1">
            <a:blip r:embed="rId6"/>
            <a:srcRect b="25944"/>
            <a:stretch/>
          </p:blipFill>
          <p:spPr>
            <a:xfrm>
              <a:off x="7273589" y="2260072"/>
              <a:ext cx="1440000" cy="948672"/>
            </a:xfrm>
            <a:prstGeom prst="rect">
              <a:avLst/>
            </a:prstGeom>
          </p:spPr>
        </p:pic>
        <p:pic>
          <p:nvPicPr>
            <p:cNvPr id="19" name="Picture 18" descr="A close up of a logo&#10;&#10;Description automatically generated">
              <a:extLst>
                <a:ext uri="{FF2B5EF4-FFF2-40B4-BE49-F238E27FC236}">
                  <a16:creationId xmlns:a16="http://schemas.microsoft.com/office/drawing/2014/main" id="{3227D363-6A38-474A-9D7A-557F52BD3C3E}"/>
                </a:ext>
              </a:extLst>
            </p:cNvPr>
            <p:cNvPicPr>
              <a:picLocks noChangeAspect="1"/>
            </p:cNvPicPr>
            <p:nvPr/>
          </p:nvPicPr>
          <p:blipFill rotWithShape="1">
            <a:blip r:embed="rId7"/>
            <a:srcRect b="25944"/>
            <a:stretch/>
          </p:blipFill>
          <p:spPr>
            <a:xfrm>
              <a:off x="1238951" y="2260073"/>
              <a:ext cx="1440000" cy="948671"/>
            </a:xfrm>
            <a:prstGeom prst="rect">
              <a:avLst/>
            </a:prstGeom>
          </p:spPr>
        </p:pic>
        <p:sp>
          <p:nvSpPr>
            <p:cNvPr id="20" name="TextBox 19">
              <a:extLst>
                <a:ext uri="{FF2B5EF4-FFF2-40B4-BE49-F238E27FC236}">
                  <a16:creationId xmlns:a16="http://schemas.microsoft.com/office/drawing/2014/main" id="{CC0ED6C4-A7A4-1940-B39D-6FF08438EC7D}"/>
                </a:ext>
              </a:extLst>
            </p:cNvPr>
            <p:cNvSpPr txBox="1"/>
            <p:nvPr/>
          </p:nvSpPr>
          <p:spPr>
            <a:xfrm>
              <a:off x="5525249" y="3217818"/>
              <a:ext cx="1944001" cy="373330"/>
            </a:xfrm>
            <a:prstGeom prst="rect">
              <a:avLst/>
            </a:prstGeom>
            <a:noFill/>
          </p:spPr>
          <p:txBody>
            <a:bodyPr wrap="square" rtlCol="0">
              <a:spAutoFit/>
            </a:bodyPr>
            <a:lstStyle/>
            <a:p>
              <a:pPr algn="ctr"/>
              <a:r>
                <a:rPr lang="en-US" sz="1200" b="1">
                  <a:solidFill>
                    <a:srgbClr val="109239"/>
                  </a:solidFill>
                  <a:latin typeface="MULISH EXTRABOLD ROMAN" pitchFamily="2" charset="77"/>
                </a:rPr>
                <a:t>Environment</a:t>
              </a:r>
            </a:p>
          </p:txBody>
        </p:sp>
        <p:sp>
          <p:nvSpPr>
            <p:cNvPr id="21" name="TextBox 20">
              <a:extLst>
                <a:ext uri="{FF2B5EF4-FFF2-40B4-BE49-F238E27FC236}">
                  <a16:creationId xmlns:a16="http://schemas.microsoft.com/office/drawing/2014/main" id="{6B5E2499-3B55-3C4B-82A0-AE3784457DC8}"/>
                </a:ext>
              </a:extLst>
            </p:cNvPr>
            <p:cNvSpPr txBox="1"/>
            <p:nvPr/>
          </p:nvSpPr>
          <p:spPr>
            <a:xfrm>
              <a:off x="4068640" y="3207040"/>
              <a:ext cx="1738801" cy="373330"/>
            </a:xfrm>
            <a:prstGeom prst="rect">
              <a:avLst/>
            </a:prstGeom>
            <a:noFill/>
          </p:spPr>
          <p:txBody>
            <a:bodyPr wrap="square" rtlCol="0">
              <a:spAutoFit/>
            </a:bodyPr>
            <a:lstStyle/>
            <a:p>
              <a:pPr algn="ctr"/>
              <a:r>
                <a:rPr lang="en-US" sz="1200" b="1">
                  <a:solidFill>
                    <a:srgbClr val="169CB5"/>
                  </a:solidFill>
                  <a:latin typeface="MULISH EXTRABOLD ROMAN" pitchFamily="2" charset="77"/>
                </a:rPr>
                <a:t>Healthcare</a:t>
              </a:r>
            </a:p>
          </p:txBody>
        </p:sp>
        <p:sp>
          <p:nvSpPr>
            <p:cNvPr id="22" name="TextBox 21">
              <a:extLst>
                <a:ext uri="{FF2B5EF4-FFF2-40B4-BE49-F238E27FC236}">
                  <a16:creationId xmlns:a16="http://schemas.microsoft.com/office/drawing/2014/main" id="{ECB2B1DB-3368-2842-A197-C3090D8DB2CD}"/>
                </a:ext>
              </a:extLst>
            </p:cNvPr>
            <p:cNvSpPr txBox="1"/>
            <p:nvPr/>
          </p:nvSpPr>
          <p:spPr>
            <a:xfrm>
              <a:off x="1089551" y="3207039"/>
              <a:ext cx="1738801" cy="373330"/>
            </a:xfrm>
            <a:prstGeom prst="rect">
              <a:avLst/>
            </a:prstGeom>
            <a:noFill/>
          </p:spPr>
          <p:txBody>
            <a:bodyPr wrap="square" rtlCol="0">
              <a:spAutoFit/>
            </a:bodyPr>
            <a:lstStyle/>
            <a:p>
              <a:pPr algn="ctr"/>
              <a:r>
                <a:rPr lang="en-US" sz="1200" b="1">
                  <a:solidFill>
                    <a:srgbClr val="0E77BD"/>
                  </a:solidFill>
                  <a:latin typeface="MULISH EXTRABOLD ROMAN" pitchFamily="2" charset="77"/>
                </a:rPr>
                <a:t>Transport</a:t>
              </a:r>
            </a:p>
          </p:txBody>
        </p:sp>
        <p:sp>
          <p:nvSpPr>
            <p:cNvPr id="23" name="TextBox 22">
              <a:extLst>
                <a:ext uri="{FF2B5EF4-FFF2-40B4-BE49-F238E27FC236}">
                  <a16:creationId xmlns:a16="http://schemas.microsoft.com/office/drawing/2014/main" id="{A43BEFE7-4AC3-5E4C-B94F-72E4A8A66696}"/>
                </a:ext>
              </a:extLst>
            </p:cNvPr>
            <p:cNvSpPr txBox="1"/>
            <p:nvPr/>
          </p:nvSpPr>
          <p:spPr>
            <a:xfrm>
              <a:off x="2588629" y="3217818"/>
              <a:ext cx="1738801" cy="373330"/>
            </a:xfrm>
            <a:prstGeom prst="rect">
              <a:avLst/>
            </a:prstGeom>
            <a:noFill/>
          </p:spPr>
          <p:txBody>
            <a:bodyPr wrap="square" rtlCol="0">
              <a:spAutoFit/>
            </a:bodyPr>
            <a:lstStyle/>
            <a:p>
              <a:pPr algn="ctr"/>
              <a:r>
                <a:rPr lang="en-US" sz="1200" b="1">
                  <a:solidFill>
                    <a:srgbClr val="E72C5E"/>
                  </a:solidFill>
                  <a:latin typeface="MULISH EXTRABOLD ROMAN" pitchFamily="2" charset="77"/>
                </a:rPr>
                <a:t>Logistics</a:t>
              </a:r>
            </a:p>
          </p:txBody>
        </p:sp>
        <p:sp>
          <p:nvSpPr>
            <p:cNvPr id="24" name="TextBox 23">
              <a:extLst>
                <a:ext uri="{FF2B5EF4-FFF2-40B4-BE49-F238E27FC236}">
                  <a16:creationId xmlns:a16="http://schemas.microsoft.com/office/drawing/2014/main" id="{A01D6EB6-E4C1-4B49-9E37-C78A32186B62}"/>
                </a:ext>
              </a:extLst>
            </p:cNvPr>
            <p:cNvSpPr txBox="1"/>
            <p:nvPr/>
          </p:nvSpPr>
          <p:spPr>
            <a:xfrm>
              <a:off x="7124188" y="3207040"/>
              <a:ext cx="1738801" cy="373330"/>
            </a:xfrm>
            <a:prstGeom prst="rect">
              <a:avLst/>
            </a:prstGeom>
            <a:noFill/>
          </p:spPr>
          <p:txBody>
            <a:bodyPr wrap="square" rtlCol="0">
              <a:spAutoFit/>
            </a:bodyPr>
            <a:lstStyle/>
            <a:p>
              <a:pPr algn="ctr"/>
              <a:r>
                <a:rPr lang="en-US" sz="1200" b="1">
                  <a:solidFill>
                    <a:srgbClr val="E95C0F"/>
                  </a:solidFill>
                  <a:latin typeface="MULISH EXTRABOLD ROMAN" pitchFamily="2" charset="77"/>
                </a:rPr>
                <a:t>Sports</a:t>
              </a:r>
            </a:p>
          </p:txBody>
        </p:sp>
      </p:grpSp>
      <p:pic>
        <p:nvPicPr>
          <p:cNvPr id="4" name="Picture 3" descr="A picture containing graphical user interface&#10;&#10;Description automatically generated">
            <a:extLst>
              <a:ext uri="{FF2B5EF4-FFF2-40B4-BE49-F238E27FC236}">
                <a16:creationId xmlns:a16="http://schemas.microsoft.com/office/drawing/2014/main" id="{2C05A281-566E-420D-93EB-BEAF43F7E79E}"/>
              </a:ext>
            </a:extLst>
          </p:cNvPr>
          <p:cNvPicPr>
            <a:picLocks noChangeAspect="1"/>
          </p:cNvPicPr>
          <p:nvPr userDrawn="1"/>
        </p:nvPicPr>
        <p:blipFill>
          <a:blip r:embed="rId8"/>
          <a:stretch>
            <a:fillRect/>
          </a:stretch>
        </p:blipFill>
        <p:spPr>
          <a:xfrm>
            <a:off x="9414513" y="152089"/>
            <a:ext cx="2475874" cy="751973"/>
          </a:xfrm>
          <a:prstGeom prst="rect">
            <a:avLst/>
          </a:prstGeom>
        </p:spPr>
      </p:pic>
    </p:spTree>
    <p:extLst>
      <p:ext uri="{BB962C8B-B14F-4D97-AF65-F5344CB8AC3E}">
        <p14:creationId xmlns:p14="http://schemas.microsoft.com/office/powerpoint/2010/main" val="4010910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nk slide 1">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097032CF-AA9E-0C49-B2F6-41BA22CAA3BE}"/>
              </a:ext>
            </a:extLst>
          </p:cNvPr>
          <p:cNvSpPr>
            <a:spLocks noGrp="1"/>
          </p:cNvSpPr>
          <p:nvPr>
            <p:ph type="title" hasCustomPrompt="1"/>
          </p:nvPr>
        </p:nvSpPr>
        <p:spPr>
          <a:xfrm>
            <a:off x="293498" y="360001"/>
            <a:ext cx="10515600" cy="848313"/>
          </a:xfrm>
          <a:prstGeom prst="rect">
            <a:avLst/>
          </a:prstGeom>
        </p:spPr>
        <p:txBody>
          <a:bodyPr vert="horz" lIns="91440" tIns="45720" rIns="91440" bIns="45720" rtlCol="0" anchor="t">
            <a:normAutofit/>
          </a:bodyPr>
          <a:lstStyle>
            <a:lvl1pPr>
              <a:lnSpc>
                <a:spcPct val="75000"/>
              </a:lnSpc>
              <a:defRPr sz="3000">
                <a:solidFill>
                  <a:srgbClr val="373535"/>
                </a:solidFill>
              </a:defRPr>
            </a:lvl1pPr>
          </a:lstStyle>
          <a:p>
            <a:r>
              <a:rPr lang="en-US"/>
              <a:t>SLIDE </a:t>
            </a:r>
            <a:br>
              <a:rPr lang="en-US"/>
            </a:br>
            <a:r>
              <a:rPr lang="en-US"/>
              <a:t>TITLE</a:t>
            </a:r>
          </a:p>
        </p:txBody>
      </p:sp>
      <p:pic>
        <p:nvPicPr>
          <p:cNvPr id="2" name="Picture 1" descr="A picture containing logo&#10;&#10;Description automatically generated">
            <a:extLst>
              <a:ext uri="{FF2B5EF4-FFF2-40B4-BE49-F238E27FC236}">
                <a16:creationId xmlns:a16="http://schemas.microsoft.com/office/drawing/2014/main" id="{6107B63B-05B4-4004-AEAC-919E809C15C4}"/>
              </a:ext>
            </a:extLst>
          </p:cNvPr>
          <p:cNvPicPr>
            <a:picLocks noChangeAspect="1"/>
          </p:cNvPicPr>
          <p:nvPr userDrawn="1"/>
        </p:nvPicPr>
        <p:blipFill>
          <a:blip r:embed="rId2"/>
          <a:stretch>
            <a:fillRect/>
          </a:stretch>
        </p:blipFill>
        <p:spPr>
          <a:xfrm>
            <a:off x="11193861" y="106759"/>
            <a:ext cx="886154" cy="720000"/>
          </a:xfrm>
          <a:prstGeom prst="rect">
            <a:avLst/>
          </a:prstGeom>
        </p:spPr>
      </p:pic>
    </p:spTree>
    <p:extLst>
      <p:ext uri="{BB962C8B-B14F-4D97-AF65-F5344CB8AC3E}">
        <p14:creationId xmlns:p14="http://schemas.microsoft.com/office/powerpoint/2010/main" val="478059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nk slide 2">
    <p:spTree>
      <p:nvGrpSpPr>
        <p:cNvPr id="1" name=""/>
        <p:cNvGrpSpPr/>
        <p:nvPr/>
      </p:nvGrpSpPr>
      <p:grpSpPr>
        <a:xfrm>
          <a:off x="0" y="0"/>
          <a:ext cx="0" cy="0"/>
          <a:chOff x="0" y="0"/>
          <a:chExt cx="0" cy="0"/>
        </a:xfrm>
      </p:grpSpPr>
      <p:pic>
        <p:nvPicPr>
          <p:cNvPr id="5" name="Picture 4" descr="Background pattern&#10;&#10;Description automatically generated">
            <a:extLst>
              <a:ext uri="{FF2B5EF4-FFF2-40B4-BE49-F238E27FC236}">
                <a16:creationId xmlns:a16="http://schemas.microsoft.com/office/drawing/2014/main" id="{7DB819D8-E0ED-4A50-B22E-12D40B83EBFA}"/>
              </a:ext>
            </a:extLst>
          </p:cNvPr>
          <p:cNvPicPr>
            <a:picLocks noChangeAspect="1"/>
          </p:cNvPicPr>
          <p:nvPr userDrawn="1"/>
        </p:nvPicPr>
        <p:blipFill>
          <a:blip r:embed="rId2"/>
          <a:stretch>
            <a:fillRect/>
          </a:stretch>
        </p:blipFill>
        <p:spPr>
          <a:xfrm>
            <a:off x="0" y="1"/>
            <a:ext cx="12208078" cy="907393"/>
          </a:xfrm>
          <a:prstGeom prst="rect">
            <a:avLst/>
          </a:prstGeom>
        </p:spPr>
      </p:pic>
      <p:sp>
        <p:nvSpPr>
          <p:cNvPr id="8" name="Title Placeholder 1">
            <a:extLst>
              <a:ext uri="{FF2B5EF4-FFF2-40B4-BE49-F238E27FC236}">
                <a16:creationId xmlns:a16="http://schemas.microsoft.com/office/drawing/2014/main" id="{D3914EDF-4318-47CE-9321-545DE4F49AD2}"/>
              </a:ext>
            </a:extLst>
          </p:cNvPr>
          <p:cNvSpPr>
            <a:spLocks noGrp="1"/>
          </p:cNvSpPr>
          <p:nvPr>
            <p:ph type="title" hasCustomPrompt="1"/>
          </p:nvPr>
        </p:nvSpPr>
        <p:spPr>
          <a:xfrm>
            <a:off x="347170" y="235801"/>
            <a:ext cx="10515600" cy="374786"/>
          </a:xfrm>
          <a:prstGeom prst="rect">
            <a:avLst/>
          </a:prstGeom>
        </p:spPr>
        <p:txBody>
          <a:bodyPr vert="horz" lIns="91440" tIns="45720" rIns="91440" bIns="45720" rtlCol="0" anchor="t">
            <a:normAutofit/>
          </a:bodyPr>
          <a:lstStyle>
            <a:lvl1pPr>
              <a:lnSpc>
                <a:spcPts val="3500"/>
              </a:lnSpc>
              <a:defRPr sz="3000">
                <a:solidFill>
                  <a:srgbClr val="373535"/>
                </a:solidFill>
              </a:defRPr>
            </a:lvl1pPr>
          </a:lstStyle>
          <a:p>
            <a:r>
              <a:rPr lang="en-US"/>
              <a:t>BANNER TITLE</a:t>
            </a:r>
          </a:p>
        </p:txBody>
      </p:sp>
      <p:pic>
        <p:nvPicPr>
          <p:cNvPr id="2" name="Picture 1" descr="Text&#10;&#10;Description automatically generated">
            <a:extLst>
              <a:ext uri="{FF2B5EF4-FFF2-40B4-BE49-F238E27FC236}">
                <a16:creationId xmlns:a16="http://schemas.microsoft.com/office/drawing/2014/main" id="{A4EE4301-2C6A-4A29-A7A1-61C68423C4F0}"/>
              </a:ext>
            </a:extLst>
          </p:cNvPr>
          <p:cNvPicPr>
            <a:picLocks noChangeAspect="1"/>
          </p:cNvPicPr>
          <p:nvPr userDrawn="1"/>
        </p:nvPicPr>
        <p:blipFill rotWithShape="1">
          <a:blip r:embed="rId3"/>
          <a:srcRect r="75000"/>
          <a:stretch/>
        </p:blipFill>
        <p:spPr>
          <a:xfrm>
            <a:off x="11329087" y="213076"/>
            <a:ext cx="750928" cy="507367"/>
          </a:xfrm>
          <a:prstGeom prst="rect">
            <a:avLst/>
          </a:prstGeom>
        </p:spPr>
      </p:pic>
    </p:spTree>
    <p:extLst>
      <p:ext uri="{BB962C8B-B14F-4D97-AF65-F5344CB8AC3E}">
        <p14:creationId xmlns:p14="http://schemas.microsoft.com/office/powerpoint/2010/main" val="4285765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eft Box Slide ">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5D8431B-17A3-0A4A-B30D-F14B82E9EF06}"/>
              </a:ext>
            </a:extLst>
          </p:cNvPr>
          <p:cNvSpPr/>
          <p:nvPr userDrawn="1"/>
        </p:nvSpPr>
        <p:spPr>
          <a:xfrm>
            <a:off x="0" y="0"/>
            <a:ext cx="4063015" cy="6858000"/>
          </a:xfrm>
          <a:prstGeom prst="rect">
            <a:avLst/>
          </a:prstGeom>
          <a:solidFill>
            <a:srgbClr val="37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QA"/>
          </a:p>
        </p:txBody>
      </p:sp>
      <p:sp>
        <p:nvSpPr>
          <p:cNvPr id="5" name="Title Placeholder 1">
            <a:extLst>
              <a:ext uri="{FF2B5EF4-FFF2-40B4-BE49-F238E27FC236}">
                <a16:creationId xmlns:a16="http://schemas.microsoft.com/office/drawing/2014/main" id="{E872AAB7-1290-4E4A-BD0C-D64EEC0379B1}"/>
              </a:ext>
            </a:extLst>
          </p:cNvPr>
          <p:cNvSpPr>
            <a:spLocks noGrp="1"/>
          </p:cNvSpPr>
          <p:nvPr>
            <p:ph type="title" hasCustomPrompt="1"/>
          </p:nvPr>
        </p:nvSpPr>
        <p:spPr>
          <a:xfrm>
            <a:off x="293499" y="1177586"/>
            <a:ext cx="3424391" cy="2251414"/>
          </a:xfrm>
          <a:prstGeom prst="rect">
            <a:avLst/>
          </a:prstGeom>
        </p:spPr>
        <p:txBody>
          <a:bodyPr vert="horz" lIns="91440" tIns="45720" rIns="91440" bIns="45720" rtlCol="0" anchor="t">
            <a:normAutofit/>
          </a:bodyPr>
          <a:lstStyle>
            <a:lvl1pPr>
              <a:lnSpc>
                <a:spcPts val="3000"/>
              </a:lnSpc>
              <a:defRPr sz="3000">
                <a:solidFill>
                  <a:schemeClr val="bg1"/>
                </a:solidFill>
              </a:defRPr>
            </a:lvl1pPr>
          </a:lstStyle>
          <a:p>
            <a:r>
              <a:rPr lang="en-US"/>
              <a:t>SLIDE </a:t>
            </a:r>
            <a:br>
              <a:rPr lang="en-US"/>
            </a:br>
            <a:r>
              <a:rPr lang="en-US"/>
              <a:t>TITLE</a:t>
            </a:r>
          </a:p>
        </p:txBody>
      </p:sp>
      <p:pic>
        <p:nvPicPr>
          <p:cNvPr id="9" name="Picture 8" descr="Text&#10;&#10;Description automatically generated">
            <a:extLst>
              <a:ext uri="{FF2B5EF4-FFF2-40B4-BE49-F238E27FC236}">
                <a16:creationId xmlns:a16="http://schemas.microsoft.com/office/drawing/2014/main" id="{C178EC10-0355-495A-B695-9BC3C2C066A3}"/>
              </a:ext>
            </a:extLst>
          </p:cNvPr>
          <p:cNvPicPr>
            <a:picLocks noChangeAspect="1"/>
          </p:cNvPicPr>
          <p:nvPr userDrawn="1"/>
        </p:nvPicPr>
        <p:blipFill rotWithShape="1">
          <a:blip r:embed="rId2"/>
          <a:srcRect r="75000"/>
          <a:stretch/>
        </p:blipFill>
        <p:spPr>
          <a:xfrm>
            <a:off x="11329087" y="213076"/>
            <a:ext cx="750928" cy="507367"/>
          </a:xfrm>
          <a:prstGeom prst="rect">
            <a:avLst/>
          </a:prstGeom>
        </p:spPr>
      </p:pic>
      <p:sp>
        <p:nvSpPr>
          <p:cNvPr id="12" name="Title Placeholder 1">
            <a:extLst>
              <a:ext uri="{FF2B5EF4-FFF2-40B4-BE49-F238E27FC236}">
                <a16:creationId xmlns:a16="http://schemas.microsoft.com/office/drawing/2014/main" id="{651BACF1-FBC5-4451-AB62-8418EEF8EDAD}"/>
              </a:ext>
            </a:extLst>
          </p:cNvPr>
          <p:cNvSpPr txBox="1">
            <a:spLocks/>
          </p:cNvSpPr>
          <p:nvPr userDrawn="1"/>
        </p:nvSpPr>
        <p:spPr>
          <a:xfrm>
            <a:off x="347170" y="235801"/>
            <a:ext cx="10515600" cy="374786"/>
          </a:xfrm>
          <a:prstGeom prst="rect">
            <a:avLst/>
          </a:prstGeom>
        </p:spPr>
        <p:txBody>
          <a:bodyPr vert="horz" lIns="91440" tIns="45720" rIns="91440" bIns="45720" rtlCol="0" anchor="t">
            <a:normAutofit fontScale="25000" lnSpcReduction="20000"/>
          </a:bodyPr>
          <a:lstStyle>
            <a:lvl1pPr algn="l" defTabSz="914400" rtl="0" eaLnBrk="1" latinLnBrk="0" hangingPunct="1">
              <a:lnSpc>
                <a:spcPts val="3500"/>
              </a:lnSpc>
              <a:spcBef>
                <a:spcPct val="0"/>
              </a:spcBef>
              <a:buNone/>
              <a:defRPr sz="3000" b="1" i="0" kern="1200">
                <a:solidFill>
                  <a:srgbClr val="373535"/>
                </a:solidFill>
                <a:latin typeface="MULISH EXTRABOLD ROMAN" pitchFamily="2" charset="77"/>
                <a:ea typeface="+mj-ea"/>
                <a:cs typeface="+mj-cs"/>
              </a:defRPr>
            </a:lvl1pPr>
          </a:lstStyle>
          <a:p>
            <a:r>
              <a:rPr lang="en-US"/>
              <a:t>BANNER TITLE</a:t>
            </a:r>
          </a:p>
        </p:txBody>
      </p:sp>
      <p:pic>
        <p:nvPicPr>
          <p:cNvPr id="13" name="Picture 12" descr="Background pattern&#10;&#10;Description automatically generated">
            <a:extLst>
              <a:ext uri="{FF2B5EF4-FFF2-40B4-BE49-F238E27FC236}">
                <a16:creationId xmlns:a16="http://schemas.microsoft.com/office/drawing/2014/main" id="{8E94A59D-E3DD-4F40-AD28-F8F237BC7FCF}"/>
              </a:ext>
            </a:extLst>
          </p:cNvPr>
          <p:cNvPicPr>
            <a:picLocks noChangeAspect="1"/>
          </p:cNvPicPr>
          <p:nvPr userDrawn="1"/>
        </p:nvPicPr>
        <p:blipFill>
          <a:blip r:embed="rId3"/>
          <a:stretch>
            <a:fillRect/>
          </a:stretch>
        </p:blipFill>
        <p:spPr>
          <a:xfrm>
            <a:off x="0" y="1"/>
            <a:ext cx="12208078" cy="907393"/>
          </a:xfrm>
          <a:prstGeom prst="rect">
            <a:avLst/>
          </a:prstGeom>
        </p:spPr>
      </p:pic>
      <p:sp>
        <p:nvSpPr>
          <p:cNvPr id="14" name="Title Placeholder 1">
            <a:extLst>
              <a:ext uri="{FF2B5EF4-FFF2-40B4-BE49-F238E27FC236}">
                <a16:creationId xmlns:a16="http://schemas.microsoft.com/office/drawing/2014/main" id="{2633D86E-3CE2-434C-B316-AD3208937B4F}"/>
              </a:ext>
            </a:extLst>
          </p:cNvPr>
          <p:cNvSpPr txBox="1">
            <a:spLocks/>
          </p:cNvSpPr>
          <p:nvPr userDrawn="1"/>
        </p:nvSpPr>
        <p:spPr>
          <a:xfrm>
            <a:off x="1380540" y="2570152"/>
            <a:ext cx="10515600" cy="374786"/>
          </a:xfrm>
          <a:prstGeom prst="rect">
            <a:avLst/>
          </a:prstGeom>
        </p:spPr>
        <p:txBody>
          <a:bodyPr vert="horz" lIns="91440" tIns="45720" rIns="91440" bIns="45720" rtlCol="0" anchor="t">
            <a:normAutofit fontScale="25000" lnSpcReduction="20000"/>
          </a:bodyPr>
          <a:lstStyle>
            <a:lvl1pPr algn="l" defTabSz="914400" rtl="0" eaLnBrk="1" latinLnBrk="0" hangingPunct="1">
              <a:lnSpc>
                <a:spcPts val="3500"/>
              </a:lnSpc>
              <a:spcBef>
                <a:spcPct val="0"/>
              </a:spcBef>
              <a:buNone/>
              <a:defRPr sz="3000" b="1" i="0" kern="1200">
                <a:solidFill>
                  <a:srgbClr val="373535"/>
                </a:solidFill>
                <a:latin typeface="MULISH EXTRABOLD ROMAN" pitchFamily="2" charset="77"/>
                <a:ea typeface="+mj-ea"/>
                <a:cs typeface="+mj-cs"/>
              </a:defRPr>
            </a:lvl1pPr>
          </a:lstStyle>
          <a:p>
            <a:r>
              <a:rPr lang="en-US"/>
              <a:t>BANNER TITLE</a:t>
            </a:r>
          </a:p>
        </p:txBody>
      </p:sp>
      <p:pic>
        <p:nvPicPr>
          <p:cNvPr id="16" name="Picture 15" descr="Text&#10;&#10;Description automatically generated">
            <a:extLst>
              <a:ext uri="{FF2B5EF4-FFF2-40B4-BE49-F238E27FC236}">
                <a16:creationId xmlns:a16="http://schemas.microsoft.com/office/drawing/2014/main" id="{95E4F144-F0EC-4FF3-B584-12297A83E9BC}"/>
              </a:ext>
            </a:extLst>
          </p:cNvPr>
          <p:cNvPicPr>
            <a:picLocks noChangeAspect="1"/>
          </p:cNvPicPr>
          <p:nvPr userDrawn="1"/>
        </p:nvPicPr>
        <p:blipFill rotWithShape="1">
          <a:blip r:embed="rId2"/>
          <a:srcRect r="75000"/>
          <a:stretch/>
        </p:blipFill>
        <p:spPr>
          <a:xfrm>
            <a:off x="11441073" y="169511"/>
            <a:ext cx="750928" cy="507367"/>
          </a:xfrm>
          <a:prstGeom prst="rect">
            <a:avLst/>
          </a:prstGeom>
        </p:spPr>
      </p:pic>
      <p:sp>
        <p:nvSpPr>
          <p:cNvPr id="4" name="Text Placeholder 3">
            <a:extLst>
              <a:ext uri="{FF2B5EF4-FFF2-40B4-BE49-F238E27FC236}">
                <a16:creationId xmlns:a16="http://schemas.microsoft.com/office/drawing/2014/main" id="{045E665A-3CFE-454B-A3EF-D448FE6E73A4}"/>
              </a:ext>
            </a:extLst>
          </p:cNvPr>
          <p:cNvSpPr>
            <a:spLocks noGrp="1"/>
          </p:cNvSpPr>
          <p:nvPr>
            <p:ph type="body" sz="quarter" idx="10" hasCustomPrompt="1"/>
          </p:nvPr>
        </p:nvSpPr>
        <p:spPr>
          <a:xfrm>
            <a:off x="293077" y="169863"/>
            <a:ext cx="10570308" cy="506412"/>
          </a:xfrm>
        </p:spPr>
        <p:txBody>
          <a:bodyPr/>
          <a:lstStyle>
            <a:lvl1pPr>
              <a:buNone/>
              <a:defRPr lang="en-US" sz="3000" b="1" i="0" kern="1200" dirty="0">
                <a:solidFill>
                  <a:srgbClr val="373535"/>
                </a:solidFill>
                <a:latin typeface="MULISH EXTRABOLD ROMAN" pitchFamily="2" charset="77"/>
                <a:ea typeface="+mj-ea"/>
                <a:cs typeface="+mj-cs"/>
              </a:defRPr>
            </a:lvl1pPr>
          </a:lstStyle>
          <a:p>
            <a:pPr lvl="0"/>
            <a:r>
              <a:rPr lang="en-US"/>
              <a:t>BANNER TITLE</a:t>
            </a:r>
          </a:p>
        </p:txBody>
      </p:sp>
    </p:spTree>
    <p:extLst>
      <p:ext uri="{BB962C8B-B14F-4D97-AF65-F5344CB8AC3E}">
        <p14:creationId xmlns:p14="http://schemas.microsoft.com/office/powerpoint/2010/main" val="1302271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Slide 1">
    <p:spTree>
      <p:nvGrpSpPr>
        <p:cNvPr id="1" name=""/>
        <p:cNvGrpSpPr/>
        <p:nvPr/>
      </p:nvGrpSpPr>
      <p:grpSpPr>
        <a:xfrm>
          <a:off x="0" y="0"/>
          <a:ext cx="0" cy="0"/>
          <a:chOff x="0" y="0"/>
          <a:chExt cx="0" cy="0"/>
        </a:xfrm>
      </p:grpSpPr>
      <p:pic>
        <p:nvPicPr>
          <p:cNvPr id="2" name="Picture 1" descr="A city street filled with traffic at night&#10;&#10;Description automatically generated">
            <a:extLst>
              <a:ext uri="{FF2B5EF4-FFF2-40B4-BE49-F238E27FC236}">
                <a16:creationId xmlns:a16="http://schemas.microsoft.com/office/drawing/2014/main" id="{4104A742-6091-4343-BB48-50452393F100}"/>
              </a:ext>
            </a:extLst>
          </p:cNvPr>
          <p:cNvPicPr>
            <a:picLocks/>
          </p:cNvPicPr>
          <p:nvPr userDrawn="1"/>
        </p:nvPicPr>
        <p:blipFill rotWithShape="1">
          <a:blip r:embed="rId2"/>
          <a:srcRect r="51902"/>
          <a:stretch/>
        </p:blipFill>
        <p:spPr>
          <a:xfrm>
            <a:off x="-1" y="0"/>
            <a:ext cx="6096001" cy="6863597"/>
          </a:xfrm>
          <a:prstGeom prst="rect">
            <a:avLst/>
          </a:prstGeom>
        </p:spPr>
      </p:pic>
      <p:sp>
        <p:nvSpPr>
          <p:cNvPr id="6" name="Text Placeholder 6">
            <a:extLst>
              <a:ext uri="{FF2B5EF4-FFF2-40B4-BE49-F238E27FC236}">
                <a16:creationId xmlns:a16="http://schemas.microsoft.com/office/drawing/2014/main" id="{A3A62329-6118-46C9-A5E5-DA8E3AFA7A3D}"/>
              </a:ext>
            </a:extLst>
          </p:cNvPr>
          <p:cNvSpPr>
            <a:spLocks noGrp="1"/>
          </p:cNvSpPr>
          <p:nvPr>
            <p:ph type="body" sz="quarter" idx="11" hasCustomPrompt="1"/>
          </p:nvPr>
        </p:nvSpPr>
        <p:spPr>
          <a:xfrm>
            <a:off x="6447750" y="1188245"/>
            <a:ext cx="5423260" cy="287859"/>
          </a:xfrm>
        </p:spPr>
        <p:txBody>
          <a:bodyPr>
            <a:normAutofit/>
          </a:bodyPr>
          <a:lstStyle>
            <a:lvl1pPr>
              <a:buNone/>
              <a:defRPr sz="1800"/>
            </a:lvl1pPr>
          </a:lstStyle>
          <a:p>
            <a:pPr>
              <a:lnSpc>
                <a:spcPct val="80000"/>
              </a:lnSpc>
              <a:tabLst>
                <a:tab pos="5133975" algn="l"/>
              </a:tabLst>
            </a:pPr>
            <a:r>
              <a:rPr lang="en-US" b="1">
                <a:solidFill>
                  <a:srgbClr val="FFD100"/>
                </a:solidFill>
                <a:latin typeface="MULISH EXTRABOLD ROMAN" pitchFamily="2" charset="77"/>
              </a:rPr>
              <a:t>SUBTITLE &amp; DESCRIPTION</a:t>
            </a:r>
          </a:p>
        </p:txBody>
      </p:sp>
      <p:sp>
        <p:nvSpPr>
          <p:cNvPr id="7" name="Text Placeholder 8">
            <a:extLst>
              <a:ext uri="{FF2B5EF4-FFF2-40B4-BE49-F238E27FC236}">
                <a16:creationId xmlns:a16="http://schemas.microsoft.com/office/drawing/2014/main" id="{3CA1AD5A-A393-4E24-A36A-259041A46D5D}"/>
              </a:ext>
            </a:extLst>
          </p:cNvPr>
          <p:cNvSpPr>
            <a:spLocks noGrp="1"/>
          </p:cNvSpPr>
          <p:nvPr>
            <p:ph type="body" sz="quarter" idx="12"/>
          </p:nvPr>
        </p:nvSpPr>
        <p:spPr>
          <a:xfrm>
            <a:off x="6447692" y="1606550"/>
            <a:ext cx="5423877" cy="2560638"/>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descr="Background pattern&#10;&#10;Description automatically generated">
            <a:extLst>
              <a:ext uri="{FF2B5EF4-FFF2-40B4-BE49-F238E27FC236}">
                <a16:creationId xmlns:a16="http://schemas.microsoft.com/office/drawing/2014/main" id="{C2D8013E-03FD-4139-B598-714170FD12E4}"/>
              </a:ext>
            </a:extLst>
          </p:cNvPr>
          <p:cNvPicPr>
            <a:picLocks noChangeAspect="1"/>
          </p:cNvPicPr>
          <p:nvPr userDrawn="1"/>
        </p:nvPicPr>
        <p:blipFill>
          <a:blip r:embed="rId3"/>
          <a:stretch>
            <a:fillRect/>
          </a:stretch>
        </p:blipFill>
        <p:spPr>
          <a:xfrm>
            <a:off x="0" y="1"/>
            <a:ext cx="12208078" cy="907393"/>
          </a:xfrm>
          <a:prstGeom prst="rect">
            <a:avLst/>
          </a:prstGeom>
        </p:spPr>
      </p:pic>
      <p:pic>
        <p:nvPicPr>
          <p:cNvPr id="10" name="Picture 9" descr="Text&#10;&#10;Description automatically generated">
            <a:extLst>
              <a:ext uri="{FF2B5EF4-FFF2-40B4-BE49-F238E27FC236}">
                <a16:creationId xmlns:a16="http://schemas.microsoft.com/office/drawing/2014/main" id="{3C019820-0D7A-4D65-8C56-B22B847577B8}"/>
              </a:ext>
            </a:extLst>
          </p:cNvPr>
          <p:cNvPicPr>
            <a:picLocks noChangeAspect="1"/>
          </p:cNvPicPr>
          <p:nvPr userDrawn="1"/>
        </p:nvPicPr>
        <p:blipFill rotWithShape="1">
          <a:blip r:embed="rId4"/>
          <a:srcRect r="75000"/>
          <a:stretch/>
        </p:blipFill>
        <p:spPr>
          <a:xfrm>
            <a:off x="11329087" y="213076"/>
            <a:ext cx="750928" cy="507367"/>
          </a:xfrm>
          <a:prstGeom prst="rect">
            <a:avLst/>
          </a:prstGeom>
        </p:spPr>
      </p:pic>
      <p:sp>
        <p:nvSpPr>
          <p:cNvPr id="12" name="Text Placeholder 3">
            <a:extLst>
              <a:ext uri="{FF2B5EF4-FFF2-40B4-BE49-F238E27FC236}">
                <a16:creationId xmlns:a16="http://schemas.microsoft.com/office/drawing/2014/main" id="{7D5100C6-99B2-4114-9EDE-44D82591D2E9}"/>
              </a:ext>
            </a:extLst>
          </p:cNvPr>
          <p:cNvSpPr>
            <a:spLocks noGrp="1"/>
          </p:cNvSpPr>
          <p:nvPr>
            <p:ph type="body" sz="quarter" idx="10" hasCustomPrompt="1"/>
          </p:nvPr>
        </p:nvSpPr>
        <p:spPr>
          <a:xfrm>
            <a:off x="293077" y="169863"/>
            <a:ext cx="10570308" cy="506412"/>
          </a:xfrm>
        </p:spPr>
        <p:txBody>
          <a:bodyPr/>
          <a:lstStyle>
            <a:lvl1pPr>
              <a:buNone/>
              <a:defRPr lang="en-US" sz="3000" b="1" i="0" kern="1200" dirty="0">
                <a:solidFill>
                  <a:srgbClr val="373535"/>
                </a:solidFill>
                <a:latin typeface="MULISH EXTRABOLD ROMAN" pitchFamily="2" charset="77"/>
                <a:ea typeface="+mj-ea"/>
                <a:cs typeface="+mj-cs"/>
              </a:defRPr>
            </a:lvl1pPr>
          </a:lstStyle>
          <a:p>
            <a:pPr lvl="0"/>
            <a:r>
              <a:rPr lang="en-US"/>
              <a:t>BANNER TITLE</a:t>
            </a:r>
          </a:p>
        </p:txBody>
      </p:sp>
    </p:spTree>
    <p:extLst>
      <p:ext uri="{BB962C8B-B14F-4D97-AF65-F5344CB8AC3E}">
        <p14:creationId xmlns:p14="http://schemas.microsoft.com/office/powerpoint/2010/main" val="3023972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Slide 2">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604A07D6-503C-43EC-8C1E-0105185E2EDC}"/>
              </a:ext>
            </a:extLst>
          </p:cNvPr>
          <p:cNvSpPr>
            <a:spLocks noGrp="1"/>
          </p:cNvSpPr>
          <p:nvPr>
            <p:ph type="pic" sz="quarter" idx="10"/>
          </p:nvPr>
        </p:nvSpPr>
        <p:spPr>
          <a:xfrm>
            <a:off x="0" y="907394"/>
            <a:ext cx="6096000" cy="5950607"/>
          </a:xfrm>
        </p:spPr>
        <p:txBody>
          <a:bodyPr/>
          <a:lstStyle/>
          <a:p>
            <a:endParaRPr lang="en-US"/>
          </a:p>
        </p:txBody>
      </p:sp>
      <p:pic>
        <p:nvPicPr>
          <p:cNvPr id="3" name="Picture 2" descr="A picture containing logo&#10;&#10;Description automatically generated">
            <a:extLst>
              <a:ext uri="{FF2B5EF4-FFF2-40B4-BE49-F238E27FC236}">
                <a16:creationId xmlns:a16="http://schemas.microsoft.com/office/drawing/2014/main" id="{5EE1A567-83D4-4859-B63E-3ADF3FB1D75F}"/>
              </a:ext>
            </a:extLst>
          </p:cNvPr>
          <p:cNvPicPr>
            <a:picLocks noChangeAspect="1"/>
          </p:cNvPicPr>
          <p:nvPr userDrawn="1"/>
        </p:nvPicPr>
        <p:blipFill>
          <a:blip r:embed="rId2"/>
          <a:stretch>
            <a:fillRect/>
          </a:stretch>
        </p:blipFill>
        <p:spPr>
          <a:xfrm>
            <a:off x="11193861" y="106759"/>
            <a:ext cx="886154" cy="720000"/>
          </a:xfrm>
          <a:prstGeom prst="rect">
            <a:avLst/>
          </a:prstGeom>
        </p:spPr>
      </p:pic>
      <p:sp>
        <p:nvSpPr>
          <p:cNvPr id="7" name="Text Placeholder 6">
            <a:extLst>
              <a:ext uri="{FF2B5EF4-FFF2-40B4-BE49-F238E27FC236}">
                <a16:creationId xmlns:a16="http://schemas.microsoft.com/office/drawing/2014/main" id="{6817960F-49BA-4220-97AE-17526C7CA578}"/>
              </a:ext>
            </a:extLst>
          </p:cNvPr>
          <p:cNvSpPr>
            <a:spLocks noGrp="1"/>
          </p:cNvSpPr>
          <p:nvPr>
            <p:ph type="body" sz="quarter" idx="11" hasCustomPrompt="1"/>
          </p:nvPr>
        </p:nvSpPr>
        <p:spPr>
          <a:xfrm>
            <a:off x="6447750" y="1188245"/>
            <a:ext cx="5423260" cy="287859"/>
          </a:xfrm>
        </p:spPr>
        <p:txBody>
          <a:bodyPr>
            <a:normAutofit/>
          </a:bodyPr>
          <a:lstStyle>
            <a:lvl1pPr>
              <a:buNone/>
              <a:defRPr sz="1800"/>
            </a:lvl1pPr>
          </a:lstStyle>
          <a:p>
            <a:pPr>
              <a:lnSpc>
                <a:spcPct val="80000"/>
              </a:lnSpc>
              <a:tabLst>
                <a:tab pos="5133975" algn="l"/>
              </a:tabLst>
            </a:pPr>
            <a:r>
              <a:rPr lang="en-US" b="1">
                <a:solidFill>
                  <a:srgbClr val="FFD100"/>
                </a:solidFill>
                <a:latin typeface="MULISH EXTRABOLD ROMAN" pitchFamily="2" charset="77"/>
              </a:rPr>
              <a:t>SUBTITLE &amp; DESCRIPTION</a:t>
            </a:r>
          </a:p>
        </p:txBody>
      </p:sp>
      <p:sp>
        <p:nvSpPr>
          <p:cNvPr id="9" name="Text Placeholder 8">
            <a:extLst>
              <a:ext uri="{FF2B5EF4-FFF2-40B4-BE49-F238E27FC236}">
                <a16:creationId xmlns:a16="http://schemas.microsoft.com/office/drawing/2014/main" id="{689815FD-1FFA-4CA2-BAF1-DC6499F86224}"/>
              </a:ext>
            </a:extLst>
          </p:cNvPr>
          <p:cNvSpPr>
            <a:spLocks noGrp="1"/>
          </p:cNvSpPr>
          <p:nvPr>
            <p:ph type="body" sz="quarter" idx="12"/>
          </p:nvPr>
        </p:nvSpPr>
        <p:spPr>
          <a:xfrm>
            <a:off x="6447692" y="1606550"/>
            <a:ext cx="5423877" cy="2560638"/>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descr="Background pattern&#10;&#10;Description automatically generated">
            <a:extLst>
              <a:ext uri="{FF2B5EF4-FFF2-40B4-BE49-F238E27FC236}">
                <a16:creationId xmlns:a16="http://schemas.microsoft.com/office/drawing/2014/main" id="{4540F58B-E580-489C-964C-99DA0470639D}"/>
              </a:ext>
            </a:extLst>
          </p:cNvPr>
          <p:cNvPicPr>
            <a:picLocks noChangeAspect="1"/>
          </p:cNvPicPr>
          <p:nvPr userDrawn="1"/>
        </p:nvPicPr>
        <p:blipFill>
          <a:blip r:embed="rId3"/>
          <a:stretch>
            <a:fillRect/>
          </a:stretch>
        </p:blipFill>
        <p:spPr>
          <a:xfrm>
            <a:off x="-16077" y="1"/>
            <a:ext cx="12208078" cy="907393"/>
          </a:xfrm>
          <a:prstGeom prst="rect">
            <a:avLst/>
          </a:prstGeom>
        </p:spPr>
      </p:pic>
      <p:pic>
        <p:nvPicPr>
          <p:cNvPr id="8" name="Picture 7" descr="Text&#10;&#10;Description automatically generated">
            <a:extLst>
              <a:ext uri="{FF2B5EF4-FFF2-40B4-BE49-F238E27FC236}">
                <a16:creationId xmlns:a16="http://schemas.microsoft.com/office/drawing/2014/main" id="{983B1270-7C7F-4592-A95C-DDA3851380CF}"/>
              </a:ext>
            </a:extLst>
          </p:cNvPr>
          <p:cNvPicPr>
            <a:picLocks noChangeAspect="1"/>
          </p:cNvPicPr>
          <p:nvPr userDrawn="1"/>
        </p:nvPicPr>
        <p:blipFill rotWithShape="1">
          <a:blip r:embed="rId4"/>
          <a:srcRect r="75000"/>
          <a:stretch/>
        </p:blipFill>
        <p:spPr>
          <a:xfrm>
            <a:off x="11329087" y="213076"/>
            <a:ext cx="750928" cy="507367"/>
          </a:xfrm>
          <a:prstGeom prst="rect">
            <a:avLst/>
          </a:prstGeom>
        </p:spPr>
      </p:pic>
      <p:sp>
        <p:nvSpPr>
          <p:cNvPr id="11" name="Text Placeholder 3">
            <a:extLst>
              <a:ext uri="{FF2B5EF4-FFF2-40B4-BE49-F238E27FC236}">
                <a16:creationId xmlns:a16="http://schemas.microsoft.com/office/drawing/2014/main" id="{4DF32E18-FABC-476C-B07C-1E14C23032DD}"/>
              </a:ext>
            </a:extLst>
          </p:cNvPr>
          <p:cNvSpPr>
            <a:spLocks noGrp="1"/>
          </p:cNvSpPr>
          <p:nvPr>
            <p:ph type="body" sz="quarter" idx="13" hasCustomPrompt="1"/>
          </p:nvPr>
        </p:nvSpPr>
        <p:spPr>
          <a:xfrm>
            <a:off x="293077" y="169863"/>
            <a:ext cx="10570308" cy="506412"/>
          </a:xfrm>
        </p:spPr>
        <p:txBody>
          <a:bodyPr/>
          <a:lstStyle>
            <a:lvl1pPr>
              <a:buNone/>
              <a:defRPr lang="en-US" sz="3000" b="1" i="0" kern="1200" dirty="0">
                <a:solidFill>
                  <a:srgbClr val="373535"/>
                </a:solidFill>
                <a:latin typeface="MULISH EXTRABOLD ROMAN" pitchFamily="2" charset="77"/>
                <a:ea typeface="+mj-ea"/>
                <a:cs typeface="+mj-cs"/>
              </a:defRPr>
            </a:lvl1pPr>
          </a:lstStyle>
          <a:p>
            <a:pPr lvl="0"/>
            <a:r>
              <a:rPr lang="en-US"/>
              <a:t>BANNER TITLE</a:t>
            </a:r>
          </a:p>
        </p:txBody>
      </p:sp>
    </p:spTree>
    <p:extLst>
      <p:ext uri="{BB962C8B-B14F-4D97-AF65-F5344CB8AC3E}">
        <p14:creationId xmlns:p14="http://schemas.microsoft.com/office/powerpoint/2010/main" val="21100027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ft Box Slide ">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5D8431B-17A3-0A4A-B30D-F14B82E9EF06}"/>
              </a:ext>
            </a:extLst>
          </p:cNvPr>
          <p:cNvSpPr/>
          <p:nvPr userDrawn="1"/>
        </p:nvSpPr>
        <p:spPr>
          <a:xfrm>
            <a:off x="0" y="0"/>
            <a:ext cx="4063015" cy="6858000"/>
          </a:xfrm>
          <a:prstGeom prst="rect">
            <a:avLst/>
          </a:prstGeom>
          <a:solidFill>
            <a:srgbClr val="37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QA" sz="1800"/>
          </a:p>
        </p:txBody>
      </p:sp>
      <p:sp>
        <p:nvSpPr>
          <p:cNvPr id="5" name="Title Placeholder 1">
            <a:extLst>
              <a:ext uri="{FF2B5EF4-FFF2-40B4-BE49-F238E27FC236}">
                <a16:creationId xmlns:a16="http://schemas.microsoft.com/office/drawing/2014/main" id="{E872AAB7-1290-4E4A-BD0C-D64EEC0379B1}"/>
              </a:ext>
            </a:extLst>
          </p:cNvPr>
          <p:cNvSpPr>
            <a:spLocks noGrp="1"/>
          </p:cNvSpPr>
          <p:nvPr>
            <p:ph type="title" hasCustomPrompt="1"/>
          </p:nvPr>
        </p:nvSpPr>
        <p:spPr>
          <a:xfrm>
            <a:off x="293499" y="1177586"/>
            <a:ext cx="3424391" cy="2251414"/>
          </a:xfrm>
          <a:prstGeom prst="rect">
            <a:avLst/>
          </a:prstGeom>
        </p:spPr>
        <p:txBody>
          <a:bodyPr vert="horz" lIns="91440" tIns="45720" rIns="91440" bIns="45720" rtlCol="0" anchor="t">
            <a:normAutofit/>
          </a:bodyPr>
          <a:lstStyle>
            <a:lvl1pPr>
              <a:lnSpc>
                <a:spcPts val="3000"/>
              </a:lnSpc>
              <a:defRPr sz="3000">
                <a:solidFill>
                  <a:schemeClr val="bg1"/>
                </a:solidFill>
              </a:defRPr>
            </a:lvl1pPr>
          </a:lstStyle>
          <a:p>
            <a:r>
              <a:rPr lang="en-US"/>
              <a:t>SLIDE </a:t>
            </a:r>
            <a:br>
              <a:rPr lang="en-US"/>
            </a:br>
            <a:r>
              <a:rPr lang="en-US"/>
              <a:t>TITLE</a:t>
            </a:r>
          </a:p>
        </p:txBody>
      </p:sp>
      <p:pic>
        <p:nvPicPr>
          <p:cNvPr id="9" name="Picture 8" descr="Text&#10;&#10;Description automatically generated">
            <a:extLst>
              <a:ext uri="{FF2B5EF4-FFF2-40B4-BE49-F238E27FC236}">
                <a16:creationId xmlns:a16="http://schemas.microsoft.com/office/drawing/2014/main" id="{C178EC10-0355-495A-B695-9BC3C2C066A3}"/>
              </a:ext>
            </a:extLst>
          </p:cNvPr>
          <p:cNvPicPr>
            <a:picLocks noChangeAspect="1"/>
          </p:cNvPicPr>
          <p:nvPr userDrawn="1"/>
        </p:nvPicPr>
        <p:blipFill rotWithShape="1">
          <a:blip r:embed="rId2"/>
          <a:srcRect r="75000"/>
          <a:stretch/>
        </p:blipFill>
        <p:spPr>
          <a:xfrm>
            <a:off x="11329087" y="213076"/>
            <a:ext cx="750928" cy="507367"/>
          </a:xfrm>
          <a:prstGeom prst="rect">
            <a:avLst/>
          </a:prstGeom>
        </p:spPr>
      </p:pic>
      <p:sp>
        <p:nvSpPr>
          <p:cNvPr id="12" name="Title Placeholder 1">
            <a:extLst>
              <a:ext uri="{FF2B5EF4-FFF2-40B4-BE49-F238E27FC236}">
                <a16:creationId xmlns:a16="http://schemas.microsoft.com/office/drawing/2014/main" id="{651BACF1-FBC5-4451-AB62-8418EEF8EDAD}"/>
              </a:ext>
            </a:extLst>
          </p:cNvPr>
          <p:cNvSpPr txBox="1">
            <a:spLocks/>
          </p:cNvSpPr>
          <p:nvPr userDrawn="1"/>
        </p:nvSpPr>
        <p:spPr>
          <a:xfrm>
            <a:off x="347170" y="235801"/>
            <a:ext cx="10515600" cy="374786"/>
          </a:xfrm>
          <a:prstGeom prst="rect">
            <a:avLst/>
          </a:prstGeom>
        </p:spPr>
        <p:txBody>
          <a:bodyPr vert="horz" lIns="91440" tIns="45720" rIns="91440" bIns="45720" rtlCol="0" anchor="t">
            <a:normAutofit fontScale="25000" lnSpcReduction="20000"/>
          </a:bodyPr>
          <a:lstStyle>
            <a:lvl1pPr algn="l" defTabSz="914400" rtl="0" eaLnBrk="1" latinLnBrk="0" hangingPunct="1">
              <a:lnSpc>
                <a:spcPts val="3500"/>
              </a:lnSpc>
              <a:spcBef>
                <a:spcPct val="0"/>
              </a:spcBef>
              <a:buNone/>
              <a:defRPr sz="3000" b="1" i="0" kern="1200">
                <a:solidFill>
                  <a:srgbClr val="373535"/>
                </a:solidFill>
                <a:latin typeface="MULISH EXTRABOLD ROMAN" pitchFamily="2" charset="77"/>
                <a:ea typeface="+mj-ea"/>
                <a:cs typeface="+mj-cs"/>
              </a:defRPr>
            </a:lvl1pPr>
          </a:lstStyle>
          <a:p>
            <a:r>
              <a:rPr lang="en-US" sz="3000"/>
              <a:t>BANNER TITLE</a:t>
            </a:r>
          </a:p>
        </p:txBody>
      </p:sp>
      <p:pic>
        <p:nvPicPr>
          <p:cNvPr id="13" name="Picture 12" descr="Background pattern&#10;&#10;Description automatically generated">
            <a:extLst>
              <a:ext uri="{FF2B5EF4-FFF2-40B4-BE49-F238E27FC236}">
                <a16:creationId xmlns:a16="http://schemas.microsoft.com/office/drawing/2014/main" id="{8E94A59D-E3DD-4F40-AD28-F8F237BC7FCF}"/>
              </a:ext>
            </a:extLst>
          </p:cNvPr>
          <p:cNvPicPr>
            <a:picLocks noChangeAspect="1"/>
          </p:cNvPicPr>
          <p:nvPr userDrawn="1"/>
        </p:nvPicPr>
        <p:blipFill>
          <a:blip r:embed="rId3"/>
          <a:stretch>
            <a:fillRect/>
          </a:stretch>
        </p:blipFill>
        <p:spPr>
          <a:xfrm>
            <a:off x="0" y="1"/>
            <a:ext cx="12208078" cy="907393"/>
          </a:xfrm>
          <a:prstGeom prst="rect">
            <a:avLst/>
          </a:prstGeom>
        </p:spPr>
      </p:pic>
      <p:sp>
        <p:nvSpPr>
          <p:cNvPr id="14" name="Title Placeholder 1">
            <a:extLst>
              <a:ext uri="{FF2B5EF4-FFF2-40B4-BE49-F238E27FC236}">
                <a16:creationId xmlns:a16="http://schemas.microsoft.com/office/drawing/2014/main" id="{2633D86E-3CE2-434C-B316-AD3208937B4F}"/>
              </a:ext>
            </a:extLst>
          </p:cNvPr>
          <p:cNvSpPr txBox="1">
            <a:spLocks/>
          </p:cNvSpPr>
          <p:nvPr userDrawn="1"/>
        </p:nvSpPr>
        <p:spPr>
          <a:xfrm>
            <a:off x="1380540" y="2570152"/>
            <a:ext cx="10515600" cy="374786"/>
          </a:xfrm>
          <a:prstGeom prst="rect">
            <a:avLst/>
          </a:prstGeom>
        </p:spPr>
        <p:txBody>
          <a:bodyPr vert="horz" lIns="91440" tIns="45720" rIns="91440" bIns="45720" rtlCol="0" anchor="t">
            <a:normAutofit fontScale="25000" lnSpcReduction="20000"/>
          </a:bodyPr>
          <a:lstStyle>
            <a:lvl1pPr algn="l" defTabSz="914400" rtl="0" eaLnBrk="1" latinLnBrk="0" hangingPunct="1">
              <a:lnSpc>
                <a:spcPts val="3500"/>
              </a:lnSpc>
              <a:spcBef>
                <a:spcPct val="0"/>
              </a:spcBef>
              <a:buNone/>
              <a:defRPr sz="3000" b="1" i="0" kern="1200">
                <a:solidFill>
                  <a:srgbClr val="373535"/>
                </a:solidFill>
                <a:latin typeface="MULISH EXTRABOLD ROMAN" pitchFamily="2" charset="77"/>
                <a:ea typeface="+mj-ea"/>
                <a:cs typeface="+mj-cs"/>
              </a:defRPr>
            </a:lvl1pPr>
          </a:lstStyle>
          <a:p>
            <a:r>
              <a:rPr lang="en-US" sz="3000"/>
              <a:t>BANNER TITLE</a:t>
            </a:r>
          </a:p>
        </p:txBody>
      </p:sp>
      <p:pic>
        <p:nvPicPr>
          <p:cNvPr id="16" name="Picture 15" descr="Text&#10;&#10;Description automatically generated">
            <a:extLst>
              <a:ext uri="{FF2B5EF4-FFF2-40B4-BE49-F238E27FC236}">
                <a16:creationId xmlns:a16="http://schemas.microsoft.com/office/drawing/2014/main" id="{95E4F144-F0EC-4FF3-B584-12297A83E9BC}"/>
              </a:ext>
            </a:extLst>
          </p:cNvPr>
          <p:cNvPicPr>
            <a:picLocks noChangeAspect="1"/>
          </p:cNvPicPr>
          <p:nvPr userDrawn="1"/>
        </p:nvPicPr>
        <p:blipFill rotWithShape="1">
          <a:blip r:embed="rId2"/>
          <a:srcRect r="75000"/>
          <a:stretch/>
        </p:blipFill>
        <p:spPr>
          <a:xfrm>
            <a:off x="11441073" y="169511"/>
            <a:ext cx="750928" cy="507367"/>
          </a:xfrm>
          <a:prstGeom prst="rect">
            <a:avLst/>
          </a:prstGeom>
        </p:spPr>
      </p:pic>
      <p:sp>
        <p:nvSpPr>
          <p:cNvPr id="4" name="Text Placeholder 3">
            <a:extLst>
              <a:ext uri="{FF2B5EF4-FFF2-40B4-BE49-F238E27FC236}">
                <a16:creationId xmlns:a16="http://schemas.microsoft.com/office/drawing/2014/main" id="{045E665A-3CFE-454B-A3EF-D448FE6E73A4}"/>
              </a:ext>
            </a:extLst>
          </p:cNvPr>
          <p:cNvSpPr>
            <a:spLocks noGrp="1"/>
          </p:cNvSpPr>
          <p:nvPr>
            <p:ph type="body" sz="quarter" idx="10" hasCustomPrompt="1"/>
          </p:nvPr>
        </p:nvSpPr>
        <p:spPr>
          <a:xfrm>
            <a:off x="293077" y="169863"/>
            <a:ext cx="10570308" cy="506412"/>
          </a:xfrm>
        </p:spPr>
        <p:txBody>
          <a:bodyPr/>
          <a:lstStyle>
            <a:lvl1pPr>
              <a:buNone/>
              <a:defRPr lang="en-US" sz="3000" b="1" i="0" kern="1200" dirty="0">
                <a:solidFill>
                  <a:srgbClr val="373535"/>
                </a:solidFill>
                <a:latin typeface="MULISH EXTRABOLD ROMAN" pitchFamily="2" charset="77"/>
                <a:ea typeface="+mj-ea"/>
                <a:cs typeface="+mj-cs"/>
              </a:defRPr>
            </a:lvl1pPr>
          </a:lstStyle>
          <a:p>
            <a:pPr lvl="0"/>
            <a:r>
              <a:rPr lang="en-US"/>
              <a:t>BANNER TITLE</a:t>
            </a:r>
          </a:p>
        </p:txBody>
      </p:sp>
    </p:spTree>
    <p:extLst>
      <p:ext uri="{BB962C8B-B14F-4D97-AF65-F5344CB8AC3E}">
        <p14:creationId xmlns:p14="http://schemas.microsoft.com/office/powerpoint/2010/main" val="1843130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Slide 1">
    <p:spTree>
      <p:nvGrpSpPr>
        <p:cNvPr id="1" name=""/>
        <p:cNvGrpSpPr/>
        <p:nvPr/>
      </p:nvGrpSpPr>
      <p:grpSpPr>
        <a:xfrm>
          <a:off x="0" y="0"/>
          <a:ext cx="0" cy="0"/>
          <a:chOff x="0" y="0"/>
          <a:chExt cx="0" cy="0"/>
        </a:xfrm>
      </p:grpSpPr>
      <p:pic>
        <p:nvPicPr>
          <p:cNvPr id="2" name="Picture 1" descr="A city street filled with traffic at night&#10;&#10;Description automatically generated">
            <a:extLst>
              <a:ext uri="{FF2B5EF4-FFF2-40B4-BE49-F238E27FC236}">
                <a16:creationId xmlns:a16="http://schemas.microsoft.com/office/drawing/2014/main" id="{4104A742-6091-4343-BB48-50452393F100}"/>
              </a:ext>
            </a:extLst>
          </p:cNvPr>
          <p:cNvPicPr>
            <a:picLocks/>
          </p:cNvPicPr>
          <p:nvPr userDrawn="1"/>
        </p:nvPicPr>
        <p:blipFill rotWithShape="1">
          <a:blip r:embed="rId2"/>
          <a:srcRect r="51902"/>
          <a:stretch/>
        </p:blipFill>
        <p:spPr>
          <a:xfrm>
            <a:off x="-1" y="0"/>
            <a:ext cx="6096001" cy="6863597"/>
          </a:xfrm>
          <a:prstGeom prst="rect">
            <a:avLst/>
          </a:prstGeom>
        </p:spPr>
      </p:pic>
      <p:sp>
        <p:nvSpPr>
          <p:cNvPr id="6" name="Text Placeholder 6">
            <a:extLst>
              <a:ext uri="{FF2B5EF4-FFF2-40B4-BE49-F238E27FC236}">
                <a16:creationId xmlns:a16="http://schemas.microsoft.com/office/drawing/2014/main" id="{A3A62329-6118-46C9-A5E5-DA8E3AFA7A3D}"/>
              </a:ext>
            </a:extLst>
          </p:cNvPr>
          <p:cNvSpPr>
            <a:spLocks noGrp="1"/>
          </p:cNvSpPr>
          <p:nvPr>
            <p:ph type="body" sz="quarter" idx="11" hasCustomPrompt="1"/>
          </p:nvPr>
        </p:nvSpPr>
        <p:spPr>
          <a:xfrm>
            <a:off x="6447750" y="1188245"/>
            <a:ext cx="5423260" cy="287859"/>
          </a:xfrm>
        </p:spPr>
        <p:txBody>
          <a:bodyPr>
            <a:normAutofit/>
          </a:bodyPr>
          <a:lstStyle>
            <a:lvl1pPr>
              <a:lnSpc>
                <a:spcPct val="80000"/>
              </a:lnSpc>
              <a:buNone/>
              <a:tabLst>
                <a:tab pos="5133975" algn="l"/>
              </a:tabLst>
              <a:defRPr sz="1800"/>
            </a:lvl1pPr>
          </a:lstStyle>
          <a:p>
            <a:pPr>
              <a:lnSpc>
                <a:spcPct val="80000"/>
              </a:lnSpc>
              <a:tabLst>
                <a:tab pos="5133975" algn="l"/>
              </a:tabLst>
            </a:pPr>
            <a:r>
              <a:rPr lang="en-US" b="1">
                <a:solidFill>
                  <a:srgbClr val="FFD100"/>
                </a:solidFill>
                <a:latin typeface="MULISH EXTRABOLD ROMAN" pitchFamily="2" charset="77"/>
              </a:rPr>
              <a:t>SUBTITLE &amp; DESCRIPTION</a:t>
            </a:r>
          </a:p>
        </p:txBody>
      </p:sp>
      <p:sp>
        <p:nvSpPr>
          <p:cNvPr id="7" name="Text Placeholder 8">
            <a:extLst>
              <a:ext uri="{FF2B5EF4-FFF2-40B4-BE49-F238E27FC236}">
                <a16:creationId xmlns:a16="http://schemas.microsoft.com/office/drawing/2014/main" id="{3CA1AD5A-A393-4E24-A36A-259041A46D5D}"/>
              </a:ext>
            </a:extLst>
          </p:cNvPr>
          <p:cNvSpPr>
            <a:spLocks noGrp="1"/>
          </p:cNvSpPr>
          <p:nvPr>
            <p:ph type="body" sz="quarter" idx="12"/>
          </p:nvPr>
        </p:nvSpPr>
        <p:spPr>
          <a:xfrm>
            <a:off x="6447692" y="1606550"/>
            <a:ext cx="5423877" cy="2560638"/>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descr="Background pattern&#10;&#10;Description automatically generated">
            <a:extLst>
              <a:ext uri="{FF2B5EF4-FFF2-40B4-BE49-F238E27FC236}">
                <a16:creationId xmlns:a16="http://schemas.microsoft.com/office/drawing/2014/main" id="{C2D8013E-03FD-4139-B598-714170FD12E4}"/>
              </a:ext>
            </a:extLst>
          </p:cNvPr>
          <p:cNvPicPr>
            <a:picLocks noChangeAspect="1"/>
          </p:cNvPicPr>
          <p:nvPr userDrawn="1"/>
        </p:nvPicPr>
        <p:blipFill>
          <a:blip r:embed="rId3"/>
          <a:stretch>
            <a:fillRect/>
          </a:stretch>
        </p:blipFill>
        <p:spPr>
          <a:xfrm>
            <a:off x="0" y="1"/>
            <a:ext cx="12208078" cy="907393"/>
          </a:xfrm>
          <a:prstGeom prst="rect">
            <a:avLst/>
          </a:prstGeom>
        </p:spPr>
      </p:pic>
      <p:pic>
        <p:nvPicPr>
          <p:cNvPr id="10" name="Picture 9" descr="Text&#10;&#10;Description automatically generated">
            <a:extLst>
              <a:ext uri="{FF2B5EF4-FFF2-40B4-BE49-F238E27FC236}">
                <a16:creationId xmlns:a16="http://schemas.microsoft.com/office/drawing/2014/main" id="{3C019820-0D7A-4D65-8C56-B22B847577B8}"/>
              </a:ext>
            </a:extLst>
          </p:cNvPr>
          <p:cNvPicPr>
            <a:picLocks noChangeAspect="1"/>
          </p:cNvPicPr>
          <p:nvPr userDrawn="1"/>
        </p:nvPicPr>
        <p:blipFill rotWithShape="1">
          <a:blip r:embed="rId4"/>
          <a:srcRect r="75000"/>
          <a:stretch/>
        </p:blipFill>
        <p:spPr>
          <a:xfrm>
            <a:off x="11329087" y="213076"/>
            <a:ext cx="750928" cy="507367"/>
          </a:xfrm>
          <a:prstGeom prst="rect">
            <a:avLst/>
          </a:prstGeom>
        </p:spPr>
      </p:pic>
      <p:sp>
        <p:nvSpPr>
          <p:cNvPr id="12" name="Text Placeholder 3">
            <a:extLst>
              <a:ext uri="{FF2B5EF4-FFF2-40B4-BE49-F238E27FC236}">
                <a16:creationId xmlns:a16="http://schemas.microsoft.com/office/drawing/2014/main" id="{7D5100C6-99B2-4114-9EDE-44D82591D2E9}"/>
              </a:ext>
            </a:extLst>
          </p:cNvPr>
          <p:cNvSpPr>
            <a:spLocks noGrp="1"/>
          </p:cNvSpPr>
          <p:nvPr>
            <p:ph type="body" sz="quarter" idx="10" hasCustomPrompt="1"/>
          </p:nvPr>
        </p:nvSpPr>
        <p:spPr>
          <a:xfrm>
            <a:off x="293077" y="169863"/>
            <a:ext cx="10570308" cy="506412"/>
          </a:xfrm>
        </p:spPr>
        <p:txBody>
          <a:bodyPr/>
          <a:lstStyle>
            <a:lvl1pPr>
              <a:buNone/>
              <a:defRPr lang="en-US" sz="3000" b="1" i="0" kern="1200" dirty="0">
                <a:solidFill>
                  <a:srgbClr val="373535"/>
                </a:solidFill>
                <a:latin typeface="MULISH EXTRABOLD ROMAN" pitchFamily="2" charset="77"/>
                <a:ea typeface="+mj-ea"/>
                <a:cs typeface="+mj-cs"/>
              </a:defRPr>
            </a:lvl1pPr>
          </a:lstStyle>
          <a:p>
            <a:pPr lvl="0"/>
            <a:r>
              <a:rPr lang="en-US"/>
              <a:t>BANNER TITLE</a:t>
            </a:r>
          </a:p>
        </p:txBody>
      </p:sp>
    </p:spTree>
    <p:extLst>
      <p:ext uri="{BB962C8B-B14F-4D97-AF65-F5344CB8AC3E}">
        <p14:creationId xmlns:p14="http://schemas.microsoft.com/office/powerpoint/2010/main" val="16772772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Slide 2">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604A07D6-503C-43EC-8C1E-0105185E2EDC}"/>
              </a:ext>
            </a:extLst>
          </p:cNvPr>
          <p:cNvSpPr>
            <a:spLocks noGrp="1"/>
          </p:cNvSpPr>
          <p:nvPr>
            <p:ph type="pic" sz="quarter" idx="10"/>
          </p:nvPr>
        </p:nvSpPr>
        <p:spPr>
          <a:xfrm>
            <a:off x="0" y="907394"/>
            <a:ext cx="6096000" cy="5950607"/>
          </a:xfrm>
        </p:spPr>
        <p:txBody>
          <a:bodyPr/>
          <a:lstStyle/>
          <a:p>
            <a:endParaRPr lang="en-US"/>
          </a:p>
        </p:txBody>
      </p:sp>
      <p:pic>
        <p:nvPicPr>
          <p:cNvPr id="3" name="Picture 2" descr="A picture containing logo&#10;&#10;Description automatically generated">
            <a:extLst>
              <a:ext uri="{FF2B5EF4-FFF2-40B4-BE49-F238E27FC236}">
                <a16:creationId xmlns:a16="http://schemas.microsoft.com/office/drawing/2014/main" id="{5EE1A567-83D4-4859-B63E-3ADF3FB1D75F}"/>
              </a:ext>
            </a:extLst>
          </p:cNvPr>
          <p:cNvPicPr>
            <a:picLocks noChangeAspect="1"/>
          </p:cNvPicPr>
          <p:nvPr userDrawn="1"/>
        </p:nvPicPr>
        <p:blipFill>
          <a:blip r:embed="rId2"/>
          <a:stretch>
            <a:fillRect/>
          </a:stretch>
        </p:blipFill>
        <p:spPr>
          <a:xfrm>
            <a:off x="11193861" y="106759"/>
            <a:ext cx="886154" cy="720000"/>
          </a:xfrm>
          <a:prstGeom prst="rect">
            <a:avLst/>
          </a:prstGeom>
        </p:spPr>
      </p:pic>
      <p:sp>
        <p:nvSpPr>
          <p:cNvPr id="7" name="Text Placeholder 6">
            <a:extLst>
              <a:ext uri="{FF2B5EF4-FFF2-40B4-BE49-F238E27FC236}">
                <a16:creationId xmlns:a16="http://schemas.microsoft.com/office/drawing/2014/main" id="{6817960F-49BA-4220-97AE-17526C7CA578}"/>
              </a:ext>
            </a:extLst>
          </p:cNvPr>
          <p:cNvSpPr>
            <a:spLocks noGrp="1"/>
          </p:cNvSpPr>
          <p:nvPr>
            <p:ph type="body" sz="quarter" idx="11" hasCustomPrompt="1"/>
          </p:nvPr>
        </p:nvSpPr>
        <p:spPr>
          <a:xfrm>
            <a:off x="6447750" y="1188245"/>
            <a:ext cx="5423260" cy="287859"/>
          </a:xfrm>
        </p:spPr>
        <p:txBody>
          <a:bodyPr>
            <a:normAutofit/>
          </a:bodyPr>
          <a:lstStyle>
            <a:lvl1pPr>
              <a:lnSpc>
                <a:spcPct val="80000"/>
              </a:lnSpc>
              <a:buNone/>
              <a:tabLst>
                <a:tab pos="5133975" algn="l"/>
              </a:tabLst>
              <a:defRPr sz="1800"/>
            </a:lvl1pPr>
          </a:lstStyle>
          <a:p>
            <a:pPr>
              <a:lnSpc>
                <a:spcPct val="80000"/>
              </a:lnSpc>
              <a:tabLst>
                <a:tab pos="5133975" algn="l"/>
              </a:tabLst>
            </a:pPr>
            <a:r>
              <a:rPr lang="en-US" b="1">
                <a:solidFill>
                  <a:srgbClr val="FFD100"/>
                </a:solidFill>
                <a:latin typeface="MULISH EXTRABOLD ROMAN" pitchFamily="2" charset="77"/>
              </a:rPr>
              <a:t>SUBTITLE &amp; DESCRIPTION</a:t>
            </a:r>
          </a:p>
        </p:txBody>
      </p:sp>
      <p:sp>
        <p:nvSpPr>
          <p:cNvPr id="9" name="Text Placeholder 8">
            <a:extLst>
              <a:ext uri="{FF2B5EF4-FFF2-40B4-BE49-F238E27FC236}">
                <a16:creationId xmlns:a16="http://schemas.microsoft.com/office/drawing/2014/main" id="{689815FD-1FFA-4CA2-BAF1-DC6499F86224}"/>
              </a:ext>
            </a:extLst>
          </p:cNvPr>
          <p:cNvSpPr>
            <a:spLocks noGrp="1"/>
          </p:cNvSpPr>
          <p:nvPr>
            <p:ph type="body" sz="quarter" idx="12"/>
          </p:nvPr>
        </p:nvSpPr>
        <p:spPr>
          <a:xfrm>
            <a:off x="6447692" y="1606550"/>
            <a:ext cx="5423877" cy="2560638"/>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descr="Background pattern&#10;&#10;Description automatically generated">
            <a:extLst>
              <a:ext uri="{FF2B5EF4-FFF2-40B4-BE49-F238E27FC236}">
                <a16:creationId xmlns:a16="http://schemas.microsoft.com/office/drawing/2014/main" id="{4540F58B-E580-489C-964C-99DA0470639D}"/>
              </a:ext>
            </a:extLst>
          </p:cNvPr>
          <p:cNvPicPr>
            <a:picLocks noChangeAspect="1"/>
          </p:cNvPicPr>
          <p:nvPr userDrawn="1"/>
        </p:nvPicPr>
        <p:blipFill>
          <a:blip r:embed="rId3"/>
          <a:stretch>
            <a:fillRect/>
          </a:stretch>
        </p:blipFill>
        <p:spPr>
          <a:xfrm>
            <a:off x="-16077" y="1"/>
            <a:ext cx="12208078" cy="907393"/>
          </a:xfrm>
          <a:prstGeom prst="rect">
            <a:avLst/>
          </a:prstGeom>
        </p:spPr>
      </p:pic>
      <p:pic>
        <p:nvPicPr>
          <p:cNvPr id="8" name="Picture 7" descr="Text&#10;&#10;Description automatically generated">
            <a:extLst>
              <a:ext uri="{FF2B5EF4-FFF2-40B4-BE49-F238E27FC236}">
                <a16:creationId xmlns:a16="http://schemas.microsoft.com/office/drawing/2014/main" id="{983B1270-7C7F-4592-A95C-DDA3851380CF}"/>
              </a:ext>
            </a:extLst>
          </p:cNvPr>
          <p:cNvPicPr>
            <a:picLocks noChangeAspect="1"/>
          </p:cNvPicPr>
          <p:nvPr userDrawn="1"/>
        </p:nvPicPr>
        <p:blipFill rotWithShape="1">
          <a:blip r:embed="rId4"/>
          <a:srcRect r="75000"/>
          <a:stretch/>
        </p:blipFill>
        <p:spPr>
          <a:xfrm>
            <a:off x="11329087" y="213076"/>
            <a:ext cx="750928" cy="507367"/>
          </a:xfrm>
          <a:prstGeom prst="rect">
            <a:avLst/>
          </a:prstGeom>
        </p:spPr>
      </p:pic>
      <p:sp>
        <p:nvSpPr>
          <p:cNvPr id="11" name="Text Placeholder 3">
            <a:extLst>
              <a:ext uri="{FF2B5EF4-FFF2-40B4-BE49-F238E27FC236}">
                <a16:creationId xmlns:a16="http://schemas.microsoft.com/office/drawing/2014/main" id="{4DF32E18-FABC-476C-B07C-1E14C23032DD}"/>
              </a:ext>
            </a:extLst>
          </p:cNvPr>
          <p:cNvSpPr>
            <a:spLocks noGrp="1"/>
          </p:cNvSpPr>
          <p:nvPr>
            <p:ph type="body" sz="quarter" idx="13" hasCustomPrompt="1"/>
          </p:nvPr>
        </p:nvSpPr>
        <p:spPr>
          <a:xfrm>
            <a:off x="293077" y="169863"/>
            <a:ext cx="10570308" cy="506412"/>
          </a:xfrm>
        </p:spPr>
        <p:txBody>
          <a:bodyPr/>
          <a:lstStyle>
            <a:lvl1pPr>
              <a:buNone/>
              <a:defRPr lang="en-US" sz="3000" b="1" i="0" kern="1200" dirty="0">
                <a:solidFill>
                  <a:srgbClr val="373535"/>
                </a:solidFill>
                <a:latin typeface="MULISH EXTRABOLD ROMAN" pitchFamily="2" charset="77"/>
                <a:ea typeface="+mj-ea"/>
                <a:cs typeface="+mj-cs"/>
              </a:defRPr>
            </a:lvl1pPr>
          </a:lstStyle>
          <a:p>
            <a:pPr lvl="0"/>
            <a:r>
              <a:rPr lang="en-US"/>
              <a:t>BANNER TITLE</a:t>
            </a:r>
          </a:p>
        </p:txBody>
      </p:sp>
    </p:spTree>
    <p:extLst>
      <p:ext uri="{BB962C8B-B14F-4D97-AF65-F5344CB8AC3E}">
        <p14:creationId xmlns:p14="http://schemas.microsoft.com/office/powerpoint/2010/main" val="41272482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Road Map 1">
    <p:spTree>
      <p:nvGrpSpPr>
        <p:cNvPr id="1" name=""/>
        <p:cNvGrpSpPr/>
        <p:nvPr/>
      </p:nvGrpSpPr>
      <p:grpSpPr>
        <a:xfrm>
          <a:off x="0" y="0"/>
          <a:ext cx="0" cy="0"/>
          <a:chOff x="0" y="0"/>
          <a:chExt cx="0" cy="0"/>
        </a:xfrm>
      </p:grpSpPr>
      <p:pic>
        <p:nvPicPr>
          <p:cNvPr id="6" name="Picture 5" descr="A picture containing logo&#10;&#10;Description automatically generated">
            <a:extLst>
              <a:ext uri="{FF2B5EF4-FFF2-40B4-BE49-F238E27FC236}">
                <a16:creationId xmlns:a16="http://schemas.microsoft.com/office/drawing/2014/main" id="{8715FC1D-B31A-C94D-92B3-95CBFB0A5DF9}"/>
              </a:ext>
            </a:extLst>
          </p:cNvPr>
          <p:cNvPicPr>
            <a:picLocks noChangeAspect="1"/>
          </p:cNvPicPr>
          <p:nvPr userDrawn="1"/>
        </p:nvPicPr>
        <p:blipFill>
          <a:blip r:embed="rId2"/>
          <a:stretch>
            <a:fillRect/>
          </a:stretch>
        </p:blipFill>
        <p:spPr>
          <a:xfrm>
            <a:off x="3467" y="0"/>
            <a:ext cx="12185066" cy="6858000"/>
          </a:xfrm>
          <a:prstGeom prst="rect">
            <a:avLst/>
          </a:prstGeom>
        </p:spPr>
      </p:pic>
      <p:sp>
        <p:nvSpPr>
          <p:cNvPr id="4" name="Title Placeholder 1">
            <a:extLst>
              <a:ext uri="{FF2B5EF4-FFF2-40B4-BE49-F238E27FC236}">
                <a16:creationId xmlns:a16="http://schemas.microsoft.com/office/drawing/2014/main" id="{6D0DC5C7-AD35-0545-A0C8-BC8FCBA7FFF4}"/>
              </a:ext>
            </a:extLst>
          </p:cNvPr>
          <p:cNvSpPr>
            <a:spLocks noGrp="1"/>
          </p:cNvSpPr>
          <p:nvPr>
            <p:ph type="title" hasCustomPrompt="1"/>
          </p:nvPr>
        </p:nvSpPr>
        <p:spPr>
          <a:xfrm>
            <a:off x="293498" y="360001"/>
            <a:ext cx="10515600" cy="848313"/>
          </a:xfrm>
          <a:prstGeom prst="rect">
            <a:avLst/>
          </a:prstGeom>
        </p:spPr>
        <p:txBody>
          <a:bodyPr vert="horz" lIns="91440" tIns="45720" rIns="91440" bIns="45720" rtlCol="0" anchor="t">
            <a:normAutofit/>
          </a:bodyPr>
          <a:lstStyle>
            <a:lvl1pPr>
              <a:lnSpc>
                <a:spcPct val="75000"/>
              </a:lnSpc>
              <a:defRPr sz="3000">
                <a:solidFill>
                  <a:schemeClr val="bg1"/>
                </a:solidFill>
              </a:defRPr>
            </a:lvl1pPr>
          </a:lstStyle>
          <a:p>
            <a:r>
              <a:rPr lang="en-US"/>
              <a:t>SLIDE </a:t>
            </a:r>
            <a:br>
              <a:rPr lang="en-US"/>
            </a:br>
            <a:r>
              <a:rPr lang="en-US"/>
              <a:t>TITLE</a:t>
            </a:r>
          </a:p>
        </p:txBody>
      </p:sp>
      <p:pic>
        <p:nvPicPr>
          <p:cNvPr id="2" name="Picture 1" descr="A picture containing logo&#10;&#10;Description automatically generated">
            <a:extLst>
              <a:ext uri="{FF2B5EF4-FFF2-40B4-BE49-F238E27FC236}">
                <a16:creationId xmlns:a16="http://schemas.microsoft.com/office/drawing/2014/main" id="{AE8CA3D5-F5A2-432F-9FB9-04BAC912354E}"/>
              </a:ext>
            </a:extLst>
          </p:cNvPr>
          <p:cNvPicPr>
            <a:picLocks noChangeAspect="1"/>
          </p:cNvPicPr>
          <p:nvPr userDrawn="1"/>
        </p:nvPicPr>
        <p:blipFill>
          <a:blip r:embed="rId3"/>
          <a:stretch>
            <a:fillRect/>
          </a:stretch>
        </p:blipFill>
        <p:spPr>
          <a:xfrm>
            <a:off x="11193861" y="106759"/>
            <a:ext cx="886154" cy="720000"/>
          </a:xfrm>
          <a:prstGeom prst="rect">
            <a:avLst/>
          </a:prstGeom>
        </p:spPr>
      </p:pic>
      <p:sp>
        <p:nvSpPr>
          <p:cNvPr id="7" name="TextBox 6">
            <a:extLst>
              <a:ext uri="{FF2B5EF4-FFF2-40B4-BE49-F238E27FC236}">
                <a16:creationId xmlns:a16="http://schemas.microsoft.com/office/drawing/2014/main" id="{147EDD87-9DC0-E94D-A4A5-1D0D99A3154A}"/>
              </a:ext>
            </a:extLst>
          </p:cNvPr>
          <p:cNvSpPr txBox="1"/>
          <p:nvPr userDrawn="1"/>
        </p:nvSpPr>
        <p:spPr>
          <a:xfrm>
            <a:off x="11128846" y="6369763"/>
            <a:ext cx="732311" cy="246221"/>
          </a:xfrm>
          <a:prstGeom prst="rect">
            <a:avLst/>
          </a:prstGeom>
          <a:noFill/>
        </p:spPr>
        <p:txBody>
          <a:bodyPr wrap="square" rtlCol="0">
            <a:spAutoFit/>
          </a:bodyPr>
          <a:lstStyle/>
          <a:p>
            <a:pPr algn="r"/>
            <a:fld id="{B8B082D8-2A53-AB40-A6B4-A945EC1A3979}" type="slidenum">
              <a:rPr lang="en-QA" sz="1000" smtClean="0">
                <a:solidFill>
                  <a:schemeClr val="bg1"/>
                </a:solidFill>
                <a:latin typeface="MULISH REGULAR ROMAN" pitchFamily="2" charset="77"/>
              </a:rPr>
              <a:pPr algn="r"/>
              <a:t>‹#›</a:t>
            </a:fld>
            <a:endParaRPr lang="en-QA" sz="1000">
              <a:solidFill>
                <a:schemeClr val="bg1"/>
              </a:solidFill>
              <a:latin typeface="MULISH REGULAR ROMAN" pitchFamily="2" charset="77"/>
            </a:endParaRPr>
          </a:p>
        </p:txBody>
      </p:sp>
    </p:spTree>
    <p:extLst>
      <p:ext uri="{BB962C8B-B14F-4D97-AF65-F5344CB8AC3E}">
        <p14:creationId xmlns:p14="http://schemas.microsoft.com/office/powerpoint/2010/main" val="36579469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Road Map 1.2">
    <p:spTree>
      <p:nvGrpSpPr>
        <p:cNvPr id="1" name=""/>
        <p:cNvGrpSpPr/>
        <p:nvPr/>
      </p:nvGrpSpPr>
      <p:grpSpPr>
        <a:xfrm>
          <a:off x="0" y="0"/>
          <a:ext cx="0" cy="0"/>
          <a:chOff x="0" y="0"/>
          <a:chExt cx="0" cy="0"/>
        </a:xfrm>
      </p:grpSpPr>
      <p:pic>
        <p:nvPicPr>
          <p:cNvPr id="6" name="Picture 5" descr="A picture containing logo&#10;&#10;Description automatically generated">
            <a:extLst>
              <a:ext uri="{FF2B5EF4-FFF2-40B4-BE49-F238E27FC236}">
                <a16:creationId xmlns:a16="http://schemas.microsoft.com/office/drawing/2014/main" id="{8715FC1D-B31A-C94D-92B3-95CBFB0A5DF9}"/>
              </a:ext>
            </a:extLst>
          </p:cNvPr>
          <p:cNvPicPr>
            <a:picLocks noChangeAspect="1"/>
          </p:cNvPicPr>
          <p:nvPr userDrawn="1"/>
        </p:nvPicPr>
        <p:blipFill>
          <a:blip r:embed="rId2"/>
          <a:stretch>
            <a:fillRect/>
          </a:stretch>
        </p:blipFill>
        <p:spPr>
          <a:xfrm>
            <a:off x="1" y="0"/>
            <a:ext cx="12220688" cy="6858000"/>
          </a:xfrm>
          <a:prstGeom prst="rect">
            <a:avLst/>
          </a:prstGeom>
        </p:spPr>
      </p:pic>
      <p:pic>
        <p:nvPicPr>
          <p:cNvPr id="5" name="Picture 4" descr="Background pattern&#10;&#10;Description automatically generated">
            <a:extLst>
              <a:ext uri="{FF2B5EF4-FFF2-40B4-BE49-F238E27FC236}">
                <a16:creationId xmlns:a16="http://schemas.microsoft.com/office/drawing/2014/main" id="{08BD8B88-5E3A-4BA0-9BBD-C0433F74BA8D}"/>
              </a:ext>
            </a:extLst>
          </p:cNvPr>
          <p:cNvPicPr>
            <a:picLocks noChangeAspect="1"/>
          </p:cNvPicPr>
          <p:nvPr userDrawn="1"/>
        </p:nvPicPr>
        <p:blipFill>
          <a:blip r:embed="rId3"/>
          <a:stretch>
            <a:fillRect/>
          </a:stretch>
        </p:blipFill>
        <p:spPr>
          <a:xfrm>
            <a:off x="1" y="1"/>
            <a:ext cx="12224155" cy="907393"/>
          </a:xfrm>
          <a:prstGeom prst="rect">
            <a:avLst/>
          </a:prstGeom>
        </p:spPr>
      </p:pic>
      <p:sp>
        <p:nvSpPr>
          <p:cNvPr id="8" name="Title Placeholder 1">
            <a:extLst>
              <a:ext uri="{FF2B5EF4-FFF2-40B4-BE49-F238E27FC236}">
                <a16:creationId xmlns:a16="http://schemas.microsoft.com/office/drawing/2014/main" id="{847B66A9-9605-44CE-A72B-894C82BF57E0}"/>
              </a:ext>
            </a:extLst>
          </p:cNvPr>
          <p:cNvSpPr>
            <a:spLocks noGrp="1"/>
          </p:cNvSpPr>
          <p:nvPr>
            <p:ph type="title" hasCustomPrompt="1"/>
          </p:nvPr>
        </p:nvSpPr>
        <p:spPr>
          <a:xfrm>
            <a:off x="347170" y="235801"/>
            <a:ext cx="10515600" cy="374786"/>
          </a:xfrm>
          <a:prstGeom prst="rect">
            <a:avLst/>
          </a:prstGeom>
        </p:spPr>
        <p:txBody>
          <a:bodyPr vert="horz" lIns="91440" tIns="45720" rIns="91440" bIns="45720" rtlCol="0" anchor="t">
            <a:normAutofit/>
          </a:bodyPr>
          <a:lstStyle>
            <a:lvl1pPr>
              <a:lnSpc>
                <a:spcPts val="3500"/>
              </a:lnSpc>
              <a:defRPr sz="3000">
                <a:solidFill>
                  <a:srgbClr val="373535"/>
                </a:solidFill>
              </a:defRPr>
            </a:lvl1pPr>
          </a:lstStyle>
          <a:p>
            <a:r>
              <a:rPr lang="en-US"/>
              <a:t>BANNER TITLE</a:t>
            </a:r>
          </a:p>
        </p:txBody>
      </p:sp>
      <p:pic>
        <p:nvPicPr>
          <p:cNvPr id="2" name="Picture 1" descr="Text&#10;&#10;Description automatically generated">
            <a:extLst>
              <a:ext uri="{FF2B5EF4-FFF2-40B4-BE49-F238E27FC236}">
                <a16:creationId xmlns:a16="http://schemas.microsoft.com/office/drawing/2014/main" id="{8350757D-1CE4-4D2C-92AF-0FE70AE4FC18}"/>
              </a:ext>
            </a:extLst>
          </p:cNvPr>
          <p:cNvPicPr>
            <a:picLocks noChangeAspect="1"/>
          </p:cNvPicPr>
          <p:nvPr userDrawn="1"/>
        </p:nvPicPr>
        <p:blipFill rotWithShape="1">
          <a:blip r:embed="rId4"/>
          <a:srcRect r="75000"/>
          <a:stretch/>
        </p:blipFill>
        <p:spPr>
          <a:xfrm>
            <a:off x="11329087" y="213076"/>
            <a:ext cx="750928" cy="507367"/>
          </a:xfrm>
          <a:prstGeom prst="rect">
            <a:avLst/>
          </a:prstGeom>
        </p:spPr>
      </p:pic>
      <p:sp>
        <p:nvSpPr>
          <p:cNvPr id="7" name="TextBox 6">
            <a:extLst>
              <a:ext uri="{FF2B5EF4-FFF2-40B4-BE49-F238E27FC236}">
                <a16:creationId xmlns:a16="http://schemas.microsoft.com/office/drawing/2014/main" id="{45842E4D-E03B-D246-A612-79E44F8CBDD2}"/>
              </a:ext>
            </a:extLst>
          </p:cNvPr>
          <p:cNvSpPr txBox="1"/>
          <p:nvPr userDrawn="1"/>
        </p:nvSpPr>
        <p:spPr>
          <a:xfrm>
            <a:off x="11128846" y="6369763"/>
            <a:ext cx="732311" cy="246221"/>
          </a:xfrm>
          <a:prstGeom prst="rect">
            <a:avLst/>
          </a:prstGeom>
          <a:noFill/>
        </p:spPr>
        <p:txBody>
          <a:bodyPr wrap="square" rtlCol="0">
            <a:spAutoFit/>
          </a:bodyPr>
          <a:lstStyle/>
          <a:p>
            <a:pPr algn="r"/>
            <a:fld id="{B8B082D8-2A53-AB40-A6B4-A945EC1A3979}" type="slidenum">
              <a:rPr lang="en-QA" sz="1000" smtClean="0">
                <a:solidFill>
                  <a:schemeClr val="bg1"/>
                </a:solidFill>
                <a:latin typeface="MULISH REGULAR ROMAN" pitchFamily="2" charset="77"/>
              </a:rPr>
              <a:pPr algn="r"/>
              <a:t>‹#›</a:t>
            </a:fld>
            <a:endParaRPr lang="en-QA" sz="1000">
              <a:solidFill>
                <a:schemeClr val="bg1"/>
              </a:solidFill>
              <a:latin typeface="MULISH REGULAR ROMAN" pitchFamily="2" charset="77"/>
            </a:endParaRPr>
          </a:p>
        </p:txBody>
      </p:sp>
    </p:spTree>
    <p:extLst>
      <p:ext uri="{BB962C8B-B14F-4D97-AF65-F5344CB8AC3E}">
        <p14:creationId xmlns:p14="http://schemas.microsoft.com/office/powerpoint/2010/main" val="3632365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white 2">
    <p:spTree>
      <p:nvGrpSpPr>
        <p:cNvPr id="1" name=""/>
        <p:cNvGrpSpPr/>
        <p:nvPr/>
      </p:nvGrpSpPr>
      <p:grpSpPr>
        <a:xfrm>
          <a:off x="0" y="0"/>
          <a:ext cx="0" cy="0"/>
          <a:chOff x="0" y="0"/>
          <a:chExt cx="0" cy="0"/>
        </a:xfrm>
      </p:grpSpPr>
      <p:pic>
        <p:nvPicPr>
          <p:cNvPr id="2" name="Picture 1" descr="Background pattern&#10;&#10;Description automatically generated">
            <a:extLst>
              <a:ext uri="{FF2B5EF4-FFF2-40B4-BE49-F238E27FC236}">
                <a16:creationId xmlns:a16="http://schemas.microsoft.com/office/drawing/2014/main" id="{A9B15173-2768-4AA8-AE7C-7938E40C0136}"/>
              </a:ext>
            </a:extLst>
          </p:cNvPr>
          <p:cNvPicPr>
            <a:picLocks noChangeAspect="1"/>
          </p:cNvPicPr>
          <p:nvPr userDrawn="1"/>
        </p:nvPicPr>
        <p:blipFill>
          <a:blip r:embed="rId2"/>
          <a:stretch>
            <a:fillRect/>
          </a:stretch>
        </p:blipFill>
        <p:spPr>
          <a:xfrm>
            <a:off x="0" y="1"/>
            <a:ext cx="12208078" cy="907393"/>
          </a:xfrm>
          <a:prstGeom prst="rect">
            <a:avLst/>
          </a:prstGeom>
        </p:spPr>
      </p:pic>
      <p:sp>
        <p:nvSpPr>
          <p:cNvPr id="17" name="Title Placeholder 1">
            <a:extLst>
              <a:ext uri="{FF2B5EF4-FFF2-40B4-BE49-F238E27FC236}">
                <a16:creationId xmlns:a16="http://schemas.microsoft.com/office/drawing/2014/main" id="{5DE28A1E-7618-4C03-B9B6-F9798B969F1A}"/>
              </a:ext>
            </a:extLst>
          </p:cNvPr>
          <p:cNvSpPr>
            <a:spLocks noGrp="1"/>
          </p:cNvSpPr>
          <p:nvPr>
            <p:ph type="title" hasCustomPrompt="1"/>
          </p:nvPr>
        </p:nvSpPr>
        <p:spPr>
          <a:xfrm>
            <a:off x="347170" y="235801"/>
            <a:ext cx="10515600" cy="374786"/>
          </a:xfrm>
          <a:prstGeom prst="rect">
            <a:avLst/>
          </a:prstGeom>
        </p:spPr>
        <p:txBody>
          <a:bodyPr vert="horz" lIns="91440" tIns="45720" rIns="91440" bIns="45720" rtlCol="0" anchor="t">
            <a:normAutofit/>
          </a:bodyPr>
          <a:lstStyle>
            <a:lvl1pPr>
              <a:lnSpc>
                <a:spcPts val="3500"/>
              </a:lnSpc>
              <a:defRPr sz="3000">
                <a:solidFill>
                  <a:srgbClr val="373535"/>
                </a:solidFill>
              </a:defRPr>
            </a:lvl1pPr>
          </a:lstStyle>
          <a:p>
            <a:r>
              <a:rPr lang="en-US"/>
              <a:t>BANNER TITLE</a:t>
            </a:r>
          </a:p>
        </p:txBody>
      </p:sp>
      <p:pic>
        <p:nvPicPr>
          <p:cNvPr id="3" name="Picture 2" descr="Text&#10;&#10;Description automatically generated">
            <a:extLst>
              <a:ext uri="{FF2B5EF4-FFF2-40B4-BE49-F238E27FC236}">
                <a16:creationId xmlns:a16="http://schemas.microsoft.com/office/drawing/2014/main" id="{9FCE2632-D823-435D-A2F4-186AD716B3EF}"/>
              </a:ext>
            </a:extLst>
          </p:cNvPr>
          <p:cNvPicPr>
            <a:picLocks noChangeAspect="1"/>
          </p:cNvPicPr>
          <p:nvPr userDrawn="1"/>
        </p:nvPicPr>
        <p:blipFill rotWithShape="1">
          <a:blip r:embed="rId3"/>
          <a:srcRect r="75000"/>
          <a:stretch/>
        </p:blipFill>
        <p:spPr>
          <a:xfrm>
            <a:off x="11329087" y="213076"/>
            <a:ext cx="750928" cy="507367"/>
          </a:xfrm>
          <a:prstGeom prst="rect">
            <a:avLst/>
          </a:prstGeom>
        </p:spPr>
      </p:pic>
    </p:spTree>
    <p:extLst>
      <p:ext uri="{BB962C8B-B14F-4D97-AF65-F5344CB8AC3E}">
        <p14:creationId xmlns:p14="http://schemas.microsoft.com/office/powerpoint/2010/main" val="37148588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Road Map 2">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A93FE108-BFFB-AC48-BB32-D470D6D28AFB}"/>
              </a:ext>
            </a:extLst>
          </p:cNvPr>
          <p:cNvSpPr>
            <a:spLocks noGrp="1"/>
          </p:cNvSpPr>
          <p:nvPr>
            <p:ph type="title" hasCustomPrompt="1"/>
          </p:nvPr>
        </p:nvSpPr>
        <p:spPr>
          <a:xfrm>
            <a:off x="293498" y="360001"/>
            <a:ext cx="10515600" cy="848313"/>
          </a:xfrm>
          <a:prstGeom prst="rect">
            <a:avLst/>
          </a:prstGeom>
        </p:spPr>
        <p:txBody>
          <a:bodyPr vert="horz" lIns="91440" tIns="45720" rIns="91440" bIns="45720" rtlCol="0" anchor="t">
            <a:normAutofit/>
          </a:bodyPr>
          <a:lstStyle>
            <a:lvl1pPr>
              <a:lnSpc>
                <a:spcPct val="75000"/>
              </a:lnSpc>
              <a:defRPr sz="3000">
                <a:solidFill>
                  <a:srgbClr val="373535"/>
                </a:solidFill>
              </a:defRPr>
            </a:lvl1pPr>
          </a:lstStyle>
          <a:p>
            <a:r>
              <a:rPr lang="en-US"/>
              <a:t>SLIDE </a:t>
            </a:r>
            <a:br>
              <a:rPr lang="en-US"/>
            </a:br>
            <a:r>
              <a:rPr lang="en-US"/>
              <a:t>TITLE</a:t>
            </a:r>
          </a:p>
        </p:txBody>
      </p:sp>
      <p:pic>
        <p:nvPicPr>
          <p:cNvPr id="9" name="Picture 8" descr="A picture containing table, indoor, chair, desk&#10;&#10;Description automatically generated">
            <a:extLst>
              <a:ext uri="{FF2B5EF4-FFF2-40B4-BE49-F238E27FC236}">
                <a16:creationId xmlns:a16="http://schemas.microsoft.com/office/drawing/2014/main" id="{0EEF652D-7660-E945-80AC-9DFD240CD4FE}"/>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3" name="Picture 2" descr="A picture containing logo&#10;&#10;Description automatically generated">
            <a:extLst>
              <a:ext uri="{FF2B5EF4-FFF2-40B4-BE49-F238E27FC236}">
                <a16:creationId xmlns:a16="http://schemas.microsoft.com/office/drawing/2014/main" id="{91C16232-26D7-4771-A602-69FE45783FD9}"/>
              </a:ext>
            </a:extLst>
          </p:cNvPr>
          <p:cNvPicPr>
            <a:picLocks noChangeAspect="1"/>
          </p:cNvPicPr>
          <p:nvPr userDrawn="1"/>
        </p:nvPicPr>
        <p:blipFill>
          <a:blip r:embed="rId3"/>
          <a:stretch>
            <a:fillRect/>
          </a:stretch>
        </p:blipFill>
        <p:spPr>
          <a:xfrm>
            <a:off x="11193861" y="106759"/>
            <a:ext cx="886154" cy="720000"/>
          </a:xfrm>
          <a:prstGeom prst="rect">
            <a:avLst/>
          </a:prstGeom>
        </p:spPr>
      </p:pic>
      <p:sp>
        <p:nvSpPr>
          <p:cNvPr id="6" name="TextBox 5">
            <a:extLst>
              <a:ext uri="{FF2B5EF4-FFF2-40B4-BE49-F238E27FC236}">
                <a16:creationId xmlns:a16="http://schemas.microsoft.com/office/drawing/2014/main" id="{F25ACEF6-6A19-1F4B-A020-B9346088B380}"/>
              </a:ext>
            </a:extLst>
          </p:cNvPr>
          <p:cNvSpPr txBox="1"/>
          <p:nvPr userDrawn="1"/>
        </p:nvSpPr>
        <p:spPr>
          <a:xfrm>
            <a:off x="11128846" y="6369763"/>
            <a:ext cx="732311" cy="246221"/>
          </a:xfrm>
          <a:prstGeom prst="rect">
            <a:avLst/>
          </a:prstGeom>
          <a:noFill/>
        </p:spPr>
        <p:txBody>
          <a:bodyPr wrap="square" rtlCol="0">
            <a:spAutoFit/>
          </a:bodyPr>
          <a:lstStyle/>
          <a:p>
            <a:pPr algn="r"/>
            <a:fld id="{B8B082D8-2A53-AB40-A6B4-A945EC1A3979}" type="slidenum">
              <a:rPr lang="en-QA" sz="1000" smtClean="0">
                <a:solidFill>
                  <a:schemeClr val="tx1"/>
                </a:solidFill>
                <a:latin typeface="MULISH REGULAR ROMAN" pitchFamily="2" charset="77"/>
              </a:rPr>
              <a:pPr algn="r"/>
              <a:t>‹#›</a:t>
            </a:fld>
            <a:endParaRPr lang="en-QA" sz="1000">
              <a:solidFill>
                <a:schemeClr val="tx1"/>
              </a:solidFill>
              <a:latin typeface="MULISH REGULAR ROMAN" pitchFamily="2" charset="77"/>
            </a:endParaRPr>
          </a:p>
        </p:txBody>
      </p:sp>
    </p:spTree>
    <p:extLst>
      <p:ext uri="{BB962C8B-B14F-4D97-AF65-F5344CB8AC3E}">
        <p14:creationId xmlns:p14="http://schemas.microsoft.com/office/powerpoint/2010/main" val="22768142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Road Map 2.2">
    <p:spTree>
      <p:nvGrpSpPr>
        <p:cNvPr id="1" name=""/>
        <p:cNvGrpSpPr/>
        <p:nvPr/>
      </p:nvGrpSpPr>
      <p:grpSpPr>
        <a:xfrm>
          <a:off x="0" y="0"/>
          <a:ext cx="0" cy="0"/>
          <a:chOff x="0" y="0"/>
          <a:chExt cx="0" cy="0"/>
        </a:xfrm>
      </p:grpSpPr>
      <p:pic>
        <p:nvPicPr>
          <p:cNvPr id="9" name="Picture 8" descr="A picture containing table, indoor, chair, desk&#10;&#10;Description automatically generated">
            <a:extLst>
              <a:ext uri="{FF2B5EF4-FFF2-40B4-BE49-F238E27FC236}">
                <a16:creationId xmlns:a16="http://schemas.microsoft.com/office/drawing/2014/main" id="{0EEF652D-7660-E945-80AC-9DFD240CD4FE}"/>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Picture 5" descr="Background pattern&#10;&#10;Description automatically generated">
            <a:extLst>
              <a:ext uri="{FF2B5EF4-FFF2-40B4-BE49-F238E27FC236}">
                <a16:creationId xmlns:a16="http://schemas.microsoft.com/office/drawing/2014/main" id="{CA15F066-5BD2-4B62-B407-A5DB85CEBB19}"/>
              </a:ext>
            </a:extLst>
          </p:cNvPr>
          <p:cNvPicPr>
            <a:picLocks noChangeAspect="1"/>
          </p:cNvPicPr>
          <p:nvPr userDrawn="1"/>
        </p:nvPicPr>
        <p:blipFill>
          <a:blip r:embed="rId3"/>
          <a:stretch>
            <a:fillRect/>
          </a:stretch>
        </p:blipFill>
        <p:spPr>
          <a:xfrm>
            <a:off x="0" y="1"/>
            <a:ext cx="12208078" cy="907393"/>
          </a:xfrm>
          <a:prstGeom prst="rect">
            <a:avLst/>
          </a:prstGeom>
        </p:spPr>
      </p:pic>
      <p:sp>
        <p:nvSpPr>
          <p:cNvPr id="8" name="Title Placeholder 1">
            <a:extLst>
              <a:ext uri="{FF2B5EF4-FFF2-40B4-BE49-F238E27FC236}">
                <a16:creationId xmlns:a16="http://schemas.microsoft.com/office/drawing/2014/main" id="{EBB5365D-9B75-4E95-A1CF-754D975CCA09}"/>
              </a:ext>
            </a:extLst>
          </p:cNvPr>
          <p:cNvSpPr>
            <a:spLocks noGrp="1"/>
          </p:cNvSpPr>
          <p:nvPr>
            <p:ph type="title" hasCustomPrompt="1"/>
          </p:nvPr>
        </p:nvSpPr>
        <p:spPr>
          <a:xfrm>
            <a:off x="347170" y="235801"/>
            <a:ext cx="10515600" cy="374786"/>
          </a:xfrm>
          <a:prstGeom prst="rect">
            <a:avLst/>
          </a:prstGeom>
        </p:spPr>
        <p:txBody>
          <a:bodyPr vert="horz" lIns="91440" tIns="45720" rIns="91440" bIns="45720" rtlCol="0" anchor="t">
            <a:normAutofit/>
          </a:bodyPr>
          <a:lstStyle>
            <a:lvl1pPr>
              <a:lnSpc>
                <a:spcPts val="3500"/>
              </a:lnSpc>
              <a:defRPr sz="3000">
                <a:solidFill>
                  <a:srgbClr val="373535"/>
                </a:solidFill>
              </a:defRPr>
            </a:lvl1pPr>
          </a:lstStyle>
          <a:p>
            <a:r>
              <a:rPr lang="en-US"/>
              <a:t>BANNER TITLE</a:t>
            </a:r>
          </a:p>
        </p:txBody>
      </p:sp>
      <p:pic>
        <p:nvPicPr>
          <p:cNvPr id="2" name="Picture 1" descr="Text&#10;&#10;Description automatically generated">
            <a:extLst>
              <a:ext uri="{FF2B5EF4-FFF2-40B4-BE49-F238E27FC236}">
                <a16:creationId xmlns:a16="http://schemas.microsoft.com/office/drawing/2014/main" id="{310DC316-B111-4909-9E0F-096A90D99C7D}"/>
              </a:ext>
            </a:extLst>
          </p:cNvPr>
          <p:cNvPicPr>
            <a:picLocks noChangeAspect="1"/>
          </p:cNvPicPr>
          <p:nvPr userDrawn="1"/>
        </p:nvPicPr>
        <p:blipFill rotWithShape="1">
          <a:blip r:embed="rId4"/>
          <a:srcRect r="75000"/>
          <a:stretch/>
        </p:blipFill>
        <p:spPr>
          <a:xfrm>
            <a:off x="11329087" y="213076"/>
            <a:ext cx="750928" cy="507367"/>
          </a:xfrm>
          <a:prstGeom prst="rect">
            <a:avLst/>
          </a:prstGeom>
        </p:spPr>
      </p:pic>
      <p:sp>
        <p:nvSpPr>
          <p:cNvPr id="7" name="TextBox 6">
            <a:extLst>
              <a:ext uri="{FF2B5EF4-FFF2-40B4-BE49-F238E27FC236}">
                <a16:creationId xmlns:a16="http://schemas.microsoft.com/office/drawing/2014/main" id="{A22B983C-5728-5446-96A6-1A3554E43094}"/>
              </a:ext>
            </a:extLst>
          </p:cNvPr>
          <p:cNvSpPr txBox="1"/>
          <p:nvPr userDrawn="1"/>
        </p:nvSpPr>
        <p:spPr>
          <a:xfrm>
            <a:off x="11128846" y="6369763"/>
            <a:ext cx="732311" cy="246221"/>
          </a:xfrm>
          <a:prstGeom prst="rect">
            <a:avLst/>
          </a:prstGeom>
          <a:noFill/>
        </p:spPr>
        <p:txBody>
          <a:bodyPr wrap="square" rtlCol="0">
            <a:spAutoFit/>
          </a:bodyPr>
          <a:lstStyle/>
          <a:p>
            <a:pPr algn="r"/>
            <a:fld id="{B8B082D8-2A53-AB40-A6B4-A945EC1A3979}" type="slidenum">
              <a:rPr lang="en-QA" sz="1000" smtClean="0">
                <a:solidFill>
                  <a:schemeClr val="tx1"/>
                </a:solidFill>
                <a:latin typeface="MULISH REGULAR ROMAN" pitchFamily="2" charset="77"/>
              </a:rPr>
              <a:pPr algn="r"/>
              <a:t>‹#›</a:t>
            </a:fld>
            <a:endParaRPr lang="en-QA" sz="1000">
              <a:solidFill>
                <a:schemeClr val="tx1"/>
              </a:solidFill>
              <a:latin typeface="MULISH REGULAR ROMAN" pitchFamily="2" charset="77"/>
            </a:endParaRPr>
          </a:p>
        </p:txBody>
      </p:sp>
    </p:spTree>
    <p:extLst>
      <p:ext uri="{BB962C8B-B14F-4D97-AF65-F5344CB8AC3E}">
        <p14:creationId xmlns:p14="http://schemas.microsoft.com/office/powerpoint/2010/main" val="2998725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rrow Slide 2">
    <p:spTree>
      <p:nvGrpSpPr>
        <p:cNvPr id="1" name=""/>
        <p:cNvGrpSpPr/>
        <p:nvPr/>
      </p:nvGrpSpPr>
      <p:grpSpPr>
        <a:xfrm>
          <a:off x="0" y="0"/>
          <a:ext cx="0" cy="0"/>
          <a:chOff x="0" y="0"/>
          <a:chExt cx="0" cy="0"/>
        </a:xfrm>
      </p:grpSpPr>
      <p:sp>
        <p:nvSpPr>
          <p:cNvPr id="4" name="Chevron 1">
            <a:extLst>
              <a:ext uri="{FF2B5EF4-FFF2-40B4-BE49-F238E27FC236}">
                <a16:creationId xmlns:a16="http://schemas.microsoft.com/office/drawing/2014/main" id="{99E09665-449D-448F-A67A-BF80819F985D}"/>
              </a:ext>
            </a:extLst>
          </p:cNvPr>
          <p:cNvSpPr/>
          <p:nvPr userDrawn="1"/>
        </p:nvSpPr>
        <p:spPr>
          <a:xfrm>
            <a:off x="685773" y="1973460"/>
            <a:ext cx="2725305" cy="2541137"/>
          </a:xfrm>
          <a:prstGeom prst="chevron">
            <a:avLst/>
          </a:prstGeom>
          <a:solidFill>
            <a:srgbClr val="FDCF4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FDEBA9"/>
              </a:highlight>
            </a:endParaRPr>
          </a:p>
        </p:txBody>
      </p:sp>
      <p:sp>
        <p:nvSpPr>
          <p:cNvPr id="6" name="Chevron 2">
            <a:extLst>
              <a:ext uri="{FF2B5EF4-FFF2-40B4-BE49-F238E27FC236}">
                <a16:creationId xmlns:a16="http://schemas.microsoft.com/office/drawing/2014/main" id="{7C010669-78A4-4ED6-9E71-085AD60AE0A8}"/>
              </a:ext>
            </a:extLst>
          </p:cNvPr>
          <p:cNvSpPr/>
          <p:nvPr userDrawn="1"/>
        </p:nvSpPr>
        <p:spPr>
          <a:xfrm>
            <a:off x="3282792" y="1973460"/>
            <a:ext cx="2725305" cy="2541137"/>
          </a:xfrm>
          <a:prstGeom prst="chevron">
            <a:avLst/>
          </a:prstGeom>
          <a:solidFill>
            <a:srgbClr val="FDE2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3">
            <a:extLst>
              <a:ext uri="{FF2B5EF4-FFF2-40B4-BE49-F238E27FC236}">
                <a16:creationId xmlns:a16="http://schemas.microsoft.com/office/drawing/2014/main" id="{2672AC58-A50A-436F-B398-D6C96E8C5644}"/>
              </a:ext>
            </a:extLst>
          </p:cNvPr>
          <p:cNvSpPr/>
          <p:nvPr userDrawn="1"/>
        </p:nvSpPr>
        <p:spPr>
          <a:xfrm>
            <a:off x="5879810" y="1973460"/>
            <a:ext cx="2725305" cy="2541137"/>
          </a:xfrm>
          <a:prstGeom prst="chevron">
            <a:avLst/>
          </a:prstGeom>
          <a:solidFill>
            <a:srgbClr val="FDD02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hevron 4">
            <a:extLst>
              <a:ext uri="{FF2B5EF4-FFF2-40B4-BE49-F238E27FC236}">
                <a16:creationId xmlns:a16="http://schemas.microsoft.com/office/drawing/2014/main" id="{5D58E745-2C4F-4400-A70F-3903687ED9E4}"/>
              </a:ext>
            </a:extLst>
          </p:cNvPr>
          <p:cNvSpPr/>
          <p:nvPr userDrawn="1"/>
        </p:nvSpPr>
        <p:spPr>
          <a:xfrm>
            <a:off x="8476829" y="1973460"/>
            <a:ext cx="2725305" cy="2541137"/>
          </a:xfrm>
          <a:prstGeom prst="chevron">
            <a:avLst/>
          </a:prstGeom>
          <a:solidFill>
            <a:srgbClr val="FDD02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9" name="Picture 8" descr="Background pattern&#10;&#10;Description automatically generated">
            <a:extLst>
              <a:ext uri="{FF2B5EF4-FFF2-40B4-BE49-F238E27FC236}">
                <a16:creationId xmlns:a16="http://schemas.microsoft.com/office/drawing/2014/main" id="{6D05CE05-E159-44DA-B176-B0F730DE6391}"/>
              </a:ext>
            </a:extLst>
          </p:cNvPr>
          <p:cNvPicPr>
            <a:picLocks noChangeAspect="1"/>
          </p:cNvPicPr>
          <p:nvPr userDrawn="1"/>
        </p:nvPicPr>
        <p:blipFill>
          <a:blip r:embed="rId2"/>
          <a:stretch>
            <a:fillRect/>
          </a:stretch>
        </p:blipFill>
        <p:spPr>
          <a:xfrm>
            <a:off x="0" y="1"/>
            <a:ext cx="12208078" cy="907393"/>
          </a:xfrm>
          <a:prstGeom prst="rect">
            <a:avLst/>
          </a:prstGeom>
        </p:spPr>
      </p:pic>
      <p:sp>
        <p:nvSpPr>
          <p:cNvPr id="14" name="Title Placeholder 1">
            <a:extLst>
              <a:ext uri="{FF2B5EF4-FFF2-40B4-BE49-F238E27FC236}">
                <a16:creationId xmlns:a16="http://schemas.microsoft.com/office/drawing/2014/main" id="{ADE840F4-567C-44F9-84E5-73B3B11D863E}"/>
              </a:ext>
            </a:extLst>
          </p:cNvPr>
          <p:cNvSpPr>
            <a:spLocks noGrp="1"/>
          </p:cNvSpPr>
          <p:nvPr>
            <p:ph type="title" hasCustomPrompt="1"/>
          </p:nvPr>
        </p:nvSpPr>
        <p:spPr>
          <a:xfrm>
            <a:off x="347170" y="235801"/>
            <a:ext cx="10515600" cy="374786"/>
          </a:xfrm>
          <a:prstGeom prst="rect">
            <a:avLst/>
          </a:prstGeom>
        </p:spPr>
        <p:txBody>
          <a:bodyPr vert="horz" lIns="91440" tIns="45720" rIns="91440" bIns="45720" rtlCol="0" anchor="t">
            <a:normAutofit/>
          </a:bodyPr>
          <a:lstStyle>
            <a:lvl1pPr>
              <a:lnSpc>
                <a:spcPts val="3500"/>
              </a:lnSpc>
              <a:defRPr sz="3000">
                <a:solidFill>
                  <a:srgbClr val="373535"/>
                </a:solidFill>
              </a:defRPr>
            </a:lvl1pPr>
          </a:lstStyle>
          <a:p>
            <a:r>
              <a:rPr lang="en-US"/>
              <a:t>BANNER TITLE</a:t>
            </a:r>
          </a:p>
        </p:txBody>
      </p:sp>
      <p:pic>
        <p:nvPicPr>
          <p:cNvPr id="2" name="Picture 1" descr="Text&#10;&#10;Description automatically generated">
            <a:extLst>
              <a:ext uri="{FF2B5EF4-FFF2-40B4-BE49-F238E27FC236}">
                <a16:creationId xmlns:a16="http://schemas.microsoft.com/office/drawing/2014/main" id="{AE0D8BB2-017D-4450-9C62-8206EDDAC5B3}"/>
              </a:ext>
            </a:extLst>
          </p:cNvPr>
          <p:cNvPicPr>
            <a:picLocks noChangeAspect="1"/>
          </p:cNvPicPr>
          <p:nvPr userDrawn="1"/>
        </p:nvPicPr>
        <p:blipFill rotWithShape="1">
          <a:blip r:embed="rId3"/>
          <a:srcRect r="75000"/>
          <a:stretch/>
        </p:blipFill>
        <p:spPr>
          <a:xfrm>
            <a:off x="11329087" y="213076"/>
            <a:ext cx="750928" cy="507367"/>
          </a:xfrm>
          <a:prstGeom prst="rect">
            <a:avLst/>
          </a:prstGeom>
        </p:spPr>
      </p:pic>
    </p:spTree>
    <p:extLst>
      <p:ext uri="{BB962C8B-B14F-4D97-AF65-F5344CB8AC3E}">
        <p14:creationId xmlns:p14="http://schemas.microsoft.com/office/powerpoint/2010/main" val="14234769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divider 2">
    <p:spTree>
      <p:nvGrpSpPr>
        <p:cNvPr id="1" name=""/>
        <p:cNvGrpSpPr/>
        <p:nvPr/>
      </p:nvGrpSpPr>
      <p:grpSpPr>
        <a:xfrm>
          <a:off x="0" y="0"/>
          <a:ext cx="0" cy="0"/>
          <a:chOff x="0" y="0"/>
          <a:chExt cx="0" cy="0"/>
        </a:xfrm>
      </p:grpSpPr>
      <p:pic>
        <p:nvPicPr>
          <p:cNvPr id="9" name="Picture 8" descr="Several tall buildings in a city&#10;&#10;Description automatically generated">
            <a:extLst>
              <a:ext uri="{FF2B5EF4-FFF2-40B4-BE49-F238E27FC236}">
                <a16:creationId xmlns:a16="http://schemas.microsoft.com/office/drawing/2014/main" id="{B1E29ECD-299F-E94A-9819-ED6368DF904F}"/>
              </a:ext>
            </a:extLst>
          </p:cNvPr>
          <p:cNvPicPr>
            <a:picLocks noChangeAspect="1"/>
          </p:cNvPicPr>
          <p:nvPr userDrawn="1"/>
        </p:nvPicPr>
        <p:blipFill rotWithShape="1">
          <a:blip r:embed="rId2"/>
          <a:srcRect t="1039" b="1039"/>
          <a:stretch/>
        </p:blipFill>
        <p:spPr>
          <a:xfrm>
            <a:off x="-1" y="1"/>
            <a:ext cx="12208079" cy="6858000"/>
          </a:xfrm>
          <a:prstGeom prst="rect">
            <a:avLst/>
          </a:prstGeom>
        </p:spPr>
      </p:pic>
      <p:sp>
        <p:nvSpPr>
          <p:cNvPr id="6" name="Title Placeholder 1">
            <a:extLst>
              <a:ext uri="{FF2B5EF4-FFF2-40B4-BE49-F238E27FC236}">
                <a16:creationId xmlns:a16="http://schemas.microsoft.com/office/drawing/2014/main" id="{2931EA04-A1D8-4169-803B-953C7482DAE5}"/>
              </a:ext>
            </a:extLst>
          </p:cNvPr>
          <p:cNvSpPr>
            <a:spLocks noGrp="1"/>
          </p:cNvSpPr>
          <p:nvPr>
            <p:ph type="title" hasCustomPrompt="1"/>
          </p:nvPr>
        </p:nvSpPr>
        <p:spPr>
          <a:xfrm>
            <a:off x="293498" y="427822"/>
            <a:ext cx="10515600" cy="878464"/>
          </a:xfrm>
          <a:prstGeom prst="rect">
            <a:avLst/>
          </a:prstGeom>
        </p:spPr>
        <p:txBody>
          <a:bodyPr vert="horz" lIns="91440" tIns="45720" rIns="91440" bIns="45720" rtlCol="0" anchor="t">
            <a:normAutofit/>
          </a:bodyPr>
          <a:lstStyle>
            <a:lvl1pPr algn="l" rtl="0">
              <a:lnSpc>
                <a:spcPct val="75000"/>
              </a:lnSpc>
              <a:defRPr sz="3000">
                <a:solidFill>
                  <a:schemeClr val="tx1"/>
                </a:solidFill>
              </a:defRPr>
            </a:lvl1pPr>
          </a:lstStyle>
          <a:p>
            <a:r>
              <a:rPr lang="en-US"/>
              <a:t>SLIDE</a:t>
            </a:r>
            <a:br>
              <a:rPr lang="en-US"/>
            </a:br>
            <a:r>
              <a:rPr lang="en-US"/>
              <a:t>DIVIDER</a:t>
            </a:r>
          </a:p>
        </p:txBody>
      </p:sp>
      <p:pic>
        <p:nvPicPr>
          <p:cNvPr id="14" name="Picture 13" descr="A picture containing logo&#10;&#10;Description automatically generated">
            <a:extLst>
              <a:ext uri="{FF2B5EF4-FFF2-40B4-BE49-F238E27FC236}">
                <a16:creationId xmlns:a16="http://schemas.microsoft.com/office/drawing/2014/main" id="{26C67D3F-263C-47F2-A5F9-BABA192219B8}"/>
              </a:ext>
            </a:extLst>
          </p:cNvPr>
          <p:cNvPicPr>
            <a:picLocks noChangeAspect="1"/>
          </p:cNvPicPr>
          <p:nvPr userDrawn="1"/>
        </p:nvPicPr>
        <p:blipFill>
          <a:blip r:embed="rId3"/>
          <a:stretch>
            <a:fillRect/>
          </a:stretch>
        </p:blipFill>
        <p:spPr>
          <a:xfrm>
            <a:off x="11193861" y="106759"/>
            <a:ext cx="886154" cy="720000"/>
          </a:xfrm>
          <a:prstGeom prst="rect">
            <a:avLst/>
          </a:prstGeom>
        </p:spPr>
      </p:pic>
      <p:sp>
        <p:nvSpPr>
          <p:cNvPr id="3" name="Text Placeholder 2">
            <a:extLst>
              <a:ext uri="{FF2B5EF4-FFF2-40B4-BE49-F238E27FC236}">
                <a16:creationId xmlns:a16="http://schemas.microsoft.com/office/drawing/2014/main" id="{7A4EA1E2-8E1B-4DEF-A496-0C2D587FCD35}"/>
              </a:ext>
            </a:extLst>
          </p:cNvPr>
          <p:cNvSpPr>
            <a:spLocks noGrp="1"/>
          </p:cNvSpPr>
          <p:nvPr>
            <p:ph type="body" sz="quarter" idx="10"/>
          </p:nvPr>
        </p:nvSpPr>
        <p:spPr>
          <a:xfrm>
            <a:off x="293078" y="1619250"/>
            <a:ext cx="10515600" cy="2038350"/>
          </a:xfrm>
        </p:spPr>
        <p:txBody>
          <a:bodyPr>
            <a:normAutofit/>
          </a:bodyPr>
          <a:lstStyle>
            <a:lvl1pPr>
              <a:defRPr sz="1200">
                <a:solidFill>
                  <a:schemeClr val="bg1"/>
                </a:solidFill>
              </a:defRPr>
            </a:lvl1pPr>
            <a:lvl2pPr>
              <a:defRPr sz="1100">
                <a:solidFill>
                  <a:schemeClr val="bg1"/>
                </a:solidFill>
              </a:defRPr>
            </a:lvl2pPr>
            <a:lvl3pPr>
              <a:defRPr sz="1100">
                <a:solidFill>
                  <a:schemeClr val="bg1"/>
                </a:solidFill>
              </a:defRPr>
            </a:lvl3pPr>
            <a:lvl4pPr>
              <a:defRPr sz="1000">
                <a:solidFill>
                  <a:schemeClr val="bg1"/>
                </a:solidFill>
              </a:defRPr>
            </a:lvl4pPr>
            <a:lvl5pPr>
              <a:defRPr sz="1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a:extLst>
              <a:ext uri="{FF2B5EF4-FFF2-40B4-BE49-F238E27FC236}">
                <a16:creationId xmlns:a16="http://schemas.microsoft.com/office/drawing/2014/main" id="{068A4982-5429-6C46-BB95-CBA033A6B813}"/>
              </a:ext>
            </a:extLst>
          </p:cNvPr>
          <p:cNvSpPr txBox="1"/>
          <p:nvPr userDrawn="1"/>
        </p:nvSpPr>
        <p:spPr>
          <a:xfrm>
            <a:off x="11128846" y="6369763"/>
            <a:ext cx="732311" cy="246221"/>
          </a:xfrm>
          <a:prstGeom prst="rect">
            <a:avLst/>
          </a:prstGeom>
          <a:noFill/>
        </p:spPr>
        <p:txBody>
          <a:bodyPr wrap="square" rtlCol="0">
            <a:spAutoFit/>
          </a:bodyPr>
          <a:lstStyle/>
          <a:p>
            <a:pPr algn="r"/>
            <a:fld id="{B8B082D8-2A53-AB40-A6B4-A945EC1A3979}" type="slidenum">
              <a:rPr lang="en-QA" sz="1000" smtClean="0">
                <a:solidFill>
                  <a:schemeClr val="bg1"/>
                </a:solidFill>
                <a:latin typeface="MULISH REGULAR ROMAN" pitchFamily="2" charset="77"/>
              </a:rPr>
              <a:pPr algn="r"/>
              <a:t>‹#›</a:t>
            </a:fld>
            <a:endParaRPr lang="en-QA" sz="1000">
              <a:solidFill>
                <a:schemeClr val="bg1"/>
              </a:solidFill>
              <a:latin typeface="MULISH REGULAR ROMAN" pitchFamily="2" charset="77"/>
            </a:endParaRPr>
          </a:p>
        </p:txBody>
      </p:sp>
    </p:spTree>
    <p:extLst>
      <p:ext uri="{BB962C8B-B14F-4D97-AF65-F5344CB8AC3E}">
        <p14:creationId xmlns:p14="http://schemas.microsoft.com/office/powerpoint/2010/main" val="30689106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rrow Slide 2">
    <p:spTree>
      <p:nvGrpSpPr>
        <p:cNvPr id="1" name=""/>
        <p:cNvGrpSpPr/>
        <p:nvPr/>
      </p:nvGrpSpPr>
      <p:grpSpPr>
        <a:xfrm>
          <a:off x="0" y="0"/>
          <a:ext cx="0" cy="0"/>
          <a:chOff x="0" y="0"/>
          <a:chExt cx="0" cy="0"/>
        </a:xfrm>
      </p:grpSpPr>
      <p:sp>
        <p:nvSpPr>
          <p:cNvPr id="4" name="Chevron 1">
            <a:extLst>
              <a:ext uri="{FF2B5EF4-FFF2-40B4-BE49-F238E27FC236}">
                <a16:creationId xmlns:a16="http://schemas.microsoft.com/office/drawing/2014/main" id="{99E09665-449D-448F-A67A-BF80819F985D}"/>
              </a:ext>
            </a:extLst>
          </p:cNvPr>
          <p:cNvSpPr/>
          <p:nvPr userDrawn="1"/>
        </p:nvSpPr>
        <p:spPr>
          <a:xfrm>
            <a:off x="685773" y="1973460"/>
            <a:ext cx="2725305" cy="2541137"/>
          </a:xfrm>
          <a:prstGeom prst="chevron">
            <a:avLst/>
          </a:prstGeom>
          <a:solidFill>
            <a:srgbClr val="FDCF4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highlight>
                <a:srgbClr val="FDEBA9"/>
              </a:highlight>
            </a:endParaRPr>
          </a:p>
        </p:txBody>
      </p:sp>
      <p:sp>
        <p:nvSpPr>
          <p:cNvPr id="6" name="Chevron 2">
            <a:extLst>
              <a:ext uri="{FF2B5EF4-FFF2-40B4-BE49-F238E27FC236}">
                <a16:creationId xmlns:a16="http://schemas.microsoft.com/office/drawing/2014/main" id="{7C010669-78A4-4ED6-9E71-085AD60AE0A8}"/>
              </a:ext>
            </a:extLst>
          </p:cNvPr>
          <p:cNvSpPr/>
          <p:nvPr userDrawn="1"/>
        </p:nvSpPr>
        <p:spPr>
          <a:xfrm>
            <a:off x="3282792" y="1973460"/>
            <a:ext cx="2725305" cy="2541137"/>
          </a:xfrm>
          <a:prstGeom prst="chevron">
            <a:avLst/>
          </a:prstGeom>
          <a:solidFill>
            <a:srgbClr val="FDE2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8" name="Chevron 3">
            <a:extLst>
              <a:ext uri="{FF2B5EF4-FFF2-40B4-BE49-F238E27FC236}">
                <a16:creationId xmlns:a16="http://schemas.microsoft.com/office/drawing/2014/main" id="{2672AC58-A50A-436F-B398-D6C96E8C5644}"/>
              </a:ext>
            </a:extLst>
          </p:cNvPr>
          <p:cNvSpPr/>
          <p:nvPr userDrawn="1"/>
        </p:nvSpPr>
        <p:spPr>
          <a:xfrm>
            <a:off x="5879810" y="1973460"/>
            <a:ext cx="2725305" cy="2541137"/>
          </a:xfrm>
          <a:prstGeom prst="chevron">
            <a:avLst/>
          </a:prstGeom>
          <a:solidFill>
            <a:srgbClr val="FDD02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10" name="Chevron 4">
            <a:extLst>
              <a:ext uri="{FF2B5EF4-FFF2-40B4-BE49-F238E27FC236}">
                <a16:creationId xmlns:a16="http://schemas.microsoft.com/office/drawing/2014/main" id="{5D58E745-2C4F-4400-A70F-3903687ED9E4}"/>
              </a:ext>
            </a:extLst>
          </p:cNvPr>
          <p:cNvSpPr/>
          <p:nvPr userDrawn="1"/>
        </p:nvSpPr>
        <p:spPr>
          <a:xfrm>
            <a:off x="8476829" y="1973460"/>
            <a:ext cx="2725305" cy="2541137"/>
          </a:xfrm>
          <a:prstGeom prst="chevron">
            <a:avLst/>
          </a:prstGeom>
          <a:solidFill>
            <a:srgbClr val="FDD02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pic>
        <p:nvPicPr>
          <p:cNvPr id="9" name="Picture 8" descr="Background pattern&#10;&#10;Description automatically generated">
            <a:extLst>
              <a:ext uri="{FF2B5EF4-FFF2-40B4-BE49-F238E27FC236}">
                <a16:creationId xmlns:a16="http://schemas.microsoft.com/office/drawing/2014/main" id="{6D05CE05-E159-44DA-B176-B0F730DE6391}"/>
              </a:ext>
            </a:extLst>
          </p:cNvPr>
          <p:cNvPicPr>
            <a:picLocks noChangeAspect="1"/>
          </p:cNvPicPr>
          <p:nvPr userDrawn="1"/>
        </p:nvPicPr>
        <p:blipFill>
          <a:blip r:embed="rId2"/>
          <a:stretch>
            <a:fillRect/>
          </a:stretch>
        </p:blipFill>
        <p:spPr>
          <a:xfrm>
            <a:off x="0" y="1"/>
            <a:ext cx="12208078" cy="907393"/>
          </a:xfrm>
          <a:prstGeom prst="rect">
            <a:avLst/>
          </a:prstGeom>
        </p:spPr>
      </p:pic>
      <p:sp>
        <p:nvSpPr>
          <p:cNvPr id="14" name="Title Placeholder 1">
            <a:extLst>
              <a:ext uri="{FF2B5EF4-FFF2-40B4-BE49-F238E27FC236}">
                <a16:creationId xmlns:a16="http://schemas.microsoft.com/office/drawing/2014/main" id="{ADE840F4-567C-44F9-84E5-73B3B11D863E}"/>
              </a:ext>
            </a:extLst>
          </p:cNvPr>
          <p:cNvSpPr>
            <a:spLocks noGrp="1"/>
          </p:cNvSpPr>
          <p:nvPr>
            <p:ph type="title" hasCustomPrompt="1"/>
          </p:nvPr>
        </p:nvSpPr>
        <p:spPr>
          <a:xfrm>
            <a:off x="347170" y="235801"/>
            <a:ext cx="10515600" cy="374786"/>
          </a:xfrm>
          <a:prstGeom prst="rect">
            <a:avLst/>
          </a:prstGeom>
        </p:spPr>
        <p:txBody>
          <a:bodyPr vert="horz" lIns="91440" tIns="45720" rIns="91440" bIns="45720" rtlCol="0" anchor="t">
            <a:normAutofit/>
          </a:bodyPr>
          <a:lstStyle>
            <a:lvl1pPr>
              <a:lnSpc>
                <a:spcPts val="3500"/>
              </a:lnSpc>
              <a:defRPr sz="3000">
                <a:solidFill>
                  <a:srgbClr val="373535"/>
                </a:solidFill>
              </a:defRPr>
            </a:lvl1pPr>
          </a:lstStyle>
          <a:p>
            <a:r>
              <a:rPr lang="en-US"/>
              <a:t>BANNER TITLE</a:t>
            </a:r>
          </a:p>
        </p:txBody>
      </p:sp>
      <p:pic>
        <p:nvPicPr>
          <p:cNvPr id="2" name="Picture 1" descr="Text&#10;&#10;Description automatically generated">
            <a:extLst>
              <a:ext uri="{FF2B5EF4-FFF2-40B4-BE49-F238E27FC236}">
                <a16:creationId xmlns:a16="http://schemas.microsoft.com/office/drawing/2014/main" id="{AE0D8BB2-017D-4450-9C62-8206EDDAC5B3}"/>
              </a:ext>
            </a:extLst>
          </p:cNvPr>
          <p:cNvPicPr>
            <a:picLocks noChangeAspect="1"/>
          </p:cNvPicPr>
          <p:nvPr userDrawn="1"/>
        </p:nvPicPr>
        <p:blipFill rotWithShape="1">
          <a:blip r:embed="rId3"/>
          <a:srcRect r="75000"/>
          <a:stretch/>
        </p:blipFill>
        <p:spPr>
          <a:xfrm>
            <a:off x="11329087" y="213076"/>
            <a:ext cx="750928" cy="507367"/>
          </a:xfrm>
          <a:prstGeom prst="rect">
            <a:avLst/>
          </a:prstGeom>
        </p:spPr>
      </p:pic>
    </p:spTree>
    <p:extLst>
      <p:ext uri="{BB962C8B-B14F-4D97-AF65-F5344CB8AC3E}">
        <p14:creationId xmlns:p14="http://schemas.microsoft.com/office/powerpoint/2010/main" val="28086624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divider 2">
    <p:spTree>
      <p:nvGrpSpPr>
        <p:cNvPr id="1" name=""/>
        <p:cNvGrpSpPr/>
        <p:nvPr/>
      </p:nvGrpSpPr>
      <p:grpSpPr>
        <a:xfrm>
          <a:off x="0" y="0"/>
          <a:ext cx="0" cy="0"/>
          <a:chOff x="0" y="0"/>
          <a:chExt cx="0" cy="0"/>
        </a:xfrm>
      </p:grpSpPr>
      <p:pic>
        <p:nvPicPr>
          <p:cNvPr id="9" name="Picture 8" descr="Several tall buildings in a city&#10;&#10;Description automatically generated">
            <a:extLst>
              <a:ext uri="{FF2B5EF4-FFF2-40B4-BE49-F238E27FC236}">
                <a16:creationId xmlns:a16="http://schemas.microsoft.com/office/drawing/2014/main" id="{B1E29ECD-299F-E94A-9819-ED6368DF904F}"/>
              </a:ext>
            </a:extLst>
          </p:cNvPr>
          <p:cNvPicPr>
            <a:picLocks noChangeAspect="1"/>
          </p:cNvPicPr>
          <p:nvPr userDrawn="1"/>
        </p:nvPicPr>
        <p:blipFill rotWithShape="1">
          <a:blip r:embed="rId2"/>
          <a:srcRect t="1039" b="1039"/>
          <a:stretch/>
        </p:blipFill>
        <p:spPr>
          <a:xfrm>
            <a:off x="-1" y="1"/>
            <a:ext cx="12208079" cy="6858000"/>
          </a:xfrm>
          <a:prstGeom prst="rect">
            <a:avLst/>
          </a:prstGeom>
        </p:spPr>
      </p:pic>
      <p:sp>
        <p:nvSpPr>
          <p:cNvPr id="6" name="Title Placeholder 1">
            <a:extLst>
              <a:ext uri="{FF2B5EF4-FFF2-40B4-BE49-F238E27FC236}">
                <a16:creationId xmlns:a16="http://schemas.microsoft.com/office/drawing/2014/main" id="{2931EA04-A1D8-4169-803B-953C7482DAE5}"/>
              </a:ext>
            </a:extLst>
          </p:cNvPr>
          <p:cNvSpPr>
            <a:spLocks noGrp="1"/>
          </p:cNvSpPr>
          <p:nvPr>
            <p:ph type="title" hasCustomPrompt="1"/>
          </p:nvPr>
        </p:nvSpPr>
        <p:spPr>
          <a:xfrm>
            <a:off x="293498" y="427822"/>
            <a:ext cx="10515600" cy="878464"/>
          </a:xfrm>
          <a:prstGeom prst="rect">
            <a:avLst/>
          </a:prstGeom>
        </p:spPr>
        <p:txBody>
          <a:bodyPr vert="horz" lIns="91440" tIns="45720" rIns="91440" bIns="45720" rtlCol="0" anchor="t">
            <a:normAutofit/>
          </a:bodyPr>
          <a:lstStyle>
            <a:lvl1pPr algn="l" rtl="0">
              <a:lnSpc>
                <a:spcPct val="75000"/>
              </a:lnSpc>
              <a:defRPr sz="3000">
                <a:solidFill>
                  <a:schemeClr val="tx1"/>
                </a:solidFill>
              </a:defRPr>
            </a:lvl1pPr>
          </a:lstStyle>
          <a:p>
            <a:r>
              <a:rPr lang="en-US"/>
              <a:t>SLIDE</a:t>
            </a:r>
            <a:br>
              <a:rPr lang="en-US"/>
            </a:br>
            <a:r>
              <a:rPr lang="en-US"/>
              <a:t>DIVIDER</a:t>
            </a:r>
          </a:p>
        </p:txBody>
      </p:sp>
      <p:pic>
        <p:nvPicPr>
          <p:cNvPr id="14" name="Picture 13" descr="A picture containing logo&#10;&#10;Description automatically generated">
            <a:extLst>
              <a:ext uri="{FF2B5EF4-FFF2-40B4-BE49-F238E27FC236}">
                <a16:creationId xmlns:a16="http://schemas.microsoft.com/office/drawing/2014/main" id="{26C67D3F-263C-47F2-A5F9-BABA192219B8}"/>
              </a:ext>
            </a:extLst>
          </p:cNvPr>
          <p:cNvPicPr>
            <a:picLocks noChangeAspect="1"/>
          </p:cNvPicPr>
          <p:nvPr userDrawn="1"/>
        </p:nvPicPr>
        <p:blipFill>
          <a:blip r:embed="rId3"/>
          <a:stretch>
            <a:fillRect/>
          </a:stretch>
        </p:blipFill>
        <p:spPr>
          <a:xfrm>
            <a:off x="11193861" y="106759"/>
            <a:ext cx="886154" cy="720000"/>
          </a:xfrm>
          <a:prstGeom prst="rect">
            <a:avLst/>
          </a:prstGeom>
        </p:spPr>
      </p:pic>
      <p:sp>
        <p:nvSpPr>
          <p:cNvPr id="3" name="Text Placeholder 2">
            <a:extLst>
              <a:ext uri="{FF2B5EF4-FFF2-40B4-BE49-F238E27FC236}">
                <a16:creationId xmlns:a16="http://schemas.microsoft.com/office/drawing/2014/main" id="{7A4EA1E2-8E1B-4DEF-A496-0C2D587FCD35}"/>
              </a:ext>
            </a:extLst>
          </p:cNvPr>
          <p:cNvSpPr>
            <a:spLocks noGrp="1"/>
          </p:cNvSpPr>
          <p:nvPr>
            <p:ph type="body" sz="quarter" idx="10"/>
          </p:nvPr>
        </p:nvSpPr>
        <p:spPr>
          <a:xfrm>
            <a:off x="293078" y="1619250"/>
            <a:ext cx="10515600" cy="2038350"/>
          </a:xfrm>
        </p:spPr>
        <p:txBody>
          <a:bodyPr>
            <a:normAutofit/>
          </a:bodyPr>
          <a:lstStyle>
            <a:lvl1pPr>
              <a:defRPr sz="1200">
                <a:solidFill>
                  <a:schemeClr val="bg1"/>
                </a:solidFill>
              </a:defRPr>
            </a:lvl1pPr>
            <a:lvl2pPr>
              <a:defRPr sz="1100">
                <a:solidFill>
                  <a:schemeClr val="bg1"/>
                </a:solidFill>
              </a:defRPr>
            </a:lvl2pPr>
            <a:lvl3pPr>
              <a:defRPr sz="1050">
                <a:solidFill>
                  <a:schemeClr val="bg1"/>
                </a:solidFill>
              </a:defRPr>
            </a:lvl3pPr>
            <a:lvl4pPr>
              <a:defRPr sz="1000">
                <a:solidFill>
                  <a:schemeClr val="bg1"/>
                </a:solidFill>
              </a:defRPr>
            </a:lvl4pPr>
            <a:lvl5pPr>
              <a:defRPr sz="1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a:extLst>
              <a:ext uri="{FF2B5EF4-FFF2-40B4-BE49-F238E27FC236}">
                <a16:creationId xmlns:a16="http://schemas.microsoft.com/office/drawing/2014/main" id="{068A4982-5429-6C46-BB95-CBA033A6B813}"/>
              </a:ext>
            </a:extLst>
          </p:cNvPr>
          <p:cNvSpPr txBox="1"/>
          <p:nvPr userDrawn="1"/>
        </p:nvSpPr>
        <p:spPr>
          <a:xfrm>
            <a:off x="11128846" y="6369763"/>
            <a:ext cx="732311" cy="246221"/>
          </a:xfrm>
          <a:prstGeom prst="rect">
            <a:avLst/>
          </a:prstGeom>
          <a:noFill/>
        </p:spPr>
        <p:txBody>
          <a:bodyPr wrap="square" rtlCol="0">
            <a:spAutoFit/>
          </a:bodyPr>
          <a:lstStyle/>
          <a:p>
            <a:pPr algn="r"/>
            <a:fld id="{B8B082D8-2A53-AB40-A6B4-A945EC1A3979}" type="slidenum">
              <a:rPr lang="en-QA" sz="1000" smtClean="0">
                <a:solidFill>
                  <a:schemeClr val="bg1"/>
                </a:solidFill>
                <a:latin typeface="MULISH REGULAR ROMAN" pitchFamily="2" charset="77"/>
              </a:rPr>
              <a:pPr algn="r"/>
              <a:t>‹#›</a:t>
            </a:fld>
            <a:endParaRPr lang="en-QA" sz="1000">
              <a:solidFill>
                <a:schemeClr val="bg1"/>
              </a:solidFill>
              <a:latin typeface="MULISH REGULAR ROMAN" pitchFamily="2" charset="77"/>
            </a:endParaRPr>
          </a:p>
        </p:txBody>
      </p:sp>
    </p:spTree>
    <p:extLst>
      <p:ext uri="{BB962C8B-B14F-4D97-AF65-F5344CB8AC3E}">
        <p14:creationId xmlns:p14="http://schemas.microsoft.com/office/powerpoint/2010/main" val="8350860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Grey BG 1">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509A5E47-46F2-9640-B33D-C5CB9F9B4838}"/>
              </a:ext>
            </a:extLst>
          </p:cNvPr>
          <p:cNvSpPr>
            <a:spLocks noGrp="1"/>
          </p:cNvSpPr>
          <p:nvPr>
            <p:ph type="title" hasCustomPrompt="1"/>
          </p:nvPr>
        </p:nvSpPr>
        <p:spPr>
          <a:xfrm>
            <a:off x="293498" y="360001"/>
            <a:ext cx="10515600" cy="848313"/>
          </a:xfrm>
          <a:prstGeom prst="rect">
            <a:avLst/>
          </a:prstGeom>
        </p:spPr>
        <p:txBody>
          <a:bodyPr vert="horz" lIns="91440" tIns="45720" rIns="91440" bIns="45720" rtlCol="0" anchor="t">
            <a:normAutofit/>
          </a:bodyPr>
          <a:lstStyle>
            <a:lvl1pPr>
              <a:lnSpc>
                <a:spcPct val="75000"/>
              </a:lnSpc>
              <a:defRPr sz="3000">
                <a:solidFill>
                  <a:schemeClr val="bg1"/>
                </a:solidFill>
              </a:defRPr>
            </a:lvl1pPr>
          </a:lstStyle>
          <a:p>
            <a:r>
              <a:rPr lang="en-US"/>
              <a:t>SLIDE </a:t>
            </a:r>
            <a:br>
              <a:rPr lang="en-US"/>
            </a:br>
            <a:r>
              <a:rPr lang="en-US"/>
              <a:t>TITLE</a:t>
            </a:r>
          </a:p>
        </p:txBody>
      </p:sp>
      <p:pic>
        <p:nvPicPr>
          <p:cNvPr id="2" name="Picture 1" descr="A picture containing logo&#10;&#10;Description automatically generated">
            <a:extLst>
              <a:ext uri="{FF2B5EF4-FFF2-40B4-BE49-F238E27FC236}">
                <a16:creationId xmlns:a16="http://schemas.microsoft.com/office/drawing/2014/main" id="{D8C8D1F9-8CD6-4000-802F-F736B431F8C8}"/>
              </a:ext>
            </a:extLst>
          </p:cNvPr>
          <p:cNvPicPr>
            <a:picLocks noChangeAspect="1"/>
          </p:cNvPicPr>
          <p:nvPr userDrawn="1"/>
        </p:nvPicPr>
        <p:blipFill>
          <a:blip r:embed="rId2"/>
          <a:stretch>
            <a:fillRect/>
          </a:stretch>
        </p:blipFill>
        <p:spPr>
          <a:xfrm>
            <a:off x="11193861" y="106759"/>
            <a:ext cx="886154" cy="720000"/>
          </a:xfrm>
          <a:prstGeom prst="rect">
            <a:avLst/>
          </a:prstGeom>
        </p:spPr>
      </p:pic>
    </p:spTree>
    <p:extLst>
      <p:ext uri="{BB962C8B-B14F-4D97-AF65-F5344CB8AC3E}">
        <p14:creationId xmlns:p14="http://schemas.microsoft.com/office/powerpoint/2010/main" val="23216745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Grey BG 2">
    <p:spTree>
      <p:nvGrpSpPr>
        <p:cNvPr id="1" name=""/>
        <p:cNvGrpSpPr/>
        <p:nvPr/>
      </p:nvGrpSpPr>
      <p:grpSpPr>
        <a:xfrm>
          <a:off x="0" y="0"/>
          <a:ext cx="0" cy="0"/>
          <a:chOff x="0" y="0"/>
          <a:chExt cx="0" cy="0"/>
        </a:xfrm>
      </p:grpSpPr>
      <p:pic>
        <p:nvPicPr>
          <p:cNvPr id="5" name="Picture 4" descr="Background pattern&#10;&#10;Description automatically generated">
            <a:extLst>
              <a:ext uri="{FF2B5EF4-FFF2-40B4-BE49-F238E27FC236}">
                <a16:creationId xmlns:a16="http://schemas.microsoft.com/office/drawing/2014/main" id="{5381CC68-8D3A-4CA1-AF61-74EF673F9A9B}"/>
              </a:ext>
            </a:extLst>
          </p:cNvPr>
          <p:cNvPicPr>
            <a:picLocks noChangeAspect="1"/>
          </p:cNvPicPr>
          <p:nvPr userDrawn="1"/>
        </p:nvPicPr>
        <p:blipFill>
          <a:blip r:embed="rId2"/>
          <a:stretch>
            <a:fillRect/>
          </a:stretch>
        </p:blipFill>
        <p:spPr>
          <a:xfrm>
            <a:off x="0" y="1"/>
            <a:ext cx="12208078" cy="907393"/>
          </a:xfrm>
          <a:prstGeom prst="rect">
            <a:avLst/>
          </a:prstGeom>
        </p:spPr>
      </p:pic>
      <p:sp>
        <p:nvSpPr>
          <p:cNvPr id="8" name="Title Placeholder 1">
            <a:extLst>
              <a:ext uri="{FF2B5EF4-FFF2-40B4-BE49-F238E27FC236}">
                <a16:creationId xmlns:a16="http://schemas.microsoft.com/office/drawing/2014/main" id="{57C35C47-0726-4782-8ADC-74B0E962F0D9}"/>
              </a:ext>
            </a:extLst>
          </p:cNvPr>
          <p:cNvSpPr>
            <a:spLocks noGrp="1"/>
          </p:cNvSpPr>
          <p:nvPr>
            <p:ph type="title" hasCustomPrompt="1"/>
          </p:nvPr>
        </p:nvSpPr>
        <p:spPr>
          <a:xfrm>
            <a:off x="347170" y="235801"/>
            <a:ext cx="10515600" cy="374786"/>
          </a:xfrm>
          <a:prstGeom prst="rect">
            <a:avLst/>
          </a:prstGeom>
        </p:spPr>
        <p:txBody>
          <a:bodyPr vert="horz" lIns="91440" tIns="45720" rIns="91440" bIns="45720" rtlCol="0" anchor="t">
            <a:normAutofit/>
          </a:bodyPr>
          <a:lstStyle>
            <a:lvl1pPr>
              <a:lnSpc>
                <a:spcPts val="3500"/>
              </a:lnSpc>
              <a:defRPr sz="3000">
                <a:solidFill>
                  <a:srgbClr val="373535"/>
                </a:solidFill>
              </a:defRPr>
            </a:lvl1pPr>
          </a:lstStyle>
          <a:p>
            <a:r>
              <a:rPr lang="en-US"/>
              <a:t>BANNER TITLE</a:t>
            </a:r>
          </a:p>
        </p:txBody>
      </p:sp>
      <p:pic>
        <p:nvPicPr>
          <p:cNvPr id="2" name="Picture 1" descr="Text&#10;&#10;Description automatically generated">
            <a:extLst>
              <a:ext uri="{FF2B5EF4-FFF2-40B4-BE49-F238E27FC236}">
                <a16:creationId xmlns:a16="http://schemas.microsoft.com/office/drawing/2014/main" id="{C77F144A-A93A-4F3D-86BB-CB7EED0FE611}"/>
              </a:ext>
            </a:extLst>
          </p:cNvPr>
          <p:cNvPicPr>
            <a:picLocks noChangeAspect="1"/>
          </p:cNvPicPr>
          <p:nvPr userDrawn="1"/>
        </p:nvPicPr>
        <p:blipFill rotWithShape="1">
          <a:blip r:embed="rId3"/>
          <a:srcRect r="75000"/>
          <a:stretch/>
        </p:blipFill>
        <p:spPr>
          <a:xfrm>
            <a:off x="11329087" y="213076"/>
            <a:ext cx="750928" cy="507367"/>
          </a:xfrm>
          <a:prstGeom prst="rect">
            <a:avLst/>
          </a:prstGeom>
        </p:spPr>
      </p:pic>
    </p:spTree>
    <p:extLst>
      <p:ext uri="{BB962C8B-B14F-4D97-AF65-F5344CB8AC3E}">
        <p14:creationId xmlns:p14="http://schemas.microsoft.com/office/powerpoint/2010/main" val="13141027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Building 1">
    <p:spTree>
      <p:nvGrpSpPr>
        <p:cNvPr id="1" name=""/>
        <p:cNvGrpSpPr/>
        <p:nvPr/>
      </p:nvGrpSpPr>
      <p:grpSpPr>
        <a:xfrm>
          <a:off x="0" y="0"/>
          <a:ext cx="0" cy="0"/>
          <a:chOff x="0" y="0"/>
          <a:chExt cx="0" cy="0"/>
        </a:xfrm>
      </p:grpSpPr>
      <p:pic>
        <p:nvPicPr>
          <p:cNvPr id="8" name="Picture 7" descr="A picture containing photo, dark, large, standing&#10;&#10;Description automatically generated">
            <a:extLst>
              <a:ext uri="{FF2B5EF4-FFF2-40B4-BE49-F238E27FC236}">
                <a16:creationId xmlns:a16="http://schemas.microsoft.com/office/drawing/2014/main" id="{DB1AB641-0C36-CD44-AC86-79AF40B3C871}"/>
              </a:ext>
            </a:extLst>
          </p:cNvPr>
          <p:cNvPicPr>
            <a:picLocks noChangeAspect="1"/>
          </p:cNvPicPr>
          <p:nvPr userDrawn="1"/>
        </p:nvPicPr>
        <p:blipFill>
          <a:blip r:embed="rId2"/>
          <a:stretch>
            <a:fillRect/>
          </a:stretch>
        </p:blipFill>
        <p:spPr>
          <a:xfrm>
            <a:off x="0" y="2436"/>
            <a:ext cx="12192000" cy="6853128"/>
          </a:xfrm>
          <a:prstGeom prst="rect">
            <a:avLst/>
          </a:prstGeom>
        </p:spPr>
      </p:pic>
      <p:pic>
        <p:nvPicPr>
          <p:cNvPr id="4" name="Picture 3" descr="Text&#10;&#10;Description automatically generated">
            <a:extLst>
              <a:ext uri="{FF2B5EF4-FFF2-40B4-BE49-F238E27FC236}">
                <a16:creationId xmlns:a16="http://schemas.microsoft.com/office/drawing/2014/main" id="{DBB20B2C-E90A-4C53-AC23-D764CCFBA575}"/>
              </a:ext>
            </a:extLst>
          </p:cNvPr>
          <p:cNvPicPr>
            <a:picLocks noChangeAspect="1"/>
          </p:cNvPicPr>
          <p:nvPr userDrawn="1"/>
        </p:nvPicPr>
        <p:blipFill rotWithShape="1">
          <a:blip r:embed="rId3"/>
          <a:srcRect r="75000"/>
          <a:stretch/>
        </p:blipFill>
        <p:spPr>
          <a:xfrm>
            <a:off x="11329087" y="213076"/>
            <a:ext cx="750928" cy="507367"/>
          </a:xfrm>
          <a:prstGeom prst="rect">
            <a:avLst/>
          </a:prstGeom>
        </p:spPr>
      </p:pic>
      <p:sp>
        <p:nvSpPr>
          <p:cNvPr id="6" name="Title Placeholder 1">
            <a:extLst>
              <a:ext uri="{FF2B5EF4-FFF2-40B4-BE49-F238E27FC236}">
                <a16:creationId xmlns:a16="http://schemas.microsoft.com/office/drawing/2014/main" id="{D9140630-D2D4-4D74-9EA8-04C53A3366A1}"/>
              </a:ext>
            </a:extLst>
          </p:cNvPr>
          <p:cNvSpPr>
            <a:spLocks noGrp="1"/>
          </p:cNvSpPr>
          <p:nvPr>
            <p:ph type="title" hasCustomPrompt="1"/>
          </p:nvPr>
        </p:nvSpPr>
        <p:spPr>
          <a:xfrm>
            <a:off x="293498" y="360001"/>
            <a:ext cx="10515600" cy="848313"/>
          </a:xfrm>
          <a:prstGeom prst="rect">
            <a:avLst/>
          </a:prstGeom>
        </p:spPr>
        <p:txBody>
          <a:bodyPr vert="horz" lIns="91440" tIns="45720" rIns="91440" bIns="45720" rtlCol="0" anchor="t">
            <a:normAutofit/>
          </a:bodyPr>
          <a:lstStyle>
            <a:lvl1pPr>
              <a:lnSpc>
                <a:spcPct val="75000"/>
              </a:lnSpc>
              <a:defRPr sz="3000">
                <a:solidFill>
                  <a:schemeClr val="bg1"/>
                </a:solidFill>
              </a:defRPr>
            </a:lvl1pPr>
          </a:lstStyle>
          <a:p>
            <a:r>
              <a:rPr lang="en-US"/>
              <a:t>SLIDE </a:t>
            </a:r>
            <a:br>
              <a:rPr lang="en-US"/>
            </a:br>
            <a:r>
              <a:rPr lang="en-US"/>
              <a:t>TITLE</a:t>
            </a:r>
          </a:p>
        </p:txBody>
      </p:sp>
      <p:pic>
        <p:nvPicPr>
          <p:cNvPr id="9" name="Picture 8" descr="A picture containing logo&#10;&#10;Description automatically generated">
            <a:extLst>
              <a:ext uri="{FF2B5EF4-FFF2-40B4-BE49-F238E27FC236}">
                <a16:creationId xmlns:a16="http://schemas.microsoft.com/office/drawing/2014/main" id="{BC4E1417-C679-4CC4-800B-50ABF8C8D6F2}"/>
              </a:ext>
            </a:extLst>
          </p:cNvPr>
          <p:cNvPicPr>
            <a:picLocks noChangeAspect="1"/>
          </p:cNvPicPr>
          <p:nvPr userDrawn="1"/>
        </p:nvPicPr>
        <p:blipFill>
          <a:blip r:embed="rId4"/>
          <a:stretch>
            <a:fillRect/>
          </a:stretch>
        </p:blipFill>
        <p:spPr>
          <a:xfrm>
            <a:off x="11193861" y="106759"/>
            <a:ext cx="886154" cy="720000"/>
          </a:xfrm>
          <a:prstGeom prst="rect">
            <a:avLst/>
          </a:prstGeom>
        </p:spPr>
      </p:pic>
      <p:sp>
        <p:nvSpPr>
          <p:cNvPr id="7" name="TextBox 6">
            <a:extLst>
              <a:ext uri="{FF2B5EF4-FFF2-40B4-BE49-F238E27FC236}">
                <a16:creationId xmlns:a16="http://schemas.microsoft.com/office/drawing/2014/main" id="{852AEBEA-8FC1-2D42-9205-B8D7E5112A36}"/>
              </a:ext>
            </a:extLst>
          </p:cNvPr>
          <p:cNvSpPr txBox="1"/>
          <p:nvPr userDrawn="1"/>
        </p:nvSpPr>
        <p:spPr>
          <a:xfrm>
            <a:off x="11128846" y="6369763"/>
            <a:ext cx="732311" cy="246221"/>
          </a:xfrm>
          <a:prstGeom prst="rect">
            <a:avLst/>
          </a:prstGeom>
          <a:noFill/>
        </p:spPr>
        <p:txBody>
          <a:bodyPr wrap="square" rtlCol="0">
            <a:spAutoFit/>
          </a:bodyPr>
          <a:lstStyle/>
          <a:p>
            <a:pPr algn="r"/>
            <a:fld id="{B8B082D8-2A53-AB40-A6B4-A945EC1A3979}" type="slidenum">
              <a:rPr lang="en-QA" sz="1000" smtClean="0">
                <a:solidFill>
                  <a:schemeClr val="bg1"/>
                </a:solidFill>
                <a:latin typeface="MULISH REGULAR ROMAN" pitchFamily="2" charset="77"/>
              </a:rPr>
              <a:pPr algn="r"/>
              <a:t>‹#›</a:t>
            </a:fld>
            <a:endParaRPr lang="en-QA" sz="1000">
              <a:solidFill>
                <a:schemeClr val="bg1"/>
              </a:solidFill>
              <a:latin typeface="MULISH REGULAR ROMAN" pitchFamily="2" charset="77"/>
            </a:endParaRPr>
          </a:p>
        </p:txBody>
      </p:sp>
    </p:spTree>
    <p:extLst>
      <p:ext uri="{BB962C8B-B14F-4D97-AF65-F5344CB8AC3E}">
        <p14:creationId xmlns:p14="http://schemas.microsoft.com/office/powerpoint/2010/main" val="22686235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Building 2">
    <p:spTree>
      <p:nvGrpSpPr>
        <p:cNvPr id="1" name=""/>
        <p:cNvGrpSpPr/>
        <p:nvPr/>
      </p:nvGrpSpPr>
      <p:grpSpPr>
        <a:xfrm>
          <a:off x="0" y="0"/>
          <a:ext cx="0" cy="0"/>
          <a:chOff x="0" y="0"/>
          <a:chExt cx="0" cy="0"/>
        </a:xfrm>
      </p:grpSpPr>
      <p:pic>
        <p:nvPicPr>
          <p:cNvPr id="7" name="Picture 6" descr="A picture containing background pattern&#10;&#10;Description automatically generated">
            <a:extLst>
              <a:ext uri="{FF2B5EF4-FFF2-40B4-BE49-F238E27FC236}">
                <a16:creationId xmlns:a16="http://schemas.microsoft.com/office/drawing/2014/main" id="{04F46B5A-E6EA-6447-BB5F-B656436CBAB7}"/>
              </a:ext>
            </a:extLst>
          </p:cNvPr>
          <p:cNvPicPr>
            <a:picLocks noChangeAspect="1"/>
          </p:cNvPicPr>
          <p:nvPr userDrawn="1"/>
        </p:nvPicPr>
        <p:blipFill>
          <a:blip r:embed="rId2"/>
          <a:stretch>
            <a:fillRect/>
          </a:stretch>
        </p:blipFill>
        <p:spPr>
          <a:xfrm>
            <a:off x="3467" y="0"/>
            <a:ext cx="12185066" cy="6858000"/>
          </a:xfrm>
          <a:prstGeom prst="rect">
            <a:avLst/>
          </a:prstGeom>
        </p:spPr>
      </p:pic>
      <p:pic>
        <p:nvPicPr>
          <p:cNvPr id="6" name="Picture 5" descr="Text&#10;&#10;Description automatically generated">
            <a:extLst>
              <a:ext uri="{FF2B5EF4-FFF2-40B4-BE49-F238E27FC236}">
                <a16:creationId xmlns:a16="http://schemas.microsoft.com/office/drawing/2014/main" id="{32DBF057-5EE8-4910-8BD1-F53912A08157}"/>
              </a:ext>
            </a:extLst>
          </p:cNvPr>
          <p:cNvPicPr>
            <a:picLocks noChangeAspect="1"/>
          </p:cNvPicPr>
          <p:nvPr userDrawn="1"/>
        </p:nvPicPr>
        <p:blipFill rotWithShape="1">
          <a:blip r:embed="rId3"/>
          <a:srcRect r="75000"/>
          <a:stretch/>
        </p:blipFill>
        <p:spPr>
          <a:xfrm>
            <a:off x="11329087" y="213076"/>
            <a:ext cx="750928" cy="507367"/>
          </a:xfrm>
          <a:prstGeom prst="rect">
            <a:avLst/>
          </a:prstGeom>
        </p:spPr>
      </p:pic>
      <p:sp>
        <p:nvSpPr>
          <p:cNvPr id="9" name="Title Placeholder 1">
            <a:extLst>
              <a:ext uri="{FF2B5EF4-FFF2-40B4-BE49-F238E27FC236}">
                <a16:creationId xmlns:a16="http://schemas.microsoft.com/office/drawing/2014/main" id="{C0AD4FC5-A4D7-4CA3-A7EB-7EC5B1EB971F}"/>
              </a:ext>
            </a:extLst>
          </p:cNvPr>
          <p:cNvSpPr>
            <a:spLocks noGrp="1"/>
          </p:cNvSpPr>
          <p:nvPr>
            <p:ph type="title" hasCustomPrompt="1"/>
          </p:nvPr>
        </p:nvSpPr>
        <p:spPr>
          <a:xfrm>
            <a:off x="293498" y="360001"/>
            <a:ext cx="10515600" cy="848313"/>
          </a:xfrm>
          <a:prstGeom prst="rect">
            <a:avLst/>
          </a:prstGeom>
        </p:spPr>
        <p:txBody>
          <a:bodyPr vert="horz" lIns="91440" tIns="45720" rIns="91440" bIns="45720" rtlCol="0" anchor="t">
            <a:normAutofit/>
          </a:bodyPr>
          <a:lstStyle>
            <a:lvl1pPr>
              <a:lnSpc>
                <a:spcPct val="75000"/>
              </a:lnSpc>
              <a:defRPr sz="3000">
                <a:solidFill>
                  <a:schemeClr val="tx1"/>
                </a:solidFill>
              </a:defRPr>
            </a:lvl1pPr>
          </a:lstStyle>
          <a:p>
            <a:r>
              <a:rPr lang="en-US"/>
              <a:t>SLIDE </a:t>
            </a:r>
            <a:br>
              <a:rPr lang="en-US"/>
            </a:br>
            <a:r>
              <a:rPr lang="en-US"/>
              <a:t>TITLE</a:t>
            </a:r>
          </a:p>
        </p:txBody>
      </p:sp>
      <p:sp>
        <p:nvSpPr>
          <p:cNvPr id="5" name="TextBox 4">
            <a:extLst>
              <a:ext uri="{FF2B5EF4-FFF2-40B4-BE49-F238E27FC236}">
                <a16:creationId xmlns:a16="http://schemas.microsoft.com/office/drawing/2014/main" id="{3EBEF75F-36D9-9441-938B-91899ABA0A18}"/>
              </a:ext>
            </a:extLst>
          </p:cNvPr>
          <p:cNvSpPr txBox="1"/>
          <p:nvPr userDrawn="1"/>
        </p:nvSpPr>
        <p:spPr>
          <a:xfrm>
            <a:off x="11128846" y="6369763"/>
            <a:ext cx="732311" cy="246221"/>
          </a:xfrm>
          <a:prstGeom prst="rect">
            <a:avLst/>
          </a:prstGeom>
          <a:noFill/>
        </p:spPr>
        <p:txBody>
          <a:bodyPr wrap="square" rtlCol="0">
            <a:spAutoFit/>
          </a:bodyPr>
          <a:lstStyle/>
          <a:p>
            <a:pPr algn="r"/>
            <a:fld id="{B8B082D8-2A53-AB40-A6B4-A945EC1A3979}" type="slidenum">
              <a:rPr lang="en-QA" sz="1000" smtClean="0">
                <a:solidFill>
                  <a:schemeClr val="tx1"/>
                </a:solidFill>
                <a:latin typeface="MULISH REGULAR ROMAN" pitchFamily="2" charset="77"/>
              </a:rPr>
              <a:pPr algn="r"/>
              <a:t>‹#›</a:t>
            </a:fld>
            <a:endParaRPr lang="en-QA" sz="1000">
              <a:solidFill>
                <a:schemeClr val="tx1"/>
              </a:solidFill>
              <a:latin typeface="MULISH REGULAR ROMAN" pitchFamily="2" charset="77"/>
            </a:endParaRPr>
          </a:p>
        </p:txBody>
      </p:sp>
    </p:spTree>
    <p:extLst>
      <p:ext uri="{BB962C8B-B14F-4D97-AF65-F5344CB8AC3E}">
        <p14:creationId xmlns:p14="http://schemas.microsoft.com/office/powerpoint/2010/main" val="3366717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pic>
        <p:nvPicPr>
          <p:cNvPr id="9" name="Picture 8" descr="Background pattern&#10;&#10;Description automatically generated">
            <a:extLst>
              <a:ext uri="{FF2B5EF4-FFF2-40B4-BE49-F238E27FC236}">
                <a16:creationId xmlns:a16="http://schemas.microsoft.com/office/drawing/2014/main" id="{1EDB599F-CF28-8141-BC5C-756D6D005C04}"/>
              </a:ext>
            </a:extLst>
          </p:cNvPr>
          <p:cNvPicPr>
            <a:picLocks noChangeAspect="1"/>
          </p:cNvPicPr>
          <p:nvPr userDrawn="1"/>
        </p:nvPicPr>
        <p:blipFill rotWithShape="1">
          <a:blip r:embed="rId2"/>
          <a:srcRect t="-1049" b="1049"/>
          <a:stretch/>
        </p:blipFill>
        <p:spPr>
          <a:xfrm>
            <a:off x="1" y="-72765"/>
            <a:ext cx="12192001" cy="6930765"/>
          </a:xfrm>
          <a:prstGeom prst="rect">
            <a:avLst/>
          </a:prstGeom>
        </p:spPr>
      </p:pic>
      <p:sp>
        <p:nvSpPr>
          <p:cNvPr id="14" name="Subtitle 2">
            <a:extLst>
              <a:ext uri="{FF2B5EF4-FFF2-40B4-BE49-F238E27FC236}">
                <a16:creationId xmlns:a16="http://schemas.microsoft.com/office/drawing/2014/main" id="{DF6B2173-D912-5645-95EA-4DBD8C63075F}"/>
              </a:ext>
            </a:extLst>
          </p:cNvPr>
          <p:cNvSpPr>
            <a:spLocks noGrp="1"/>
          </p:cNvSpPr>
          <p:nvPr>
            <p:ph type="subTitle" idx="1"/>
          </p:nvPr>
        </p:nvSpPr>
        <p:spPr>
          <a:xfrm>
            <a:off x="293498" y="1496465"/>
            <a:ext cx="9144000" cy="1655762"/>
          </a:xfrm>
        </p:spPr>
        <p:txBody>
          <a:bodyPr/>
          <a:lstStyle>
            <a:lvl1pPr marL="0" indent="0" algn="l">
              <a:buNone/>
              <a:defRPr sz="1400">
                <a:solidFill>
                  <a:srgbClr val="37353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QA"/>
          </a:p>
        </p:txBody>
      </p:sp>
      <p:sp>
        <p:nvSpPr>
          <p:cNvPr id="10" name="Title Placeholder 1">
            <a:extLst>
              <a:ext uri="{FF2B5EF4-FFF2-40B4-BE49-F238E27FC236}">
                <a16:creationId xmlns:a16="http://schemas.microsoft.com/office/drawing/2014/main" id="{06EDADD8-23E0-4EFD-BBA5-E87FF87A1FF7}"/>
              </a:ext>
            </a:extLst>
          </p:cNvPr>
          <p:cNvSpPr>
            <a:spLocks noGrp="1"/>
          </p:cNvSpPr>
          <p:nvPr>
            <p:ph type="title" hasCustomPrompt="1"/>
          </p:nvPr>
        </p:nvSpPr>
        <p:spPr>
          <a:xfrm>
            <a:off x="293498" y="360001"/>
            <a:ext cx="10515600" cy="848313"/>
          </a:xfrm>
          <a:prstGeom prst="rect">
            <a:avLst/>
          </a:prstGeom>
        </p:spPr>
        <p:txBody>
          <a:bodyPr vert="horz" lIns="91440" tIns="45720" rIns="91440" bIns="45720" rtlCol="0" anchor="t">
            <a:normAutofit/>
          </a:bodyPr>
          <a:lstStyle>
            <a:lvl1pPr>
              <a:lnSpc>
                <a:spcPct val="75000"/>
              </a:lnSpc>
              <a:defRPr sz="3000">
                <a:solidFill>
                  <a:srgbClr val="373535"/>
                </a:solidFill>
              </a:defRPr>
            </a:lvl1pPr>
          </a:lstStyle>
          <a:p>
            <a:r>
              <a:rPr lang="en-US"/>
              <a:t>SLIDE </a:t>
            </a:r>
            <a:br>
              <a:rPr lang="en-US"/>
            </a:br>
            <a:r>
              <a:rPr lang="en-US"/>
              <a:t>TITLE</a:t>
            </a:r>
          </a:p>
        </p:txBody>
      </p:sp>
      <p:pic>
        <p:nvPicPr>
          <p:cNvPr id="11" name="Picture 10" descr="Text&#10;&#10;Description automatically generated">
            <a:extLst>
              <a:ext uri="{FF2B5EF4-FFF2-40B4-BE49-F238E27FC236}">
                <a16:creationId xmlns:a16="http://schemas.microsoft.com/office/drawing/2014/main" id="{B8092628-3FAA-4EE0-A9CA-BA1AD0649CA1}"/>
              </a:ext>
            </a:extLst>
          </p:cNvPr>
          <p:cNvPicPr>
            <a:picLocks noChangeAspect="1"/>
          </p:cNvPicPr>
          <p:nvPr userDrawn="1"/>
        </p:nvPicPr>
        <p:blipFill rotWithShape="1">
          <a:blip r:embed="rId3"/>
          <a:srcRect r="75000"/>
          <a:stretch/>
        </p:blipFill>
        <p:spPr>
          <a:xfrm>
            <a:off x="11329087" y="213076"/>
            <a:ext cx="750928" cy="507367"/>
          </a:xfrm>
          <a:prstGeom prst="rect">
            <a:avLst/>
          </a:prstGeom>
        </p:spPr>
      </p:pic>
      <p:sp>
        <p:nvSpPr>
          <p:cNvPr id="6" name="TextBox 5">
            <a:extLst>
              <a:ext uri="{FF2B5EF4-FFF2-40B4-BE49-F238E27FC236}">
                <a16:creationId xmlns:a16="http://schemas.microsoft.com/office/drawing/2014/main" id="{EFB821B9-08BE-0541-A70F-AEB0328E8D02}"/>
              </a:ext>
            </a:extLst>
          </p:cNvPr>
          <p:cNvSpPr txBox="1"/>
          <p:nvPr userDrawn="1"/>
        </p:nvSpPr>
        <p:spPr>
          <a:xfrm>
            <a:off x="11128846" y="6369763"/>
            <a:ext cx="732311" cy="246221"/>
          </a:xfrm>
          <a:prstGeom prst="rect">
            <a:avLst/>
          </a:prstGeom>
          <a:noFill/>
        </p:spPr>
        <p:txBody>
          <a:bodyPr wrap="square" rtlCol="0">
            <a:spAutoFit/>
          </a:bodyPr>
          <a:lstStyle/>
          <a:p>
            <a:pPr algn="r"/>
            <a:fld id="{B8B082D8-2A53-AB40-A6B4-A945EC1A3979}" type="slidenum">
              <a:rPr lang="en-QA" sz="1000" smtClean="0">
                <a:solidFill>
                  <a:schemeClr val="tx1"/>
                </a:solidFill>
                <a:latin typeface="MULISH REGULAR ROMAN" pitchFamily="2" charset="77"/>
              </a:rPr>
              <a:pPr algn="r"/>
              <a:t>‹#›</a:t>
            </a:fld>
            <a:endParaRPr lang="en-QA" sz="1000">
              <a:solidFill>
                <a:schemeClr val="tx1"/>
              </a:solidFill>
              <a:latin typeface="MULISH REGULAR ROMAN" pitchFamily="2" charset="77"/>
            </a:endParaRPr>
          </a:p>
        </p:txBody>
      </p:sp>
    </p:spTree>
    <p:extLst>
      <p:ext uri="{BB962C8B-B14F-4D97-AF65-F5344CB8AC3E}">
        <p14:creationId xmlns:p14="http://schemas.microsoft.com/office/powerpoint/2010/main" val="1502984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Building 3">
    <p:spTree>
      <p:nvGrpSpPr>
        <p:cNvPr id="1" name=""/>
        <p:cNvGrpSpPr/>
        <p:nvPr/>
      </p:nvGrpSpPr>
      <p:grpSpPr>
        <a:xfrm>
          <a:off x="0" y="0"/>
          <a:ext cx="0" cy="0"/>
          <a:chOff x="0" y="0"/>
          <a:chExt cx="0" cy="0"/>
        </a:xfrm>
      </p:grpSpPr>
      <p:pic>
        <p:nvPicPr>
          <p:cNvPr id="7" name="Picture 6" descr="A building lit up at night&#10;&#10;Description automatically generated">
            <a:extLst>
              <a:ext uri="{FF2B5EF4-FFF2-40B4-BE49-F238E27FC236}">
                <a16:creationId xmlns:a16="http://schemas.microsoft.com/office/drawing/2014/main" id="{127E1BCF-17BD-AD40-AE24-89D1DB032238}"/>
              </a:ext>
            </a:extLst>
          </p:cNvPr>
          <p:cNvPicPr>
            <a:picLocks noChangeAspect="1"/>
          </p:cNvPicPr>
          <p:nvPr userDrawn="1"/>
        </p:nvPicPr>
        <p:blipFill>
          <a:blip r:embed="rId2"/>
          <a:stretch>
            <a:fillRect/>
          </a:stretch>
        </p:blipFill>
        <p:spPr>
          <a:xfrm>
            <a:off x="3467" y="0"/>
            <a:ext cx="12185066" cy="6858000"/>
          </a:xfrm>
          <a:prstGeom prst="rect">
            <a:avLst/>
          </a:prstGeom>
        </p:spPr>
      </p:pic>
      <p:sp>
        <p:nvSpPr>
          <p:cNvPr id="12" name="Freeform 14">
            <a:extLst>
              <a:ext uri="{FF2B5EF4-FFF2-40B4-BE49-F238E27FC236}">
                <a16:creationId xmlns:a16="http://schemas.microsoft.com/office/drawing/2014/main" id="{70035EC8-4139-4AD5-AD34-E44FDA93E3EB}"/>
              </a:ext>
            </a:extLst>
          </p:cNvPr>
          <p:cNvSpPr/>
          <p:nvPr userDrawn="1"/>
        </p:nvSpPr>
        <p:spPr bwMode="gray">
          <a:xfrm>
            <a:off x="8533267" y="4022924"/>
            <a:ext cx="1530299" cy="985696"/>
          </a:xfrm>
          <a:custGeom>
            <a:avLst/>
            <a:gdLst/>
            <a:ahLst/>
            <a:cxnLst/>
            <a:rect l="l" t="t" r="r" b="b"/>
            <a:pathLst>
              <a:path w="1737360" h="1377315">
                <a:moveTo>
                  <a:pt x="1348740" y="0"/>
                </a:moveTo>
                <a:cubicBezTo>
                  <a:pt x="1565910" y="0"/>
                  <a:pt x="1737360" y="160020"/>
                  <a:pt x="1737360" y="422910"/>
                </a:cubicBezTo>
                <a:cubicBezTo>
                  <a:pt x="1737360" y="822960"/>
                  <a:pt x="1445895" y="1257300"/>
                  <a:pt x="994410" y="1377315"/>
                </a:cubicBezTo>
                <a:lnTo>
                  <a:pt x="988695" y="1365885"/>
                </a:lnTo>
                <a:cubicBezTo>
                  <a:pt x="1205865" y="1245870"/>
                  <a:pt x="1343025" y="1005840"/>
                  <a:pt x="1343025" y="771525"/>
                </a:cubicBezTo>
                <a:cubicBezTo>
                  <a:pt x="1343025" y="731520"/>
                  <a:pt x="1331595" y="720090"/>
                  <a:pt x="1280160" y="708660"/>
                </a:cubicBezTo>
                <a:cubicBezTo>
                  <a:pt x="1114425" y="674370"/>
                  <a:pt x="988695" y="548640"/>
                  <a:pt x="988695" y="360045"/>
                </a:cubicBezTo>
                <a:cubicBezTo>
                  <a:pt x="988695" y="160020"/>
                  <a:pt x="1143000" y="0"/>
                  <a:pt x="1348740" y="0"/>
                </a:cubicBezTo>
                <a:close/>
                <a:moveTo>
                  <a:pt x="360045" y="0"/>
                </a:moveTo>
                <a:cubicBezTo>
                  <a:pt x="582930" y="0"/>
                  <a:pt x="748665" y="160020"/>
                  <a:pt x="748665" y="422910"/>
                </a:cubicBezTo>
                <a:cubicBezTo>
                  <a:pt x="748665" y="822960"/>
                  <a:pt x="457200" y="1257300"/>
                  <a:pt x="11430" y="1377315"/>
                </a:cubicBezTo>
                <a:lnTo>
                  <a:pt x="5715" y="1365885"/>
                </a:lnTo>
                <a:cubicBezTo>
                  <a:pt x="222885" y="1245870"/>
                  <a:pt x="360045" y="1005840"/>
                  <a:pt x="360045" y="771525"/>
                </a:cubicBezTo>
                <a:cubicBezTo>
                  <a:pt x="360045" y="731520"/>
                  <a:pt x="342900" y="720090"/>
                  <a:pt x="291465" y="708660"/>
                </a:cubicBezTo>
                <a:cubicBezTo>
                  <a:pt x="125730" y="674370"/>
                  <a:pt x="0" y="548640"/>
                  <a:pt x="0" y="360045"/>
                </a:cubicBezTo>
                <a:cubicBezTo>
                  <a:pt x="0" y="160020"/>
                  <a:pt x="154305" y="0"/>
                  <a:pt x="360045"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3" name="Freeform 15">
            <a:extLst>
              <a:ext uri="{FF2B5EF4-FFF2-40B4-BE49-F238E27FC236}">
                <a16:creationId xmlns:a16="http://schemas.microsoft.com/office/drawing/2014/main" id="{4BB68E61-5243-4708-8A48-346E62B67E5B}"/>
              </a:ext>
            </a:extLst>
          </p:cNvPr>
          <p:cNvSpPr/>
          <p:nvPr userDrawn="1"/>
        </p:nvSpPr>
        <p:spPr bwMode="gray">
          <a:xfrm>
            <a:off x="2422403" y="1860736"/>
            <a:ext cx="1525265" cy="985696"/>
          </a:xfrm>
          <a:custGeom>
            <a:avLst/>
            <a:gdLst/>
            <a:ahLst/>
            <a:cxnLst/>
            <a:rect l="l" t="t" r="r" b="b"/>
            <a:pathLst>
              <a:path w="1731645" h="1377315">
                <a:moveTo>
                  <a:pt x="1725930" y="0"/>
                </a:moveTo>
                <a:lnTo>
                  <a:pt x="1731645" y="11430"/>
                </a:lnTo>
                <a:cubicBezTo>
                  <a:pt x="1514475" y="131445"/>
                  <a:pt x="1377315" y="377190"/>
                  <a:pt x="1377315" y="605790"/>
                </a:cubicBezTo>
                <a:cubicBezTo>
                  <a:pt x="1377315" y="645795"/>
                  <a:pt x="1394460" y="662940"/>
                  <a:pt x="1440180" y="668655"/>
                </a:cubicBezTo>
                <a:cubicBezTo>
                  <a:pt x="1605915" y="691515"/>
                  <a:pt x="1731645" y="834390"/>
                  <a:pt x="1731645" y="1022985"/>
                </a:cubicBezTo>
                <a:cubicBezTo>
                  <a:pt x="1731645" y="1217295"/>
                  <a:pt x="1583055" y="1377315"/>
                  <a:pt x="1377315" y="1377315"/>
                </a:cubicBezTo>
                <a:cubicBezTo>
                  <a:pt x="1154430" y="1377315"/>
                  <a:pt x="988695" y="1217295"/>
                  <a:pt x="988695" y="954405"/>
                </a:cubicBezTo>
                <a:cubicBezTo>
                  <a:pt x="988695" y="560070"/>
                  <a:pt x="1274445" y="120015"/>
                  <a:pt x="1725930" y="0"/>
                </a:cubicBezTo>
                <a:close/>
                <a:moveTo>
                  <a:pt x="742950" y="0"/>
                </a:moveTo>
                <a:lnTo>
                  <a:pt x="748665" y="11430"/>
                </a:lnTo>
                <a:cubicBezTo>
                  <a:pt x="531495" y="131445"/>
                  <a:pt x="394335" y="377190"/>
                  <a:pt x="394335" y="605790"/>
                </a:cubicBezTo>
                <a:cubicBezTo>
                  <a:pt x="394335" y="645795"/>
                  <a:pt x="405765" y="662940"/>
                  <a:pt x="457200" y="668655"/>
                </a:cubicBezTo>
                <a:cubicBezTo>
                  <a:pt x="622935" y="691515"/>
                  <a:pt x="748665" y="834390"/>
                  <a:pt x="748665" y="1022985"/>
                </a:cubicBezTo>
                <a:cubicBezTo>
                  <a:pt x="748665" y="1217295"/>
                  <a:pt x="594360" y="1377315"/>
                  <a:pt x="388620" y="1377315"/>
                </a:cubicBezTo>
                <a:cubicBezTo>
                  <a:pt x="171450" y="1377315"/>
                  <a:pt x="0" y="1217295"/>
                  <a:pt x="0" y="954405"/>
                </a:cubicBezTo>
                <a:cubicBezTo>
                  <a:pt x="0" y="560070"/>
                  <a:pt x="291465" y="120015"/>
                  <a:pt x="742950"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8" name="Picture 7" descr="Text&#10;&#10;Description automatically generated">
            <a:extLst>
              <a:ext uri="{FF2B5EF4-FFF2-40B4-BE49-F238E27FC236}">
                <a16:creationId xmlns:a16="http://schemas.microsoft.com/office/drawing/2014/main" id="{12E85267-5013-467A-8F6B-B1188BF91CBB}"/>
              </a:ext>
            </a:extLst>
          </p:cNvPr>
          <p:cNvPicPr>
            <a:picLocks noChangeAspect="1"/>
          </p:cNvPicPr>
          <p:nvPr userDrawn="1"/>
        </p:nvPicPr>
        <p:blipFill rotWithShape="1">
          <a:blip r:embed="rId3"/>
          <a:srcRect r="75000"/>
          <a:stretch/>
        </p:blipFill>
        <p:spPr>
          <a:xfrm>
            <a:off x="11329087" y="213076"/>
            <a:ext cx="750928" cy="507367"/>
          </a:xfrm>
          <a:prstGeom prst="rect">
            <a:avLst/>
          </a:prstGeom>
        </p:spPr>
      </p:pic>
      <p:sp>
        <p:nvSpPr>
          <p:cNvPr id="10" name="Title Placeholder 1">
            <a:extLst>
              <a:ext uri="{FF2B5EF4-FFF2-40B4-BE49-F238E27FC236}">
                <a16:creationId xmlns:a16="http://schemas.microsoft.com/office/drawing/2014/main" id="{4410BB9A-395B-4C71-92BB-F66BA91CD3C2}"/>
              </a:ext>
            </a:extLst>
          </p:cNvPr>
          <p:cNvSpPr>
            <a:spLocks noGrp="1"/>
          </p:cNvSpPr>
          <p:nvPr>
            <p:ph type="title" hasCustomPrompt="1"/>
          </p:nvPr>
        </p:nvSpPr>
        <p:spPr>
          <a:xfrm>
            <a:off x="293498" y="360001"/>
            <a:ext cx="10515600" cy="848313"/>
          </a:xfrm>
          <a:prstGeom prst="rect">
            <a:avLst/>
          </a:prstGeom>
        </p:spPr>
        <p:txBody>
          <a:bodyPr vert="horz" lIns="91440" tIns="45720" rIns="91440" bIns="45720" rtlCol="0" anchor="t">
            <a:normAutofit/>
          </a:bodyPr>
          <a:lstStyle>
            <a:lvl1pPr>
              <a:lnSpc>
                <a:spcPct val="75000"/>
              </a:lnSpc>
              <a:defRPr sz="3000">
                <a:solidFill>
                  <a:schemeClr val="tx1"/>
                </a:solidFill>
              </a:defRPr>
            </a:lvl1pPr>
          </a:lstStyle>
          <a:p>
            <a:r>
              <a:rPr lang="en-US"/>
              <a:t>SLIDE </a:t>
            </a:r>
            <a:br>
              <a:rPr lang="en-US"/>
            </a:br>
            <a:r>
              <a:rPr lang="en-US"/>
              <a:t>TITLE</a:t>
            </a:r>
          </a:p>
        </p:txBody>
      </p:sp>
    </p:spTree>
    <p:extLst>
      <p:ext uri="{BB962C8B-B14F-4D97-AF65-F5344CB8AC3E}">
        <p14:creationId xmlns:p14="http://schemas.microsoft.com/office/powerpoint/2010/main" val="25603550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Building 3">
    <p:spTree>
      <p:nvGrpSpPr>
        <p:cNvPr id="1" name=""/>
        <p:cNvGrpSpPr/>
        <p:nvPr/>
      </p:nvGrpSpPr>
      <p:grpSpPr>
        <a:xfrm>
          <a:off x="0" y="0"/>
          <a:ext cx="0" cy="0"/>
          <a:chOff x="0" y="0"/>
          <a:chExt cx="0" cy="0"/>
        </a:xfrm>
      </p:grpSpPr>
      <p:pic>
        <p:nvPicPr>
          <p:cNvPr id="7" name="Picture 6" descr="A building lit up at night&#10;&#10;Description automatically generated">
            <a:extLst>
              <a:ext uri="{FF2B5EF4-FFF2-40B4-BE49-F238E27FC236}">
                <a16:creationId xmlns:a16="http://schemas.microsoft.com/office/drawing/2014/main" id="{127E1BCF-17BD-AD40-AE24-89D1DB032238}"/>
              </a:ext>
            </a:extLst>
          </p:cNvPr>
          <p:cNvPicPr>
            <a:picLocks noChangeAspect="1"/>
          </p:cNvPicPr>
          <p:nvPr userDrawn="1"/>
        </p:nvPicPr>
        <p:blipFill>
          <a:blip r:embed="rId2"/>
          <a:stretch>
            <a:fillRect/>
          </a:stretch>
        </p:blipFill>
        <p:spPr>
          <a:xfrm>
            <a:off x="3467" y="0"/>
            <a:ext cx="12185066" cy="6858000"/>
          </a:xfrm>
          <a:prstGeom prst="rect">
            <a:avLst/>
          </a:prstGeom>
        </p:spPr>
      </p:pic>
      <p:sp>
        <p:nvSpPr>
          <p:cNvPr id="12" name="Freeform 14">
            <a:extLst>
              <a:ext uri="{FF2B5EF4-FFF2-40B4-BE49-F238E27FC236}">
                <a16:creationId xmlns:a16="http://schemas.microsoft.com/office/drawing/2014/main" id="{70035EC8-4139-4AD5-AD34-E44FDA93E3EB}"/>
              </a:ext>
            </a:extLst>
          </p:cNvPr>
          <p:cNvSpPr/>
          <p:nvPr userDrawn="1"/>
        </p:nvSpPr>
        <p:spPr bwMode="gray">
          <a:xfrm>
            <a:off x="8533267" y="4022924"/>
            <a:ext cx="1530299" cy="985696"/>
          </a:xfrm>
          <a:custGeom>
            <a:avLst/>
            <a:gdLst/>
            <a:ahLst/>
            <a:cxnLst/>
            <a:rect l="l" t="t" r="r" b="b"/>
            <a:pathLst>
              <a:path w="1737360" h="1377315">
                <a:moveTo>
                  <a:pt x="1348740" y="0"/>
                </a:moveTo>
                <a:cubicBezTo>
                  <a:pt x="1565910" y="0"/>
                  <a:pt x="1737360" y="160020"/>
                  <a:pt x="1737360" y="422910"/>
                </a:cubicBezTo>
                <a:cubicBezTo>
                  <a:pt x="1737360" y="822960"/>
                  <a:pt x="1445895" y="1257300"/>
                  <a:pt x="994410" y="1377315"/>
                </a:cubicBezTo>
                <a:lnTo>
                  <a:pt x="988695" y="1365885"/>
                </a:lnTo>
                <a:cubicBezTo>
                  <a:pt x="1205865" y="1245870"/>
                  <a:pt x="1343025" y="1005840"/>
                  <a:pt x="1343025" y="771525"/>
                </a:cubicBezTo>
                <a:cubicBezTo>
                  <a:pt x="1343025" y="731520"/>
                  <a:pt x="1331595" y="720090"/>
                  <a:pt x="1280160" y="708660"/>
                </a:cubicBezTo>
                <a:cubicBezTo>
                  <a:pt x="1114425" y="674370"/>
                  <a:pt x="988695" y="548640"/>
                  <a:pt x="988695" y="360045"/>
                </a:cubicBezTo>
                <a:cubicBezTo>
                  <a:pt x="988695" y="160020"/>
                  <a:pt x="1143000" y="0"/>
                  <a:pt x="1348740" y="0"/>
                </a:cubicBezTo>
                <a:close/>
                <a:moveTo>
                  <a:pt x="360045" y="0"/>
                </a:moveTo>
                <a:cubicBezTo>
                  <a:pt x="582930" y="0"/>
                  <a:pt x="748665" y="160020"/>
                  <a:pt x="748665" y="422910"/>
                </a:cubicBezTo>
                <a:cubicBezTo>
                  <a:pt x="748665" y="822960"/>
                  <a:pt x="457200" y="1257300"/>
                  <a:pt x="11430" y="1377315"/>
                </a:cubicBezTo>
                <a:lnTo>
                  <a:pt x="5715" y="1365885"/>
                </a:lnTo>
                <a:cubicBezTo>
                  <a:pt x="222885" y="1245870"/>
                  <a:pt x="360045" y="1005840"/>
                  <a:pt x="360045" y="771525"/>
                </a:cubicBezTo>
                <a:cubicBezTo>
                  <a:pt x="360045" y="731520"/>
                  <a:pt x="342900" y="720090"/>
                  <a:pt x="291465" y="708660"/>
                </a:cubicBezTo>
                <a:cubicBezTo>
                  <a:pt x="125730" y="674370"/>
                  <a:pt x="0" y="548640"/>
                  <a:pt x="0" y="360045"/>
                </a:cubicBezTo>
                <a:cubicBezTo>
                  <a:pt x="0" y="160020"/>
                  <a:pt x="154305" y="0"/>
                  <a:pt x="360045"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tx1"/>
              </a:solidFill>
            </a:endParaRPr>
          </a:p>
        </p:txBody>
      </p:sp>
      <p:sp>
        <p:nvSpPr>
          <p:cNvPr id="13" name="Freeform 15">
            <a:extLst>
              <a:ext uri="{FF2B5EF4-FFF2-40B4-BE49-F238E27FC236}">
                <a16:creationId xmlns:a16="http://schemas.microsoft.com/office/drawing/2014/main" id="{4BB68E61-5243-4708-8A48-346E62B67E5B}"/>
              </a:ext>
            </a:extLst>
          </p:cNvPr>
          <p:cNvSpPr/>
          <p:nvPr userDrawn="1"/>
        </p:nvSpPr>
        <p:spPr bwMode="gray">
          <a:xfrm>
            <a:off x="2422403" y="1860736"/>
            <a:ext cx="1525265" cy="985696"/>
          </a:xfrm>
          <a:custGeom>
            <a:avLst/>
            <a:gdLst/>
            <a:ahLst/>
            <a:cxnLst/>
            <a:rect l="l" t="t" r="r" b="b"/>
            <a:pathLst>
              <a:path w="1731645" h="1377315">
                <a:moveTo>
                  <a:pt x="1725930" y="0"/>
                </a:moveTo>
                <a:lnTo>
                  <a:pt x="1731645" y="11430"/>
                </a:lnTo>
                <a:cubicBezTo>
                  <a:pt x="1514475" y="131445"/>
                  <a:pt x="1377315" y="377190"/>
                  <a:pt x="1377315" y="605790"/>
                </a:cubicBezTo>
                <a:cubicBezTo>
                  <a:pt x="1377315" y="645795"/>
                  <a:pt x="1394460" y="662940"/>
                  <a:pt x="1440180" y="668655"/>
                </a:cubicBezTo>
                <a:cubicBezTo>
                  <a:pt x="1605915" y="691515"/>
                  <a:pt x="1731645" y="834390"/>
                  <a:pt x="1731645" y="1022985"/>
                </a:cubicBezTo>
                <a:cubicBezTo>
                  <a:pt x="1731645" y="1217295"/>
                  <a:pt x="1583055" y="1377315"/>
                  <a:pt x="1377315" y="1377315"/>
                </a:cubicBezTo>
                <a:cubicBezTo>
                  <a:pt x="1154430" y="1377315"/>
                  <a:pt x="988695" y="1217295"/>
                  <a:pt x="988695" y="954405"/>
                </a:cubicBezTo>
                <a:cubicBezTo>
                  <a:pt x="988695" y="560070"/>
                  <a:pt x="1274445" y="120015"/>
                  <a:pt x="1725930" y="0"/>
                </a:cubicBezTo>
                <a:close/>
                <a:moveTo>
                  <a:pt x="742950" y="0"/>
                </a:moveTo>
                <a:lnTo>
                  <a:pt x="748665" y="11430"/>
                </a:lnTo>
                <a:cubicBezTo>
                  <a:pt x="531495" y="131445"/>
                  <a:pt x="394335" y="377190"/>
                  <a:pt x="394335" y="605790"/>
                </a:cubicBezTo>
                <a:cubicBezTo>
                  <a:pt x="394335" y="645795"/>
                  <a:pt x="405765" y="662940"/>
                  <a:pt x="457200" y="668655"/>
                </a:cubicBezTo>
                <a:cubicBezTo>
                  <a:pt x="622935" y="691515"/>
                  <a:pt x="748665" y="834390"/>
                  <a:pt x="748665" y="1022985"/>
                </a:cubicBezTo>
                <a:cubicBezTo>
                  <a:pt x="748665" y="1217295"/>
                  <a:pt x="594360" y="1377315"/>
                  <a:pt x="388620" y="1377315"/>
                </a:cubicBezTo>
                <a:cubicBezTo>
                  <a:pt x="171450" y="1377315"/>
                  <a:pt x="0" y="1217295"/>
                  <a:pt x="0" y="954405"/>
                </a:cubicBezTo>
                <a:cubicBezTo>
                  <a:pt x="0" y="560070"/>
                  <a:pt x="291465" y="120015"/>
                  <a:pt x="742950"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tx1"/>
              </a:solidFill>
            </a:endParaRPr>
          </a:p>
        </p:txBody>
      </p:sp>
      <p:pic>
        <p:nvPicPr>
          <p:cNvPr id="8" name="Picture 7" descr="Text&#10;&#10;Description automatically generated">
            <a:extLst>
              <a:ext uri="{FF2B5EF4-FFF2-40B4-BE49-F238E27FC236}">
                <a16:creationId xmlns:a16="http://schemas.microsoft.com/office/drawing/2014/main" id="{12E85267-5013-467A-8F6B-B1188BF91CBB}"/>
              </a:ext>
            </a:extLst>
          </p:cNvPr>
          <p:cNvPicPr>
            <a:picLocks noChangeAspect="1"/>
          </p:cNvPicPr>
          <p:nvPr userDrawn="1"/>
        </p:nvPicPr>
        <p:blipFill rotWithShape="1">
          <a:blip r:embed="rId3"/>
          <a:srcRect r="75000"/>
          <a:stretch/>
        </p:blipFill>
        <p:spPr>
          <a:xfrm>
            <a:off x="11329087" y="213076"/>
            <a:ext cx="750928" cy="507367"/>
          </a:xfrm>
          <a:prstGeom prst="rect">
            <a:avLst/>
          </a:prstGeom>
        </p:spPr>
      </p:pic>
      <p:sp>
        <p:nvSpPr>
          <p:cNvPr id="10" name="Title Placeholder 1">
            <a:extLst>
              <a:ext uri="{FF2B5EF4-FFF2-40B4-BE49-F238E27FC236}">
                <a16:creationId xmlns:a16="http://schemas.microsoft.com/office/drawing/2014/main" id="{4410BB9A-395B-4C71-92BB-F66BA91CD3C2}"/>
              </a:ext>
            </a:extLst>
          </p:cNvPr>
          <p:cNvSpPr>
            <a:spLocks noGrp="1"/>
          </p:cNvSpPr>
          <p:nvPr>
            <p:ph type="title" hasCustomPrompt="1"/>
          </p:nvPr>
        </p:nvSpPr>
        <p:spPr>
          <a:xfrm>
            <a:off x="293498" y="360001"/>
            <a:ext cx="10515600" cy="848313"/>
          </a:xfrm>
          <a:prstGeom prst="rect">
            <a:avLst/>
          </a:prstGeom>
        </p:spPr>
        <p:txBody>
          <a:bodyPr vert="horz" lIns="91440" tIns="45720" rIns="91440" bIns="45720" rtlCol="0" anchor="t">
            <a:normAutofit/>
          </a:bodyPr>
          <a:lstStyle>
            <a:lvl1pPr>
              <a:lnSpc>
                <a:spcPct val="75000"/>
              </a:lnSpc>
              <a:defRPr sz="3000">
                <a:solidFill>
                  <a:schemeClr val="tx1"/>
                </a:solidFill>
              </a:defRPr>
            </a:lvl1pPr>
          </a:lstStyle>
          <a:p>
            <a:r>
              <a:rPr lang="en-US"/>
              <a:t>SLIDE </a:t>
            </a:r>
            <a:br>
              <a:rPr lang="en-US"/>
            </a:br>
            <a:r>
              <a:rPr lang="en-US"/>
              <a:t>TITLE</a:t>
            </a:r>
          </a:p>
        </p:txBody>
      </p:sp>
    </p:spTree>
    <p:extLst>
      <p:ext uri="{BB962C8B-B14F-4D97-AF65-F5344CB8AC3E}">
        <p14:creationId xmlns:p14="http://schemas.microsoft.com/office/powerpoint/2010/main" val="35320067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nd title">
    <p:spTree>
      <p:nvGrpSpPr>
        <p:cNvPr id="1" name=""/>
        <p:cNvGrpSpPr/>
        <p:nvPr/>
      </p:nvGrpSpPr>
      <p:grpSpPr>
        <a:xfrm>
          <a:off x="0" y="0"/>
          <a:ext cx="0" cy="0"/>
          <a:chOff x="0" y="0"/>
          <a:chExt cx="0" cy="0"/>
        </a:xfrm>
      </p:grpSpPr>
      <p:pic>
        <p:nvPicPr>
          <p:cNvPr id="9" name="Picture 8" descr="Background pattern&#10;&#10;Description automatically generated">
            <a:extLst>
              <a:ext uri="{FF2B5EF4-FFF2-40B4-BE49-F238E27FC236}">
                <a16:creationId xmlns:a16="http://schemas.microsoft.com/office/drawing/2014/main" id="{1EDB599F-CF28-8141-BC5C-756D6D005C04}"/>
              </a:ext>
            </a:extLst>
          </p:cNvPr>
          <p:cNvPicPr>
            <a:picLocks noChangeAspect="1"/>
          </p:cNvPicPr>
          <p:nvPr userDrawn="1"/>
        </p:nvPicPr>
        <p:blipFill rotWithShape="1">
          <a:blip r:embed="rId2"/>
          <a:srcRect t="-1049" b="1049"/>
          <a:stretch/>
        </p:blipFill>
        <p:spPr>
          <a:xfrm>
            <a:off x="1" y="-72765"/>
            <a:ext cx="12191999" cy="6930765"/>
          </a:xfrm>
          <a:prstGeom prst="rect">
            <a:avLst/>
          </a:prstGeom>
        </p:spPr>
      </p:pic>
      <p:sp>
        <p:nvSpPr>
          <p:cNvPr id="13" name="Title Placeholder 1">
            <a:extLst>
              <a:ext uri="{FF2B5EF4-FFF2-40B4-BE49-F238E27FC236}">
                <a16:creationId xmlns:a16="http://schemas.microsoft.com/office/drawing/2014/main" id="{142E9E38-E980-594D-BEA2-0DE30200E5D5}"/>
              </a:ext>
            </a:extLst>
          </p:cNvPr>
          <p:cNvSpPr>
            <a:spLocks noGrp="1"/>
          </p:cNvSpPr>
          <p:nvPr>
            <p:ph type="title" hasCustomPrompt="1"/>
          </p:nvPr>
        </p:nvSpPr>
        <p:spPr>
          <a:xfrm>
            <a:off x="502417" y="2376627"/>
            <a:ext cx="11246506" cy="2104746"/>
          </a:xfrm>
          <a:prstGeom prst="rect">
            <a:avLst/>
          </a:prstGeom>
        </p:spPr>
        <p:txBody>
          <a:bodyPr vert="horz" lIns="91440" tIns="45720" rIns="91440" bIns="45720" rtlCol="0" anchor="ctr">
            <a:normAutofit/>
          </a:bodyPr>
          <a:lstStyle>
            <a:lvl1pPr algn="ctr" rtl="0">
              <a:lnSpc>
                <a:spcPct val="75000"/>
              </a:lnSpc>
              <a:defRPr sz="3000">
                <a:solidFill>
                  <a:srgbClr val="373535"/>
                </a:solidFill>
              </a:defRPr>
            </a:lvl1pPr>
          </a:lstStyle>
          <a:p>
            <a:r>
              <a:rPr lang="en-US"/>
              <a:t>END TITLE</a:t>
            </a:r>
          </a:p>
        </p:txBody>
      </p:sp>
    </p:spTree>
    <p:extLst>
      <p:ext uri="{BB962C8B-B14F-4D97-AF65-F5344CB8AC3E}">
        <p14:creationId xmlns:p14="http://schemas.microsoft.com/office/powerpoint/2010/main" val="41987566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Intro Slide">
    <p:spTree>
      <p:nvGrpSpPr>
        <p:cNvPr id="1" name=""/>
        <p:cNvGrpSpPr/>
        <p:nvPr/>
      </p:nvGrpSpPr>
      <p:grpSpPr>
        <a:xfrm>
          <a:off x="0" y="0"/>
          <a:ext cx="0" cy="0"/>
          <a:chOff x="0" y="0"/>
          <a:chExt cx="0" cy="0"/>
        </a:xfrm>
      </p:grpSpPr>
      <p:pic>
        <p:nvPicPr>
          <p:cNvPr id="11" name="Picture 10" descr="Background pattern&#10;&#10;Description automatically generated">
            <a:extLst>
              <a:ext uri="{FF2B5EF4-FFF2-40B4-BE49-F238E27FC236}">
                <a16:creationId xmlns:a16="http://schemas.microsoft.com/office/drawing/2014/main" id="{B5AFAC83-33C0-2946-BBC1-AD6523C9E0DD}"/>
              </a:ext>
            </a:extLst>
          </p:cNvPr>
          <p:cNvPicPr>
            <a:picLocks noChangeAspect="1"/>
          </p:cNvPicPr>
          <p:nvPr userDrawn="1"/>
        </p:nvPicPr>
        <p:blipFill rotWithShape="1">
          <a:blip r:embed="rId2"/>
          <a:srcRect l="525" t="2680" r="523" b="424"/>
          <a:stretch/>
        </p:blipFill>
        <p:spPr>
          <a:xfrm>
            <a:off x="2" y="0"/>
            <a:ext cx="12191999" cy="6858000"/>
          </a:xfrm>
          <a:prstGeom prst="rect">
            <a:avLst/>
          </a:prstGeom>
        </p:spPr>
      </p:pic>
      <p:sp>
        <p:nvSpPr>
          <p:cNvPr id="3" name="Title Placeholder 1">
            <a:extLst>
              <a:ext uri="{FF2B5EF4-FFF2-40B4-BE49-F238E27FC236}">
                <a16:creationId xmlns:a16="http://schemas.microsoft.com/office/drawing/2014/main" id="{CF58AD9D-985D-C545-87DC-82E23AD59BDB}"/>
              </a:ext>
            </a:extLst>
          </p:cNvPr>
          <p:cNvSpPr>
            <a:spLocks noGrp="1"/>
          </p:cNvSpPr>
          <p:nvPr>
            <p:ph type="title" hasCustomPrompt="1"/>
          </p:nvPr>
        </p:nvSpPr>
        <p:spPr>
          <a:xfrm>
            <a:off x="293498" y="427822"/>
            <a:ext cx="10515600" cy="1428274"/>
          </a:xfrm>
          <a:prstGeom prst="rect">
            <a:avLst/>
          </a:prstGeom>
        </p:spPr>
        <p:txBody>
          <a:bodyPr vert="horz" lIns="91440" tIns="45720" rIns="91440" bIns="45720" rtlCol="0" anchor="t">
            <a:normAutofit/>
          </a:bodyPr>
          <a:lstStyle>
            <a:lvl1pPr algn="l" rtl="0">
              <a:lnSpc>
                <a:spcPts val="3500"/>
              </a:lnSpc>
              <a:defRPr sz="4000">
                <a:solidFill>
                  <a:srgbClr val="373535"/>
                </a:solidFill>
              </a:defRPr>
            </a:lvl1pPr>
          </a:lstStyle>
          <a:p>
            <a:r>
              <a:rPr lang="en-US"/>
              <a:t>PRESENTATION</a:t>
            </a:r>
            <a:br>
              <a:rPr lang="en-US"/>
            </a:br>
            <a:r>
              <a:rPr lang="en-US"/>
              <a:t>TITLE</a:t>
            </a:r>
          </a:p>
        </p:txBody>
      </p:sp>
      <p:sp>
        <p:nvSpPr>
          <p:cNvPr id="12" name="Subtitle 2">
            <a:extLst>
              <a:ext uri="{FF2B5EF4-FFF2-40B4-BE49-F238E27FC236}">
                <a16:creationId xmlns:a16="http://schemas.microsoft.com/office/drawing/2014/main" id="{DC54B1BA-0475-B449-8906-43B08886DE63}"/>
              </a:ext>
            </a:extLst>
          </p:cNvPr>
          <p:cNvSpPr>
            <a:spLocks noGrp="1"/>
          </p:cNvSpPr>
          <p:nvPr>
            <p:ph type="subTitle" idx="1"/>
          </p:nvPr>
        </p:nvSpPr>
        <p:spPr>
          <a:xfrm>
            <a:off x="1524000" y="3346143"/>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QA"/>
          </a:p>
        </p:txBody>
      </p:sp>
      <p:grpSp>
        <p:nvGrpSpPr>
          <p:cNvPr id="14" name="Group 13">
            <a:extLst>
              <a:ext uri="{FF2B5EF4-FFF2-40B4-BE49-F238E27FC236}">
                <a16:creationId xmlns:a16="http://schemas.microsoft.com/office/drawing/2014/main" id="{A62602AD-9BF4-CC43-8F79-E83E06A5EE04}"/>
              </a:ext>
            </a:extLst>
          </p:cNvPr>
          <p:cNvGrpSpPr>
            <a:grpSpLocks noChangeAspect="1"/>
          </p:cNvGrpSpPr>
          <p:nvPr userDrawn="1"/>
        </p:nvGrpSpPr>
        <p:grpSpPr>
          <a:xfrm>
            <a:off x="2801152" y="5510386"/>
            <a:ext cx="7089231" cy="987615"/>
            <a:chOff x="1089551" y="2260072"/>
            <a:chExt cx="7773438" cy="1331076"/>
          </a:xfrm>
        </p:grpSpPr>
        <p:pic>
          <p:nvPicPr>
            <p:cNvPr id="15" name="Picture 14" descr="A close up of a logo&#10;&#10;Description automatically generated">
              <a:extLst>
                <a:ext uri="{FF2B5EF4-FFF2-40B4-BE49-F238E27FC236}">
                  <a16:creationId xmlns:a16="http://schemas.microsoft.com/office/drawing/2014/main" id="{31C8E642-D996-D844-9603-38782A874A8E}"/>
                </a:ext>
              </a:extLst>
            </p:cNvPr>
            <p:cNvPicPr>
              <a:picLocks noChangeAspect="1"/>
            </p:cNvPicPr>
            <p:nvPr/>
          </p:nvPicPr>
          <p:blipFill rotWithShape="1">
            <a:blip r:embed="rId3"/>
            <a:srcRect b="25944"/>
            <a:stretch/>
          </p:blipFill>
          <p:spPr>
            <a:xfrm>
              <a:off x="5777249" y="2260072"/>
              <a:ext cx="1440000" cy="948672"/>
            </a:xfrm>
            <a:prstGeom prst="rect">
              <a:avLst/>
            </a:prstGeom>
          </p:spPr>
        </p:pic>
        <p:pic>
          <p:nvPicPr>
            <p:cNvPr id="16" name="Picture 15" descr="A close up of a sign&#10;&#10;Description automatically generated">
              <a:extLst>
                <a:ext uri="{FF2B5EF4-FFF2-40B4-BE49-F238E27FC236}">
                  <a16:creationId xmlns:a16="http://schemas.microsoft.com/office/drawing/2014/main" id="{E54FD3CD-0AD4-7843-9962-7A34BFCD1C74}"/>
                </a:ext>
              </a:extLst>
            </p:cNvPr>
            <p:cNvPicPr>
              <a:picLocks noChangeAspect="1"/>
            </p:cNvPicPr>
            <p:nvPr/>
          </p:nvPicPr>
          <p:blipFill rotWithShape="1">
            <a:blip r:embed="rId4"/>
            <a:srcRect b="25944"/>
            <a:stretch/>
          </p:blipFill>
          <p:spPr>
            <a:xfrm>
              <a:off x="4218040" y="2260072"/>
              <a:ext cx="1440000" cy="948672"/>
            </a:xfrm>
            <a:prstGeom prst="rect">
              <a:avLst/>
            </a:prstGeom>
          </p:spPr>
        </p:pic>
        <p:pic>
          <p:nvPicPr>
            <p:cNvPr id="17" name="Picture 16" descr="A picture containing device, drawing&#10;&#10;Description automatically generated">
              <a:extLst>
                <a:ext uri="{FF2B5EF4-FFF2-40B4-BE49-F238E27FC236}">
                  <a16:creationId xmlns:a16="http://schemas.microsoft.com/office/drawing/2014/main" id="{5B71A60F-29A7-FA4C-8566-5F445ACEB130}"/>
                </a:ext>
              </a:extLst>
            </p:cNvPr>
            <p:cNvPicPr>
              <a:picLocks noChangeAspect="1"/>
            </p:cNvPicPr>
            <p:nvPr/>
          </p:nvPicPr>
          <p:blipFill rotWithShape="1">
            <a:blip r:embed="rId5"/>
            <a:srcRect b="25944"/>
            <a:stretch/>
          </p:blipFill>
          <p:spPr>
            <a:xfrm>
              <a:off x="2738029" y="2260072"/>
              <a:ext cx="1440000" cy="948672"/>
            </a:xfrm>
            <a:prstGeom prst="rect">
              <a:avLst/>
            </a:prstGeom>
          </p:spPr>
        </p:pic>
        <p:pic>
          <p:nvPicPr>
            <p:cNvPr id="18" name="Picture 17" descr="A close up of a sign&#10;&#10;Description automatically generated">
              <a:extLst>
                <a:ext uri="{FF2B5EF4-FFF2-40B4-BE49-F238E27FC236}">
                  <a16:creationId xmlns:a16="http://schemas.microsoft.com/office/drawing/2014/main" id="{01FC71BB-61C8-6D45-9500-08783676CF7C}"/>
                </a:ext>
              </a:extLst>
            </p:cNvPr>
            <p:cNvPicPr>
              <a:picLocks noChangeAspect="1"/>
            </p:cNvPicPr>
            <p:nvPr/>
          </p:nvPicPr>
          <p:blipFill rotWithShape="1">
            <a:blip r:embed="rId6"/>
            <a:srcRect b="25944"/>
            <a:stretch/>
          </p:blipFill>
          <p:spPr>
            <a:xfrm>
              <a:off x="7273589" y="2260072"/>
              <a:ext cx="1440000" cy="948672"/>
            </a:xfrm>
            <a:prstGeom prst="rect">
              <a:avLst/>
            </a:prstGeom>
          </p:spPr>
        </p:pic>
        <p:pic>
          <p:nvPicPr>
            <p:cNvPr id="19" name="Picture 18" descr="A close up of a logo&#10;&#10;Description automatically generated">
              <a:extLst>
                <a:ext uri="{FF2B5EF4-FFF2-40B4-BE49-F238E27FC236}">
                  <a16:creationId xmlns:a16="http://schemas.microsoft.com/office/drawing/2014/main" id="{3227D363-6A38-474A-9D7A-557F52BD3C3E}"/>
                </a:ext>
              </a:extLst>
            </p:cNvPr>
            <p:cNvPicPr>
              <a:picLocks noChangeAspect="1"/>
            </p:cNvPicPr>
            <p:nvPr/>
          </p:nvPicPr>
          <p:blipFill rotWithShape="1">
            <a:blip r:embed="rId7"/>
            <a:srcRect b="25944"/>
            <a:stretch/>
          </p:blipFill>
          <p:spPr>
            <a:xfrm>
              <a:off x="1238951" y="2260073"/>
              <a:ext cx="1440000" cy="948671"/>
            </a:xfrm>
            <a:prstGeom prst="rect">
              <a:avLst/>
            </a:prstGeom>
          </p:spPr>
        </p:pic>
        <p:sp>
          <p:nvSpPr>
            <p:cNvPr id="20" name="TextBox 19">
              <a:extLst>
                <a:ext uri="{FF2B5EF4-FFF2-40B4-BE49-F238E27FC236}">
                  <a16:creationId xmlns:a16="http://schemas.microsoft.com/office/drawing/2014/main" id="{CC0ED6C4-A7A4-1940-B39D-6FF08438EC7D}"/>
                </a:ext>
              </a:extLst>
            </p:cNvPr>
            <p:cNvSpPr txBox="1"/>
            <p:nvPr/>
          </p:nvSpPr>
          <p:spPr>
            <a:xfrm>
              <a:off x="5525249" y="3217818"/>
              <a:ext cx="1944001" cy="373330"/>
            </a:xfrm>
            <a:prstGeom prst="rect">
              <a:avLst/>
            </a:prstGeom>
            <a:noFill/>
          </p:spPr>
          <p:txBody>
            <a:bodyPr wrap="square" rtlCol="0">
              <a:spAutoFit/>
            </a:bodyPr>
            <a:lstStyle/>
            <a:p>
              <a:pPr algn="ctr"/>
              <a:r>
                <a:rPr lang="en-US" sz="1200" b="1">
                  <a:solidFill>
                    <a:srgbClr val="109239"/>
                  </a:solidFill>
                  <a:latin typeface="MULISH EXTRABOLD ROMAN" pitchFamily="2" charset="77"/>
                </a:rPr>
                <a:t>Environment</a:t>
              </a:r>
            </a:p>
          </p:txBody>
        </p:sp>
        <p:sp>
          <p:nvSpPr>
            <p:cNvPr id="21" name="TextBox 20">
              <a:extLst>
                <a:ext uri="{FF2B5EF4-FFF2-40B4-BE49-F238E27FC236}">
                  <a16:creationId xmlns:a16="http://schemas.microsoft.com/office/drawing/2014/main" id="{6B5E2499-3B55-3C4B-82A0-AE3784457DC8}"/>
                </a:ext>
              </a:extLst>
            </p:cNvPr>
            <p:cNvSpPr txBox="1"/>
            <p:nvPr/>
          </p:nvSpPr>
          <p:spPr>
            <a:xfrm>
              <a:off x="4068640" y="3207040"/>
              <a:ext cx="1738801" cy="373330"/>
            </a:xfrm>
            <a:prstGeom prst="rect">
              <a:avLst/>
            </a:prstGeom>
            <a:noFill/>
          </p:spPr>
          <p:txBody>
            <a:bodyPr wrap="square" rtlCol="0">
              <a:spAutoFit/>
            </a:bodyPr>
            <a:lstStyle/>
            <a:p>
              <a:pPr algn="ctr"/>
              <a:r>
                <a:rPr lang="en-US" sz="1200" b="1">
                  <a:solidFill>
                    <a:srgbClr val="169CB5"/>
                  </a:solidFill>
                  <a:latin typeface="MULISH EXTRABOLD ROMAN" pitchFamily="2" charset="77"/>
                </a:rPr>
                <a:t>Healthcare</a:t>
              </a:r>
            </a:p>
          </p:txBody>
        </p:sp>
        <p:sp>
          <p:nvSpPr>
            <p:cNvPr id="22" name="TextBox 21">
              <a:extLst>
                <a:ext uri="{FF2B5EF4-FFF2-40B4-BE49-F238E27FC236}">
                  <a16:creationId xmlns:a16="http://schemas.microsoft.com/office/drawing/2014/main" id="{ECB2B1DB-3368-2842-A197-C3090D8DB2CD}"/>
                </a:ext>
              </a:extLst>
            </p:cNvPr>
            <p:cNvSpPr txBox="1"/>
            <p:nvPr/>
          </p:nvSpPr>
          <p:spPr>
            <a:xfrm>
              <a:off x="1089551" y="3207039"/>
              <a:ext cx="1738801" cy="373330"/>
            </a:xfrm>
            <a:prstGeom prst="rect">
              <a:avLst/>
            </a:prstGeom>
            <a:noFill/>
          </p:spPr>
          <p:txBody>
            <a:bodyPr wrap="square" rtlCol="0">
              <a:spAutoFit/>
            </a:bodyPr>
            <a:lstStyle/>
            <a:p>
              <a:pPr algn="ctr"/>
              <a:r>
                <a:rPr lang="en-US" sz="1200" b="1">
                  <a:solidFill>
                    <a:srgbClr val="0E77BD"/>
                  </a:solidFill>
                  <a:latin typeface="MULISH EXTRABOLD ROMAN" pitchFamily="2" charset="77"/>
                </a:rPr>
                <a:t>Transport</a:t>
              </a:r>
            </a:p>
          </p:txBody>
        </p:sp>
        <p:sp>
          <p:nvSpPr>
            <p:cNvPr id="23" name="TextBox 22">
              <a:extLst>
                <a:ext uri="{FF2B5EF4-FFF2-40B4-BE49-F238E27FC236}">
                  <a16:creationId xmlns:a16="http://schemas.microsoft.com/office/drawing/2014/main" id="{A43BEFE7-4AC3-5E4C-B94F-72E4A8A66696}"/>
                </a:ext>
              </a:extLst>
            </p:cNvPr>
            <p:cNvSpPr txBox="1"/>
            <p:nvPr/>
          </p:nvSpPr>
          <p:spPr>
            <a:xfrm>
              <a:off x="2588629" y="3217818"/>
              <a:ext cx="1738801" cy="373330"/>
            </a:xfrm>
            <a:prstGeom prst="rect">
              <a:avLst/>
            </a:prstGeom>
            <a:noFill/>
          </p:spPr>
          <p:txBody>
            <a:bodyPr wrap="square" rtlCol="0">
              <a:spAutoFit/>
            </a:bodyPr>
            <a:lstStyle/>
            <a:p>
              <a:pPr algn="ctr"/>
              <a:r>
                <a:rPr lang="en-US" sz="1200" b="1">
                  <a:solidFill>
                    <a:srgbClr val="E72C5E"/>
                  </a:solidFill>
                  <a:latin typeface="MULISH EXTRABOLD ROMAN" pitchFamily="2" charset="77"/>
                </a:rPr>
                <a:t>Logistics</a:t>
              </a:r>
            </a:p>
          </p:txBody>
        </p:sp>
        <p:sp>
          <p:nvSpPr>
            <p:cNvPr id="24" name="TextBox 23">
              <a:extLst>
                <a:ext uri="{FF2B5EF4-FFF2-40B4-BE49-F238E27FC236}">
                  <a16:creationId xmlns:a16="http://schemas.microsoft.com/office/drawing/2014/main" id="{A01D6EB6-E4C1-4B49-9E37-C78A32186B62}"/>
                </a:ext>
              </a:extLst>
            </p:cNvPr>
            <p:cNvSpPr txBox="1"/>
            <p:nvPr/>
          </p:nvSpPr>
          <p:spPr>
            <a:xfrm>
              <a:off x="7124188" y="3207040"/>
              <a:ext cx="1738801" cy="373330"/>
            </a:xfrm>
            <a:prstGeom prst="rect">
              <a:avLst/>
            </a:prstGeom>
            <a:noFill/>
          </p:spPr>
          <p:txBody>
            <a:bodyPr wrap="square" rtlCol="0">
              <a:spAutoFit/>
            </a:bodyPr>
            <a:lstStyle/>
            <a:p>
              <a:pPr algn="ctr"/>
              <a:r>
                <a:rPr lang="en-US" sz="1200" b="1">
                  <a:solidFill>
                    <a:srgbClr val="E95C0F"/>
                  </a:solidFill>
                  <a:latin typeface="MULISH EXTRABOLD ROMAN" pitchFamily="2" charset="77"/>
                </a:rPr>
                <a:t>Sports</a:t>
              </a:r>
            </a:p>
          </p:txBody>
        </p:sp>
      </p:grpSp>
      <p:pic>
        <p:nvPicPr>
          <p:cNvPr id="4" name="Picture 3" descr="A picture containing graphical user interface&#10;&#10;Description automatically generated">
            <a:extLst>
              <a:ext uri="{FF2B5EF4-FFF2-40B4-BE49-F238E27FC236}">
                <a16:creationId xmlns:a16="http://schemas.microsoft.com/office/drawing/2014/main" id="{2C05A281-566E-420D-93EB-BEAF43F7E79E}"/>
              </a:ext>
            </a:extLst>
          </p:cNvPr>
          <p:cNvPicPr>
            <a:picLocks noChangeAspect="1"/>
          </p:cNvPicPr>
          <p:nvPr userDrawn="1"/>
        </p:nvPicPr>
        <p:blipFill>
          <a:blip r:embed="rId8"/>
          <a:stretch>
            <a:fillRect/>
          </a:stretch>
        </p:blipFill>
        <p:spPr>
          <a:xfrm>
            <a:off x="9414513" y="152089"/>
            <a:ext cx="2475874" cy="751973"/>
          </a:xfrm>
          <a:prstGeom prst="rect">
            <a:avLst/>
          </a:prstGeom>
        </p:spPr>
      </p:pic>
    </p:spTree>
    <p:extLst>
      <p:ext uri="{BB962C8B-B14F-4D97-AF65-F5344CB8AC3E}">
        <p14:creationId xmlns:p14="http://schemas.microsoft.com/office/powerpoint/2010/main" val="12574694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_Blank Slide Main">
    <p:spTree>
      <p:nvGrpSpPr>
        <p:cNvPr id="1" name=""/>
        <p:cNvGrpSpPr/>
        <p:nvPr/>
      </p:nvGrpSpPr>
      <p:grpSpPr>
        <a:xfrm>
          <a:off x="0" y="0"/>
          <a:ext cx="0" cy="0"/>
          <a:chOff x="0" y="0"/>
          <a:chExt cx="0" cy="0"/>
        </a:xfrm>
      </p:grpSpPr>
      <p:pic>
        <p:nvPicPr>
          <p:cNvPr id="3" name="Picture 2" descr="Background pattern&#10;&#10;Description automatically generated">
            <a:extLst>
              <a:ext uri="{FF2B5EF4-FFF2-40B4-BE49-F238E27FC236}">
                <a16:creationId xmlns:a16="http://schemas.microsoft.com/office/drawing/2014/main" id="{B97DAB27-033D-4A06-9802-5B1E3ACAC2EF}"/>
              </a:ext>
            </a:extLst>
          </p:cNvPr>
          <p:cNvPicPr>
            <a:picLocks noChangeAspect="1"/>
          </p:cNvPicPr>
          <p:nvPr userDrawn="1"/>
        </p:nvPicPr>
        <p:blipFill>
          <a:blip r:embed="rId2"/>
          <a:stretch>
            <a:fillRect/>
          </a:stretch>
        </p:blipFill>
        <p:spPr>
          <a:xfrm>
            <a:off x="0" y="-9785"/>
            <a:ext cx="12192000" cy="907393"/>
          </a:xfrm>
          <a:prstGeom prst="rect">
            <a:avLst/>
          </a:prstGeom>
        </p:spPr>
      </p:pic>
      <p:pic>
        <p:nvPicPr>
          <p:cNvPr id="4" name="Picture 3" descr="Text&#10;&#10;Description automatically generated">
            <a:extLst>
              <a:ext uri="{FF2B5EF4-FFF2-40B4-BE49-F238E27FC236}">
                <a16:creationId xmlns:a16="http://schemas.microsoft.com/office/drawing/2014/main" id="{6C802259-5FA1-4795-A0EF-CEFDCA47AC1F}"/>
              </a:ext>
            </a:extLst>
          </p:cNvPr>
          <p:cNvPicPr>
            <a:picLocks noChangeAspect="1"/>
          </p:cNvPicPr>
          <p:nvPr userDrawn="1"/>
        </p:nvPicPr>
        <p:blipFill rotWithShape="1">
          <a:blip r:embed="rId3"/>
          <a:srcRect r="75000"/>
          <a:stretch/>
        </p:blipFill>
        <p:spPr>
          <a:xfrm>
            <a:off x="11385011" y="146207"/>
            <a:ext cx="749938" cy="507367"/>
          </a:xfrm>
          <a:prstGeom prst="rect">
            <a:avLst/>
          </a:prstGeom>
        </p:spPr>
      </p:pic>
    </p:spTree>
    <p:extLst>
      <p:ext uri="{BB962C8B-B14F-4D97-AF65-F5344CB8AC3E}">
        <p14:creationId xmlns:p14="http://schemas.microsoft.com/office/powerpoint/2010/main" val="4106235690"/>
      </p:ext>
    </p:extLst>
  </p:cSld>
  <p:clrMapOvr>
    <a:masterClrMapping/>
  </p:clrMapOvr>
  <p:transition spd="slow">
    <p:randomBar dir="vert"/>
  </p:transition>
  <p:extLst>
    <p:ext uri="{DCECCB84-F9BA-43D5-87BE-67443E8EF086}">
      <p15:sldGuideLst xmlns:p15="http://schemas.microsoft.com/office/powerpoint/2012/main">
        <p15:guide id="1" orient="horz" pos="2160">
          <p15:clr>
            <a:srgbClr val="FBAE40"/>
          </p15:clr>
        </p15:guide>
        <p15:guide id="2" pos="674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Blank white 2.2">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BEDF6C51-A372-6849-8206-A421F66D805B}"/>
              </a:ext>
            </a:extLst>
          </p:cNvPr>
          <p:cNvPicPr>
            <a:picLocks noChangeAspect="1"/>
          </p:cNvPicPr>
          <p:nvPr userDrawn="1"/>
        </p:nvPicPr>
        <p:blipFill>
          <a:blip r:embed="rId2"/>
          <a:stretch>
            <a:fillRect/>
          </a:stretch>
        </p:blipFill>
        <p:spPr>
          <a:xfrm>
            <a:off x="0" y="1"/>
            <a:ext cx="12208078" cy="907393"/>
          </a:xfrm>
          <a:prstGeom prst="rect">
            <a:avLst/>
          </a:prstGeom>
        </p:spPr>
      </p:pic>
      <p:sp>
        <p:nvSpPr>
          <p:cNvPr id="13" name="Title Placeholder 1">
            <a:extLst>
              <a:ext uri="{FF2B5EF4-FFF2-40B4-BE49-F238E27FC236}">
                <a16:creationId xmlns:a16="http://schemas.microsoft.com/office/drawing/2014/main" id="{CCD80153-7441-8C46-A9B7-0085C590C237}"/>
              </a:ext>
            </a:extLst>
          </p:cNvPr>
          <p:cNvSpPr>
            <a:spLocks noGrp="1"/>
          </p:cNvSpPr>
          <p:nvPr>
            <p:ph type="title" hasCustomPrompt="1"/>
          </p:nvPr>
        </p:nvSpPr>
        <p:spPr>
          <a:xfrm>
            <a:off x="347170" y="235801"/>
            <a:ext cx="10515600" cy="374786"/>
          </a:xfrm>
          <a:prstGeom prst="rect">
            <a:avLst/>
          </a:prstGeom>
        </p:spPr>
        <p:txBody>
          <a:bodyPr vert="horz" lIns="91440" tIns="45720" rIns="91440" bIns="45720" rtlCol="0" anchor="t">
            <a:normAutofit/>
          </a:bodyPr>
          <a:lstStyle>
            <a:lvl1pPr>
              <a:lnSpc>
                <a:spcPts val="3500"/>
              </a:lnSpc>
              <a:defRPr sz="3000">
                <a:solidFill>
                  <a:srgbClr val="373535"/>
                </a:solidFill>
              </a:defRPr>
            </a:lvl1pPr>
          </a:lstStyle>
          <a:p>
            <a:r>
              <a:rPr lang="en-US"/>
              <a:t>BANNER TITLE</a:t>
            </a:r>
          </a:p>
        </p:txBody>
      </p:sp>
      <p:sp>
        <p:nvSpPr>
          <p:cNvPr id="14" name="Content Placeholder 2">
            <a:extLst>
              <a:ext uri="{FF2B5EF4-FFF2-40B4-BE49-F238E27FC236}">
                <a16:creationId xmlns:a16="http://schemas.microsoft.com/office/drawing/2014/main" id="{413DD366-7A9F-EF42-9852-06C83E99C528}"/>
              </a:ext>
            </a:extLst>
          </p:cNvPr>
          <p:cNvSpPr>
            <a:spLocks noGrp="1"/>
          </p:cNvSpPr>
          <p:nvPr>
            <p:ph idx="1"/>
          </p:nvPr>
        </p:nvSpPr>
        <p:spPr>
          <a:xfrm>
            <a:off x="293499" y="1612607"/>
            <a:ext cx="11605003" cy="5009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QA"/>
          </a:p>
        </p:txBody>
      </p:sp>
      <p:pic>
        <p:nvPicPr>
          <p:cNvPr id="2" name="Picture 1" descr="Text&#10;&#10;Description automatically generated">
            <a:extLst>
              <a:ext uri="{FF2B5EF4-FFF2-40B4-BE49-F238E27FC236}">
                <a16:creationId xmlns:a16="http://schemas.microsoft.com/office/drawing/2014/main" id="{F6F8F381-8A85-4637-82BE-1000A65A05B8}"/>
              </a:ext>
            </a:extLst>
          </p:cNvPr>
          <p:cNvPicPr>
            <a:picLocks noChangeAspect="1"/>
          </p:cNvPicPr>
          <p:nvPr userDrawn="1"/>
        </p:nvPicPr>
        <p:blipFill rotWithShape="1">
          <a:blip r:embed="rId3"/>
          <a:srcRect r="75000"/>
          <a:stretch/>
        </p:blipFill>
        <p:spPr>
          <a:xfrm>
            <a:off x="11329087" y="213076"/>
            <a:ext cx="750928" cy="507367"/>
          </a:xfrm>
          <a:prstGeom prst="rect">
            <a:avLst/>
          </a:prstGeom>
        </p:spPr>
      </p:pic>
    </p:spTree>
    <p:extLst>
      <p:ext uri="{BB962C8B-B14F-4D97-AF65-F5344CB8AC3E}">
        <p14:creationId xmlns:p14="http://schemas.microsoft.com/office/powerpoint/2010/main" val="276380931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_Intro Slide">
    <p:spTree>
      <p:nvGrpSpPr>
        <p:cNvPr id="1" name=""/>
        <p:cNvGrpSpPr/>
        <p:nvPr/>
      </p:nvGrpSpPr>
      <p:grpSpPr>
        <a:xfrm>
          <a:off x="0" y="0"/>
          <a:ext cx="0" cy="0"/>
          <a:chOff x="0" y="0"/>
          <a:chExt cx="0" cy="0"/>
        </a:xfrm>
      </p:grpSpPr>
      <p:pic>
        <p:nvPicPr>
          <p:cNvPr id="11" name="Picture 10" descr="Background pattern&#10;&#10;Description automatically generated">
            <a:extLst>
              <a:ext uri="{FF2B5EF4-FFF2-40B4-BE49-F238E27FC236}">
                <a16:creationId xmlns:a16="http://schemas.microsoft.com/office/drawing/2014/main" id="{B5AFAC83-33C0-2946-BBC1-AD6523C9E0DD}"/>
              </a:ext>
            </a:extLst>
          </p:cNvPr>
          <p:cNvPicPr>
            <a:picLocks noChangeAspect="1"/>
          </p:cNvPicPr>
          <p:nvPr userDrawn="1"/>
        </p:nvPicPr>
        <p:blipFill rotWithShape="1">
          <a:blip r:embed="rId2"/>
          <a:srcRect l="525" t="2680" r="523" b="424"/>
          <a:stretch/>
        </p:blipFill>
        <p:spPr>
          <a:xfrm>
            <a:off x="2" y="0"/>
            <a:ext cx="12191999" cy="6858000"/>
          </a:xfrm>
          <a:prstGeom prst="rect">
            <a:avLst/>
          </a:prstGeom>
        </p:spPr>
      </p:pic>
      <p:sp>
        <p:nvSpPr>
          <p:cNvPr id="3" name="Title Placeholder 1">
            <a:extLst>
              <a:ext uri="{FF2B5EF4-FFF2-40B4-BE49-F238E27FC236}">
                <a16:creationId xmlns:a16="http://schemas.microsoft.com/office/drawing/2014/main" id="{CF58AD9D-985D-C545-87DC-82E23AD59BDB}"/>
              </a:ext>
            </a:extLst>
          </p:cNvPr>
          <p:cNvSpPr>
            <a:spLocks noGrp="1"/>
          </p:cNvSpPr>
          <p:nvPr>
            <p:ph type="title" hasCustomPrompt="1"/>
          </p:nvPr>
        </p:nvSpPr>
        <p:spPr>
          <a:xfrm>
            <a:off x="293498" y="427822"/>
            <a:ext cx="10515600" cy="1428274"/>
          </a:xfrm>
          <a:prstGeom prst="rect">
            <a:avLst/>
          </a:prstGeom>
        </p:spPr>
        <p:txBody>
          <a:bodyPr vert="horz" lIns="91440" tIns="45720" rIns="91440" bIns="45720" rtlCol="0" anchor="t">
            <a:normAutofit/>
          </a:bodyPr>
          <a:lstStyle>
            <a:lvl1pPr algn="l" rtl="0">
              <a:lnSpc>
                <a:spcPts val="3500"/>
              </a:lnSpc>
              <a:defRPr sz="4000">
                <a:solidFill>
                  <a:srgbClr val="373535"/>
                </a:solidFill>
              </a:defRPr>
            </a:lvl1pPr>
          </a:lstStyle>
          <a:p>
            <a:r>
              <a:rPr lang="en-US"/>
              <a:t>PRESENTATION</a:t>
            </a:r>
            <a:br>
              <a:rPr lang="en-US"/>
            </a:br>
            <a:r>
              <a:rPr lang="en-US"/>
              <a:t>TITLE</a:t>
            </a:r>
          </a:p>
        </p:txBody>
      </p:sp>
      <p:sp>
        <p:nvSpPr>
          <p:cNvPr id="12" name="Subtitle 2">
            <a:extLst>
              <a:ext uri="{FF2B5EF4-FFF2-40B4-BE49-F238E27FC236}">
                <a16:creationId xmlns:a16="http://schemas.microsoft.com/office/drawing/2014/main" id="{DC54B1BA-0475-B449-8906-43B08886DE63}"/>
              </a:ext>
            </a:extLst>
          </p:cNvPr>
          <p:cNvSpPr>
            <a:spLocks noGrp="1"/>
          </p:cNvSpPr>
          <p:nvPr>
            <p:ph type="subTitle" idx="1"/>
          </p:nvPr>
        </p:nvSpPr>
        <p:spPr>
          <a:xfrm>
            <a:off x="1524000" y="3346143"/>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QA"/>
          </a:p>
        </p:txBody>
      </p:sp>
      <p:grpSp>
        <p:nvGrpSpPr>
          <p:cNvPr id="14" name="Group 13">
            <a:extLst>
              <a:ext uri="{FF2B5EF4-FFF2-40B4-BE49-F238E27FC236}">
                <a16:creationId xmlns:a16="http://schemas.microsoft.com/office/drawing/2014/main" id="{A62602AD-9BF4-CC43-8F79-E83E06A5EE04}"/>
              </a:ext>
            </a:extLst>
          </p:cNvPr>
          <p:cNvGrpSpPr>
            <a:grpSpLocks noChangeAspect="1"/>
          </p:cNvGrpSpPr>
          <p:nvPr userDrawn="1"/>
        </p:nvGrpSpPr>
        <p:grpSpPr>
          <a:xfrm>
            <a:off x="2801152" y="5510386"/>
            <a:ext cx="7089231" cy="987615"/>
            <a:chOff x="1089551" y="2260072"/>
            <a:chExt cx="7773438" cy="1331076"/>
          </a:xfrm>
        </p:grpSpPr>
        <p:pic>
          <p:nvPicPr>
            <p:cNvPr id="15" name="Picture 14" descr="A close up of a logo&#10;&#10;Description automatically generated">
              <a:extLst>
                <a:ext uri="{FF2B5EF4-FFF2-40B4-BE49-F238E27FC236}">
                  <a16:creationId xmlns:a16="http://schemas.microsoft.com/office/drawing/2014/main" id="{31C8E642-D996-D844-9603-38782A874A8E}"/>
                </a:ext>
              </a:extLst>
            </p:cNvPr>
            <p:cNvPicPr>
              <a:picLocks noChangeAspect="1"/>
            </p:cNvPicPr>
            <p:nvPr/>
          </p:nvPicPr>
          <p:blipFill rotWithShape="1">
            <a:blip r:embed="rId3"/>
            <a:srcRect b="25944"/>
            <a:stretch/>
          </p:blipFill>
          <p:spPr>
            <a:xfrm>
              <a:off x="5777249" y="2260072"/>
              <a:ext cx="1440000" cy="948672"/>
            </a:xfrm>
            <a:prstGeom prst="rect">
              <a:avLst/>
            </a:prstGeom>
          </p:spPr>
        </p:pic>
        <p:pic>
          <p:nvPicPr>
            <p:cNvPr id="16" name="Picture 15" descr="A close up of a sign&#10;&#10;Description automatically generated">
              <a:extLst>
                <a:ext uri="{FF2B5EF4-FFF2-40B4-BE49-F238E27FC236}">
                  <a16:creationId xmlns:a16="http://schemas.microsoft.com/office/drawing/2014/main" id="{E54FD3CD-0AD4-7843-9962-7A34BFCD1C74}"/>
                </a:ext>
              </a:extLst>
            </p:cNvPr>
            <p:cNvPicPr>
              <a:picLocks noChangeAspect="1"/>
            </p:cNvPicPr>
            <p:nvPr/>
          </p:nvPicPr>
          <p:blipFill rotWithShape="1">
            <a:blip r:embed="rId4"/>
            <a:srcRect b="25944"/>
            <a:stretch/>
          </p:blipFill>
          <p:spPr>
            <a:xfrm>
              <a:off x="4218040" y="2260072"/>
              <a:ext cx="1440000" cy="948672"/>
            </a:xfrm>
            <a:prstGeom prst="rect">
              <a:avLst/>
            </a:prstGeom>
          </p:spPr>
        </p:pic>
        <p:pic>
          <p:nvPicPr>
            <p:cNvPr id="17" name="Picture 16" descr="A picture containing device, drawing&#10;&#10;Description automatically generated">
              <a:extLst>
                <a:ext uri="{FF2B5EF4-FFF2-40B4-BE49-F238E27FC236}">
                  <a16:creationId xmlns:a16="http://schemas.microsoft.com/office/drawing/2014/main" id="{5B71A60F-29A7-FA4C-8566-5F445ACEB130}"/>
                </a:ext>
              </a:extLst>
            </p:cNvPr>
            <p:cNvPicPr>
              <a:picLocks noChangeAspect="1"/>
            </p:cNvPicPr>
            <p:nvPr/>
          </p:nvPicPr>
          <p:blipFill rotWithShape="1">
            <a:blip r:embed="rId5"/>
            <a:srcRect b="25944"/>
            <a:stretch/>
          </p:blipFill>
          <p:spPr>
            <a:xfrm>
              <a:off x="2738029" y="2260072"/>
              <a:ext cx="1440000" cy="948672"/>
            </a:xfrm>
            <a:prstGeom prst="rect">
              <a:avLst/>
            </a:prstGeom>
          </p:spPr>
        </p:pic>
        <p:pic>
          <p:nvPicPr>
            <p:cNvPr id="18" name="Picture 17" descr="A close up of a sign&#10;&#10;Description automatically generated">
              <a:extLst>
                <a:ext uri="{FF2B5EF4-FFF2-40B4-BE49-F238E27FC236}">
                  <a16:creationId xmlns:a16="http://schemas.microsoft.com/office/drawing/2014/main" id="{01FC71BB-61C8-6D45-9500-08783676CF7C}"/>
                </a:ext>
              </a:extLst>
            </p:cNvPr>
            <p:cNvPicPr>
              <a:picLocks noChangeAspect="1"/>
            </p:cNvPicPr>
            <p:nvPr/>
          </p:nvPicPr>
          <p:blipFill rotWithShape="1">
            <a:blip r:embed="rId6"/>
            <a:srcRect b="25944"/>
            <a:stretch/>
          </p:blipFill>
          <p:spPr>
            <a:xfrm>
              <a:off x="7273589" y="2260072"/>
              <a:ext cx="1440000" cy="948672"/>
            </a:xfrm>
            <a:prstGeom prst="rect">
              <a:avLst/>
            </a:prstGeom>
          </p:spPr>
        </p:pic>
        <p:pic>
          <p:nvPicPr>
            <p:cNvPr id="19" name="Picture 18" descr="A close up of a logo&#10;&#10;Description automatically generated">
              <a:extLst>
                <a:ext uri="{FF2B5EF4-FFF2-40B4-BE49-F238E27FC236}">
                  <a16:creationId xmlns:a16="http://schemas.microsoft.com/office/drawing/2014/main" id="{3227D363-6A38-474A-9D7A-557F52BD3C3E}"/>
                </a:ext>
              </a:extLst>
            </p:cNvPr>
            <p:cNvPicPr>
              <a:picLocks noChangeAspect="1"/>
            </p:cNvPicPr>
            <p:nvPr/>
          </p:nvPicPr>
          <p:blipFill rotWithShape="1">
            <a:blip r:embed="rId7"/>
            <a:srcRect b="25944"/>
            <a:stretch/>
          </p:blipFill>
          <p:spPr>
            <a:xfrm>
              <a:off x="1238951" y="2260073"/>
              <a:ext cx="1440000" cy="948671"/>
            </a:xfrm>
            <a:prstGeom prst="rect">
              <a:avLst/>
            </a:prstGeom>
          </p:spPr>
        </p:pic>
        <p:sp>
          <p:nvSpPr>
            <p:cNvPr id="20" name="TextBox 19">
              <a:extLst>
                <a:ext uri="{FF2B5EF4-FFF2-40B4-BE49-F238E27FC236}">
                  <a16:creationId xmlns:a16="http://schemas.microsoft.com/office/drawing/2014/main" id="{CC0ED6C4-A7A4-1940-B39D-6FF08438EC7D}"/>
                </a:ext>
              </a:extLst>
            </p:cNvPr>
            <p:cNvSpPr txBox="1"/>
            <p:nvPr/>
          </p:nvSpPr>
          <p:spPr>
            <a:xfrm>
              <a:off x="5525249" y="3217818"/>
              <a:ext cx="1944001" cy="373330"/>
            </a:xfrm>
            <a:prstGeom prst="rect">
              <a:avLst/>
            </a:prstGeom>
            <a:noFill/>
          </p:spPr>
          <p:txBody>
            <a:bodyPr wrap="square" rtlCol="0">
              <a:spAutoFit/>
            </a:bodyPr>
            <a:lstStyle/>
            <a:p>
              <a:pPr algn="ctr"/>
              <a:r>
                <a:rPr lang="en-US" sz="1200" b="1">
                  <a:solidFill>
                    <a:srgbClr val="109239"/>
                  </a:solidFill>
                  <a:latin typeface="MULISH EXTRABOLD ROMAN" pitchFamily="2" charset="77"/>
                </a:rPr>
                <a:t>Environment</a:t>
              </a:r>
            </a:p>
          </p:txBody>
        </p:sp>
        <p:sp>
          <p:nvSpPr>
            <p:cNvPr id="21" name="TextBox 20">
              <a:extLst>
                <a:ext uri="{FF2B5EF4-FFF2-40B4-BE49-F238E27FC236}">
                  <a16:creationId xmlns:a16="http://schemas.microsoft.com/office/drawing/2014/main" id="{6B5E2499-3B55-3C4B-82A0-AE3784457DC8}"/>
                </a:ext>
              </a:extLst>
            </p:cNvPr>
            <p:cNvSpPr txBox="1"/>
            <p:nvPr/>
          </p:nvSpPr>
          <p:spPr>
            <a:xfrm>
              <a:off x="4068640" y="3207040"/>
              <a:ext cx="1738801" cy="373330"/>
            </a:xfrm>
            <a:prstGeom prst="rect">
              <a:avLst/>
            </a:prstGeom>
            <a:noFill/>
          </p:spPr>
          <p:txBody>
            <a:bodyPr wrap="square" rtlCol="0">
              <a:spAutoFit/>
            </a:bodyPr>
            <a:lstStyle/>
            <a:p>
              <a:pPr algn="ctr"/>
              <a:r>
                <a:rPr lang="en-US" sz="1200" b="1">
                  <a:solidFill>
                    <a:srgbClr val="169CB5"/>
                  </a:solidFill>
                  <a:latin typeface="MULISH EXTRABOLD ROMAN" pitchFamily="2" charset="77"/>
                </a:rPr>
                <a:t>Healthcare</a:t>
              </a:r>
            </a:p>
          </p:txBody>
        </p:sp>
        <p:sp>
          <p:nvSpPr>
            <p:cNvPr id="22" name="TextBox 21">
              <a:extLst>
                <a:ext uri="{FF2B5EF4-FFF2-40B4-BE49-F238E27FC236}">
                  <a16:creationId xmlns:a16="http://schemas.microsoft.com/office/drawing/2014/main" id="{ECB2B1DB-3368-2842-A197-C3090D8DB2CD}"/>
                </a:ext>
              </a:extLst>
            </p:cNvPr>
            <p:cNvSpPr txBox="1"/>
            <p:nvPr/>
          </p:nvSpPr>
          <p:spPr>
            <a:xfrm>
              <a:off x="1089551" y="3207039"/>
              <a:ext cx="1738801" cy="373330"/>
            </a:xfrm>
            <a:prstGeom prst="rect">
              <a:avLst/>
            </a:prstGeom>
            <a:noFill/>
          </p:spPr>
          <p:txBody>
            <a:bodyPr wrap="square" rtlCol="0">
              <a:spAutoFit/>
            </a:bodyPr>
            <a:lstStyle/>
            <a:p>
              <a:pPr algn="ctr"/>
              <a:r>
                <a:rPr lang="en-US" sz="1200" b="1">
                  <a:solidFill>
                    <a:srgbClr val="0E77BD"/>
                  </a:solidFill>
                  <a:latin typeface="MULISH EXTRABOLD ROMAN" pitchFamily="2" charset="77"/>
                </a:rPr>
                <a:t>Transport</a:t>
              </a:r>
            </a:p>
          </p:txBody>
        </p:sp>
        <p:sp>
          <p:nvSpPr>
            <p:cNvPr id="23" name="TextBox 22">
              <a:extLst>
                <a:ext uri="{FF2B5EF4-FFF2-40B4-BE49-F238E27FC236}">
                  <a16:creationId xmlns:a16="http://schemas.microsoft.com/office/drawing/2014/main" id="{A43BEFE7-4AC3-5E4C-B94F-72E4A8A66696}"/>
                </a:ext>
              </a:extLst>
            </p:cNvPr>
            <p:cNvSpPr txBox="1"/>
            <p:nvPr/>
          </p:nvSpPr>
          <p:spPr>
            <a:xfrm>
              <a:off x="2588629" y="3217818"/>
              <a:ext cx="1738801" cy="373330"/>
            </a:xfrm>
            <a:prstGeom prst="rect">
              <a:avLst/>
            </a:prstGeom>
            <a:noFill/>
          </p:spPr>
          <p:txBody>
            <a:bodyPr wrap="square" rtlCol="0">
              <a:spAutoFit/>
            </a:bodyPr>
            <a:lstStyle/>
            <a:p>
              <a:pPr algn="ctr"/>
              <a:r>
                <a:rPr lang="en-US" sz="1200" b="1">
                  <a:solidFill>
                    <a:srgbClr val="E72C5E"/>
                  </a:solidFill>
                  <a:latin typeface="MULISH EXTRABOLD ROMAN" pitchFamily="2" charset="77"/>
                </a:rPr>
                <a:t>Logistics</a:t>
              </a:r>
            </a:p>
          </p:txBody>
        </p:sp>
        <p:sp>
          <p:nvSpPr>
            <p:cNvPr id="24" name="TextBox 23">
              <a:extLst>
                <a:ext uri="{FF2B5EF4-FFF2-40B4-BE49-F238E27FC236}">
                  <a16:creationId xmlns:a16="http://schemas.microsoft.com/office/drawing/2014/main" id="{A01D6EB6-E4C1-4B49-9E37-C78A32186B62}"/>
                </a:ext>
              </a:extLst>
            </p:cNvPr>
            <p:cNvSpPr txBox="1"/>
            <p:nvPr/>
          </p:nvSpPr>
          <p:spPr>
            <a:xfrm>
              <a:off x="7124188" y="3207040"/>
              <a:ext cx="1738801" cy="373330"/>
            </a:xfrm>
            <a:prstGeom prst="rect">
              <a:avLst/>
            </a:prstGeom>
            <a:noFill/>
          </p:spPr>
          <p:txBody>
            <a:bodyPr wrap="square" rtlCol="0">
              <a:spAutoFit/>
            </a:bodyPr>
            <a:lstStyle/>
            <a:p>
              <a:pPr algn="ctr"/>
              <a:r>
                <a:rPr lang="en-US" sz="1200" b="1">
                  <a:solidFill>
                    <a:srgbClr val="E95C0F"/>
                  </a:solidFill>
                  <a:latin typeface="MULISH EXTRABOLD ROMAN" pitchFamily="2" charset="77"/>
                </a:rPr>
                <a:t>Sports</a:t>
              </a:r>
            </a:p>
          </p:txBody>
        </p:sp>
      </p:grpSp>
      <p:pic>
        <p:nvPicPr>
          <p:cNvPr id="4" name="Picture 3" descr="A picture containing graphical user interface&#10;&#10;Description automatically generated">
            <a:extLst>
              <a:ext uri="{FF2B5EF4-FFF2-40B4-BE49-F238E27FC236}">
                <a16:creationId xmlns:a16="http://schemas.microsoft.com/office/drawing/2014/main" id="{2C05A281-566E-420D-93EB-BEAF43F7E79E}"/>
              </a:ext>
            </a:extLst>
          </p:cNvPr>
          <p:cNvPicPr>
            <a:picLocks noChangeAspect="1"/>
          </p:cNvPicPr>
          <p:nvPr userDrawn="1"/>
        </p:nvPicPr>
        <p:blipFill>
          <a:blip r:embed="rId8"/>
          <a:stretch>
            <a:fillRect/>
          </a:stretch>
        </p:blipFill>
        <p:spPr>
          <a:xfrm>
            <a:off x="9414513" y="152089"/>
            <a:ext cx="2475874" cy="751973"/>
          </a:xfrm>
          <a:prstGeom prst="rect">
            <a:avLst/>
          </a:prstGeom>
        </p:spPr>
      </p:pic>
    </p:spTree>
    <p:extLst>
      <p:ext uri="{BB962C8B-B14F-4D97-AF65-F5344CB8AC3E}">
        <p14:creationId xmlns:p14="http://schemas.microsoft.com/office/powerpoint/2010/main" val="5346378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Next Steps Slide">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018A1077-6977-9A45-8114-22D63CF3DA52}"/>
              </a:ext>
            </a:extLst>
          </p:cNvPr>
          <p:cNvSpPr>
            <a:spLocks noGrp="1"/>
          </p:cNvSpPr>
          <p:nvPr>
            <p:ph type="body" sz="quarter" idx="37" hasCustomPrompt="1"/>
          </p:nvPr>
        </p:nvSpPr>
        <p:spPr>
          <a:xfrm>
            <a:off x="400312" y="1066558"/>
            <a:ext cx="6047825" cy="890587"/>
          </a:xfrm>
          <a:prstGeom prst="rect">
            <a:avLst/>
          </a:prstGeom>
        </p:spPr>
        <p:txBody>
          <a:bodyPr>
            <a:noAutofit/>
          </a:bodyPr>
          <a:lstStyle>
            <a:lvl1pPr marL="0" indent="0">
              <a:buNone/>
              <a:defRPr sz="6000" b="1" i="0">
                <a:solidFill>
                  <a:schemeClr val="accent1"/>
                </a:solidFill>
                <a:latin typeface="Avenir Black" panose="02000503020000020003" pitchFamily="2" charset="0"/>
              </a:defRPr>
            </a:lvl1pPr>
            <a:lvl2pPr marL="457200" indent="0">
              <a:buNone/>
              <a:defRPr b="1" i="0">
                <a:solidFill>
                  <a:schemeClr val="accent1"/>
                </a:solidFill>
                <a:latin typeface="Avenir Black" panose="02000503020000020003" pitchFamily="2" charset="0"/>
              </a:defRPr>
            </a:lvl2pPr>
            <a:lvl3pPr marL="914400" indent="0">
              <a:buNone/>
              <a:defRPr b="1" i="0">
                <a:solidFill>
                  <a:schemeClr val="accent1"/>
                </a:solidFill>
                <a:latin typeface="Avenir Black" panose="02000503020000020003" pitchFamily="2" charset="0"/>
              </a:defRPr>
            </a:lvl3pPr>
            <a:lvl4pPr marL="1371600" indent="0">
              <a:buNone/>
              <a:defRPr b="1" i="0">
                <a:solidFill>
                  <a:schemeClr val="accent1"/>
                </a:solidFill>
                <a:latin typeface="Avenir Black" panose="02000503020000020003" pitchFamily="2" charset="0"/>
              </a:defRPr>
            </a:lvl4pPr>
            <a:lvl5pPr marL="1828800" indent="0">
              <a:buNone/>
              <a:defRPr b="1" i="0">
                <a:solidFill>
                  <a:schemeClr val="accent1"/>
                </a:solidFill>
                <a:latin typeface="Avenir Black" panose="02000503020000020003" pitchFamily="2" charset="0"/>
              </a:defRPr>
            </a:lvl5pPr>
          </a:lstStyle>
          <a:p>
            <a:pPr lvl="0"/>
            <a:r>
              <a:rPr lang="en-US"/>
              <a:t>TITLE</a:t>
            </a:r>
          </a:p>
        </p:txBody>
      </p:sp>
      <p:sp>
        <p:nvSpPr>
          <p:cNvPr id="3" name="Text Placeholder 2">
            <a:extLst>
              <a:ext uri="{FF2B5EF4-FFF2-40B4-BE49-F238E27FC236}">
                <a16:creationId xmlns:a16="http://schemas.microsoft.com/office/drawing/2014/main" id="{412EBCD5-467F-C543-977B-76009685DB49}"/>
              </a:ext>
            </a:extLst>
          </p:cNvPr>
          <p:cNvSpPr>
            <a:spLocks noGrp="1"/>
          </p:cNvSpPr>
          <p:nvPr>
            <p:ph type="body" sz="quarter" idx="38" hasCustomPrompt="1"/>
          </p:nvPr>
        </p:nvSpPr>
        <p:spPr>
          <a:xfrm>
            <a:off x="400312" y="421301"/>
            <a:ext cx="6047825" cy="890587"/>
          </a:xfrm>
          <a:prstGeom prst="rect">
            <a:avLst/>
          </a:prstGeom>
        </p:spPr>
        <p:txBody>
          <a:bodyPr anchor="b">
            <a:noAutofit/>
          </a:bodyPr>
          <a:lstStyle>
            <a:lvl1pPr marL="0" indent="0">
              <a:buNone/>
              <a:defRPr sz="6000" b="1" i="0">
                <a:solidFill>
                  <a:schemeClr val="tx1"/>
                </a:solidFill>
                <a:latin typeface="Avenir Black" panose="02000503020000020003" pitchFamily="2" charset="0"/>
              </a:defRPr>
            </a:lvl1pPr>
            <a:lvl2pPr marL="457200" indent="0">
              <a:buNone/>
              <a:defRPr b="1" i="0">
                <a:solidFill>
                  <a:schemeClr val="accent1"/>
                </a:solidFill>
                <a:latin typeface="Avenir Black" panose="02000503020000020003" pitchFamily="2" charset="0"/>
              </a:defRPr>
            </a:lvl2pPr>
            <a:lvl3pPr marL="914400" indent="0">
              <a:buNone/>
              <a:defRPr b="1" i="0">
                <a:solidFill>
                  <a:schemeClr val="accent1"/>
                </a:solidFill>
                <a:latin typeface="Avenir Black" panose="02000503020000020003" pitchFamily="2" charset="0"/>
              </a:defRPr>
            </a:lvl3pPr>
            <a:lvl4pPr marL="1371600" indent="0">
              <a:buNone/>
              <a:defRPr b="1" i="0">
                <a:solidFill>
                  <a:schemeClr val="accent1"/>
                </a:solidFill>
                <a:latin typeface="Avenir Black" panose="02000503020000020003" pitchFamily="2" charset="0"/>
              </a:defRPr>
            </a:lvl4pPr>
            <a:lvl5pPr marL="1828800" indent="0">
              <a:buNone/>
              <a:defRPr b="1" i="0">
                <a:solidFill>
                  <a:schemeClr val="accent1"/>
                </a:solidFill>
                <a:latin typeface="Avenir Black" panose="02000503020000020003" pitchFamily="2" charset="0"/>
              </a:defRPr>
            </a:lvl5pPr>
          </a:lstStyle>
          <a:p>
            <a:pPr lvl="0"/>
            <a:r>
              <a:rPr lang="en-US"/>
              <a:t>SLIDE</a:t>
            </a:r>
          </a:p>
        </p:txBody>
      </p:sp>
      <p:sp>
        <p:nvSpPr>
          <p:cNvPr id="4" name="Text Placeholder 3">
            <a:extLst>
              <a:ext uri="{FF2B5EF4-FFF2-40B4-BE49-F238E27FC236}">
                <a16:creationId xmlns:a16="http://schemas.microsoft.com/office/drawing/2014/main" id="{67367AFC-61D2-A348-BB60-3B6286ED8C74}"/>
              </a:ext>
            </a:extLst>
          </p:cNvPr>
          <p:cNvSpPr>
            <a:spLocks noGrp="1"/>
          </p:cNvSpPr>
          <p:nvPr>
            <p:ph type="body" sz="half" idx="2" hasCustomPrompt="1"/>
          </p:nvPr>
        </p:nvSpPr>
        <p:spPr>
          <a:xfrm>
            <a:off x="400312" y="3194944"/>
            <a:ext cx="2229397" cy="2038432"/>
          </a:xfrm>
          <a:prstGeom prst="rect">
            <a:avLst/>
          </a:prstGeom>
          <a:noFill/>
        </p:spPr>
        <p:txBody>
          <a:bodyPr>
            <a:normAutofit/>
          </a:bodyPr>
          <a:lstStyle>
            <a:lvl1pPr marL="0" marR="0" indent="0" algn="l" defTabSz="914400" rtl="0" eaLnBrk="1" fontAlgn="auto" latinLnBrk="0" hangingPunct="1">
              <a:lnSpc>
                <a:spcPct val="80000"/>
              </a:lnSpc>
              <a:spcBef>
                <a:spcPts val="0"/>
              </a:spcBef>
              <a:spcAft>
                <a:spcPts val="0"/>
              </a:spcAft>
              <a:buClrTx/>
              <a:buSzTx/>
              <a:buFontTx/>
              <a:buNone/>
              <a:tabLst>
                <a:tab pos="5133975" algn="l"/>
              </a:tabLst>
              <a:defRPr lang="en-US" sz="1200" kern="1200" dirty="0">
                <a:solidFill>
                  <a:schemeClr val="bg1"/>
                </a:solidFill>
                <a:latin typeface="Avenir" panose="02000503020000020003" pitchFamily="2" charset="0"/>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marR="0" lvl="0" indent="0" algn="l" defTabSz="914400" rtl="0" eaLnBrk="1" fontAlgn="auto" latinLnBrk="0" hangingPunct="1">
              <a:lnSpc>
                <a:spcPct val="80000"/>
              </a:lnSpc>
              <a:spcBef>
                <a:spcPts val="0"/>
              </a:spcBef>
              <a:spcAft>
                <a:spcPts val="0"/>
              </a:spcAft>
              <a:buClrTx/>
              <a:buSzTx/>
              <a:buFontTx/>
              <a:buNone/>
              <a:tabLst>
                <a:tab pos="5133975" algn="l"/>
              </a:tabLst>
              <a:defRPr/>
            </a:pPr>
            <a:r>
              <a:rPr kumimoji="0" lang="en-US" sz="1000" b="0" i="0" u="none" strike="noStrike" kern="1200" cap="none" spc="0" normalizeH="0" baseline="0" noProof="0">
                <a:ln>
                  <a:noFill/>
                </a:ln>
                <a:solidFill>
                  <a:srgbClr val="373535"/>
                </a:solidFill>
                <a:effectLst/>
                <a:uLnTx/>
                <a:uFillTx/>
                <a:latin typeface="Avenir" panose="02000503020000020003" pitchFamily="2" charset="0"/>
                <a:ea typeface="+mn-ea"/>
                <a:cs typeface="+mn-cs"/>
              </a:rPr>
              <a:t>Body copy</a:t>
            </a:r>
          </a:p>
        </p:txBody>
      </p:sp>
      <p:sp>
        <p:nvSpPr>
          <p:cNvPr id="5" name="Text Placeholder 3">
            <a:extLst>
              <a:ext uri="{FF2B5EF4-FFF2-40B4-BE49-F238E27FC236}">
                <a16:creationId xmlns:a16="http://schemas.microsoft.com/office/drawing/2014/main" id="{23349C66-B011-454E-9FF5-9AF7DEB79D74}"/>
              </a:ext>
            </a:extLst>
          </p:cNvPr>
          <p:cNvSpPr>
            <a:spLocks noGrp="1"/>
          </p:cNvSpPr>
          <p:nvPr>
            <p:ph type="body" sz="half" idx="27" hasCustomPrompt="1"/>
          </p:nvPr>
        </p:nvSpPr>
        <p:spPr>
          <a:xfrm>
            <a:off x="400313" y="2676363"/>
            <a:ext cx="2229398" cy="542684"/>
          </a:xfrm>
          <a:prstGeom prst="rect">
            <a:avLst/>
          </a:prstGeom>
          <a:noFill/>
        </p:spPr>
        <p:txBody>
          <a:bodyPr anchor="b">
            <a:normAutofit/>
          </a:bodyPr>
          <a:lstStyle>
            <a:lvl1pPr marL="0" marR="0" indent="0" algn="l" defTabSz="914400" rtl="0" eaLnBrk="1" fontAlgn="auto" latinLnBrk="0" hangingPunct="1">
              <a:lnSpc>
                <a:spcPct val="80000"/>
              </a:lnSpc>
              <a:spcBef>
                <a:spcPts val="0"/>
              </a:spcBef>
              <a:spcAft>
                <a:spcPts val="0"/>
              </a:spcAft>
              <a:buClrTx/>
              <a:buSzTx/>
              <a:buFontTx/>
              <a:buNone/>
              <a:tabLst>
                <a:tab pos="5133975" algn="l"/>
              </a:tabLst>
              <a:defRPr lang="en-US" sz="1500" b="1" i="0" kern="1200" dirty="0">
                <a:solidFill>
                  <a:schemeClr val="accent1"/>
                </a:solidFill>
                <a:latin typeface="Avenir Black" panose="02000503020000020003" pitchFamily="2" charset="0"/>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marR="0" lvl="0" indent="0" algn="l" defTabSz="914400" rtl="0" eaLnBrk="1" fontAlgn="auto" latinLnBrk="0" hangingPunct="1">
              <a:lnSpc>
                <a:spcPct val="80000"/>
              </a:lnSpc>
              <a:spcBef>
                <a:spcPts val="0"/>
              </a:spcBef>
              <a:spcAft>
                <a:spcPts val="0"/>
              </a:spcAft>
              <a:buClrTx/>
              <a:buSzTx/>
              <a:buFontTx/>
              <a:buNone/>
              <a:tabLst>
                <a:tab pos="5133975" algn="l"/>
              </a:tabLst>
              <a:defRPr/>
            </a:pPr>
            <a:r>
              <a:rPr kumimoji="0" lang="en-US" sz="1600" b="1" i="0" u="none" strike="noStrike" kern="1200" cap="none" spc="0" normalizeH="0" baseline="0" noProof="0">
                <a:ln>
                  <a:noFill/>
                </a:ln>
                <a:solidFill>
                  <a:srgbClr val="373535"/>
                </a:solidFill>
                <a:effectLst/>
                <a:uLnTx/>
                <a:uFillTx/>
                <a:latin typeface="Avenir Black" panose="02000503020000020003" pitchFamily="2" charset="0"/>
                <a:ea typeface="+mn-ea"/>
                <a:cs typeface="+mn-cs"/>
              </a:rPr>
              <a:t>HEADLINE</a:t>
            </a:r>
          </a:p>
        </p:txBody>
      </p:sp>
      <p:sp>
        <p:nvSpPr>
          <p:cNvPr id="11" name="Text Placeholder 10">
            <a:extLst>
              <a:ext uri="{FF2B5EF4-FFF2-40B4-BE49-F238E27FC236}">
                <a16:creationId xmlns:a16="http://schemas.microsoft.com/office/drawing/2014/main" id="{9FE756F4-A624-2C4B-8A3C-E96300A2C683}"/>
              </a:ext>
            </a:extLst>
          </p:cNvPr>
          <p:cNvSpPr>
            <a:spLocks noGrp="1"/>
          </p:cNvSpPr>
          <p:nvPr>
            <p:ph type="body" sz="quarter" idx="40" hasCustomPrompt="1"/>
          </p:nvPr>
        </p:nvSpPr>
        <p:spPr>
          <a:xfrm>
            <a:off x="2629710" y="2351318"/>
            <a:ext cx="964465" cy="890587"/>
          </a:xfrm>
          <a:prstGeom prst="rect">
            <a:avLst/>
          </a:prstGeom>
        </p:spPr>
        <p:txBody>
          <a:bodyPr anchor="ctr"/>
          <a:lstStyle>
            <a:lvl1pPr marL="0" indent="0" algn="ctr">
              <a:buFontTx/>
              <a:buNone/>
              <a:defRPr sz="6500" b="1" i="0">
                <a:solidFill>
                  <a:srgbClr val="595959"/>
                </a:solidFill>
                <a:latin typeface="Avenir Black" panose="02000503020000020003" pitchFamily="2" charset="0"/>
              </a:defRPr>
            </a:lvl1pPr>
          </a:lstStyle>
          <a:p>
            <a:pPr lvl="0"/>
            <a:r>
              <a:rPr lang="en-US"/>
              <a:t>1</a:t>
            </a:r>
          </a:p>
        </p:txBody>
      </p:sp>
      <p:sp>
        <p:nvSpPr>
          <p:cNvPr id="12" name="Text Placeholder 10">
            <a:extLst>
              <a:ext uri="{FF2B5EF4-FFF2-40B4-BE49-F238E27FC236}">
                <a16:creationId xmlns:a16="http://schemas.microsoft.com/office/drawing/2014/main" id="{33D98386-74D7-4845-9040-5F867D0A9643}"/>
              </a:ext>
            </a:extLst>
          </p:cNvPr>
          <p:cNvSpPr>
            <a:spLocks noGrp="1"/>
          </p:cNvSpPr>
          <p:nvPr>
            <p:ph type="body" sz="quarter" idx="41" hasCustomPrompt="1"/>
          </p:nvPr>
        </p:nvSpPr>
        <p:spPr>
          <a:xfrm>
            <a:off x="5341340" y="2351318"/>
            <a:ext cx="964465" cy="890587"/>
          </a:xfrm>
          <a:prstGeom prst="rect">
            <a:avLst/>
          </a:prstGeom>
        </p:spPr>
        <p:txBody>
          <a:bodyPr anchor="ctr"/>
          <a:lstStyle>
            <a:lvl1pPr marL="0" indent="0" algn="ctr">
              <a:buFontTx/>
              <a:buNone/>
              <a:defRPr sz="6500" b="1" i="0">
                <a:solidFill>
                  <a:srgbClr val="595959"/>
                </a:solidFill>
                <a:latin typeface="Avenir Black" panose="02000503020000020003" pitchFamily="2" charset="0"/>
              </a:defRPr>
            </a:lvl1pPr>
          </a:lstStyle>
          <a:p>
            <a:pPr lvl="0"/>
            <a:r>
              <a:rPr lang="en-US"/>
              <a:t>2</a:t>
            </a:r>
          </a:p>
        </p:txBody>
      </p:sp>
      <p:sp>
        <p:nvSpPr>
          <p:cNvPr id="13" name="Text Placeholder 10">
            <a:extLst>
              <a:ext uri="{FF2B5EF4-FFF2-40B4-BE49-F238E27FC236}">
                <a16:creationId xmlns:a16="http://schemas.microsoft.com/office/drawing/2014/main" id="{0EA0B9D4-5D64-6049-BB9B-99396EB29F1D}"/>
              </a:ext>
            </a:extLst>
          </p:cNvPr>
          <p:cNvSpPr>
            <a:spLocks noGrp="1"/>
          </p:cNvSpPr>
          <p:nvPr>
            <p:ph type="body" sz="quarter" idx="42" hasCustomPrompt="1"/>
          </p:nvPr>
        </p:nvSpPr>
        <p:spPr>
          <a:xfrm>
            <a:off x="7907119" y="2351318"/>
            <a:ext cx="964465" cy="890587"/>
          </a:xfrm>
          <a:prstGeom prst="rect">
            <a:avLst/>
          </a:prstGeom>
        </p:spPr>
        <p:txBody>
          <a:bodyPr anchor="ctr"/>
          <a:lstStyle>
            <a:lvl1pPr marL="0" indent="0" algn="ctr">
              <a:buFontTx/>
              <a:buNone/>
              <a:defRPr sz="6500" b="1" i="0">
                <a:solidFill>
                  <a:srgbClr val="595959"/>
                </a:solidFill>
                <a:latin typeface="Avenir Black" panose="02000503020000020003" pitchFamily="2" charset="0"/>
              </a:defRPr>
            </a:lvl1pPr>
          </a:lstStyle>
          <a:p>
            <a:pPr lvl="0"/>
            <a:r>
              <a:rPr lang="en-US"/>
              <a:t>3</a:t>
            </a:r>
          </a:p>
        </p:txBody>
      </p:sp>
      <p:sp>
        <p:nvSpPr>
          <p:cNvPr id="14" name="Text Placeholder 10">
            <a:extLst>
              <a:ext uri="{FF2B5EF4-FFF2-40B4-BE49-F238E27FC236}">
                <a16:creationId xmlns:a16="http://schemas.microsoft.com/office/drawing/2014/main" id="{AA964890-749D-2844-9DE8-22F5C8880A52}"/>
              </a:ext>
            </a:extLst>
          </p:cNvPr>
          <p:cNvSpPr>
            <a:spLocks noGrp="1"/>
          </p:cNvSpPr>
          <p:nvPr>
            <p:ph type="body" sz="quarter" idx="43" hasCustomPrompt="1"/>
          </p:nvPr>
        </p:nvSpPr>
        <p:spPr>
          <a:xfrm>
            <a:off x="10445602" y="2351318"/>
            <a:ext cx="964465" cy="890587"/>
          </a:xfrm>
          <a:prstGeom prst="rect">
            <a:avLst/>
          </a:prstGeom>
        </p:spPr>
        <p:txBody>
          <a:bodyPr anchor="ctr"/>
          <a:lstStyle>
            <a:lvl1pPr marL="0" indent="0" algn="ctr">
              <a:buFontTx/>
              <a:buNone/>
              <a:defRPr sz="6500" b="1" i="0">
                <a:solidFill>
                  <a:srgbClr val="595959"/>
                </a:solidFill>
                <a:latin typeface="Avenir Black" panose="02000503020000020003" pitchFamily="2" charset="0"/>
              </a:defRPr>
            </a:lvl1pPr>
          </a:lstStyle>
          <a:p>
            <a:pPr lvl="0"/>
            <a:r>
              <a:rPr lang="en-US"/>
              <a:t>4</a:t>
            </a:r>
          </a:p>
        </p:txBody>
      </p:sp>
      <p:sp>
        <p:nvSpPr>
          <p:cNvPr id="15" name="Text Placeholder 3">
            <a:extLst>
              <a:ext uri="{FF2B5EF4-FFF2-40B4-BE49-F238E27FC236}">
                <a16:creationId xmlns:a16="http://schemas.microsoft.com/office/drawing/2014/main" id="{C0FA265F-CEE6-5C4A-A633-80F71F6B2B00}"/>
              </a:ext>
            </a:extLst>
          </p:cNvPr>
          <p:cNvSpPr>
            <a:spLocks noGrp="1"/>
          </p:cNvSpPr>
          <p:nvPr>
            <p:ph type="body" sz="half" idx="44" hasCustomPrompt="1"/>
          </p:nvPr>
        </p:nvSpPr>
        <p:spPr>
          <a:xfrm>
            <a:off x="3594174" y="3194944"/>
            <a:ext cx="2229397" cy="2038432"/>
          </a:xfrm>
          <a:prstGeom prst="rect">
            <a:avLst/>
          </a:prstGeom>
          <a:noFill/>
        </p:spPr>
        <p:txBody>
          <a:bodyPr>
            <a:normAutofit/>
          </a:bodyPr>
          <a:lstStyle>
            <a:lvl1pPr marL="0" marR="0" indent="0" algn="l" defTabSz="914400" rtl="0" eaLnBrk="1" fontAlgn="auto" latinLnBrk="0" hangingPunct="1">
              <a:lnSpc>
                <a:spcPct val="80000"/>
              </a:lnSpc>
              <a:spcBef>
                <a:spcPts val="0"/>
              </a:spcBef>
              <a:spcAft>
                <a:spcPts val="0"/>
              </a:spcAft>
              <a:buClrTx/>
              <a:buSzTx/>
              <a:buFontTx/>
              <a:buNone/>
              <a:tabLst>
                <a:tab pos="5133975" algn="l"/>
              </a:tabLst>
              <a:defRPr lang="en-US" sz="1200" kern="1200" dirty="0">
                <a:solidFill>
                  <a:schemeClr val="bg1"/>
                </a:solidFill>
                <a:latin typeface="Avenir" panose="02000503020000020003" pitchFamily="2" charset="0"/>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marR="0" lvl="0" indent="0" algn="l" defTabSz="914400" rtl="0" eaLnBrk="1" fontAlgn="auto" latinLnBrk="0" hangingPunct="1">
              <a:lnSpc>
                <a:spcPct val="80000"/>
              </a:lnSpc>
              <a:spcBef>
                <a:spcPts val="0"/>
              </a:spcBef>
              <a:spcAft>
                <a:spcPts val="0"/>
              </a:spcAft>
              <a:buClrTx/>
              <a:buSzTx/>
              <a:buFontTx/>
              <a:buNone/>
              <a:tabLst>
                <a:tab pos="5133975" algn="l"/>
              </a:tabLst>
              <a:defRPr/>
            </a:pPr>
            <a:r>
              <a:rPr kumimoji="0" lang="en-US" sz="1000" b="0" i="0" u="none" strike="noStrike" kern="1200" cap="none" spc="0" normalizeH="0" baseline="0" noProof="0">
                <a:ln>
                  <a:noFill/>
                </a:ln>
                <a:solidFill>
                  <a:srgbClr val="373535"/>
                </a:solidFill>
                <a:effectLst/>
                <a:uLnTx/>
                <a:uFillTx/>
                <a:latin typeface="Avenir" panose="02000503020000020003" pitchFamily="2" charset="0"/>
                <a:ea typeface="+mn-ea"/>
                <a:cs typeface="+mn-cs"/>
              </a:rPr>
              <a:t>Body copy</a:t>
            </a:r>
          </a:p>
        </p:txBody>
      </p:sp>
      <p:sp>
        <p:nvSpPr>
          <p:cNvPr id="16" name="Text Placeholder 3">
            <a:extLst>
              <a:ext uri="{FF2B5EF4-FFF2-40B4-BE49-F238E27FC236}">
                <a16:creationId xmlns:a16="http://schemas.microsoft.com/office/drawing/2014/main" id="{98A45116-9B48-304F-BD50-2180E863F9D8}"/>
              </a:ext>
            </a:extLst>
          </p:cNvPr>
          <p:cNvSpPr>
            <a:spLocks noGrp="1"/>
          </p:cNvSpPr>
          <p:nvPr>
            <p:ph type="body" sz="half" idx="45" hasCustomPrompt="1"/>
          </p:nvPr>
        </p:nvSpPr>
        <p:spPr>
          <a:xfrm>
            <a:off x="3594175" y="2676363"/>
            <a:ext cx="2229398" cy="542684"/>
          </a:xfrm>
          <a:prstGeom prst="rect">
            <a:avLst/>
          </a:prstGeom>
          <a:noFill/>
        </p:spPr>
        <p:txBody>
          <a:bodyPr anchor="b">
            <a:normAutofit/>
          </a:bodyPr>
          <a:lstStyle>
            <a:lvl1pPr marL="0" marR="0" indent="0" algn="l" defTabSz="914400" rtl="0" eaLnBrk="1" fontAlgn="auto" latinLnBrk="0" hangingPunct="1">
              <a:lnSpc>
                <a:spcPct val="80000"/>
              </a:lnSpc>
              <a:spcBef>
                <a:spcPts val="0"/>
              </a:spcBef>
              <a:spcAft>
                <a:spcPts val="0"/>
              </a:spcAft>
              <a:buClrTx/>
              <a:buSzTx/>
              <a:buFontTx/>
              <a:buNone/>
              <a:tabLst>
                <a:tab pos="5133975" algn="l"/>
              </a:tabLst>
              <a:defRPr lang="en-US" sz="1500" b="1" i="0" kern="1200" dirty="0">
                <a:solidFill>
                  <a:schemeClr val="accent1"/>
                </a:solidFill>
                <a:latin typeface="Avenir Black" panose="02000503020000020003" pitchFamily="2" charset="0"/>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marR="0" lvl="0" indent="0" algn="l" defTabSz="914400" rtl="0" eaLnBrk="1" fontAlgn="auto" latinLnBrk="0" hangingPunct="1">
              <a:lnSpc>
                <a:spcPct val="80000"/>
              </a:lnSpc>
              <a:spcBef>
                <a:spcPts val="0"/>
              </a:spcBef>
              <a:spcAft>
                <a:spcPts val="0"/>
              </a:spcAft>
              <a:buClrTx/>
              <a:buSzTx/>
              <a:buFontTx/>
              <a:buNone/>
              <a:tabLst>
                <a:tab pos="5133975" algn="l"/>
              </a:tabLst>
              <a:defRPr/>
            </a:pPr>
            <a:r>
              <a:rPr kumimoji="0" lang="en-US" sz="1600" b="1" i="0" u="none" strike="noStrike" kern="1200" cap="none" spc="0" normalizeH="0" baseline="0" noProof="0">
                <a:ln>
                  <a:noFill/>
                </a:ln>
                <a:solidFill>
                  <a:srgbClr val="373535"/>
                </a:solidFill>
                <a:effectLst/>
                <a:uLnTx/>
                <a:uFillTx/>
                <a:latin typeface="Avenir Black" panose="02000503020000020003" pitchFamily="2" charset="0"/>
                <a:ea typeface="+mn-ea"/>
                <a:cs typeface="+mn-cs"/>
              </a:rPr>
              <a:t>HEADLINE</a:t>
            </a:r>
          </a:p>
        </p:txBody>
      </p:sp>
      <p:sp>
        <p:nvSpPr>
          <p:cNvPr id="17" name="Text Placeholder 3">
            <a:extLst>
              <a:ext uri="{FF2B5EF4-FFF2-40B4-BE49-F238E27FC236}">
                <a16:creationId xmlns:a16="http://schemas.microsoft.com/office/drawing/2014/main" id="{A3B69B9F-9099-8147-AD05-5013B2AA3964}"/>
              </a:ext>
            </a:extLst>
          </p:cNvPr>
          <p:cNvSpPr>
            <a:spLocks noGrp="1"/>
          </p:cNvSpPr>
          <p:nvPr>
            <p:ph type="body" sz="half" idx="46" hasCustomPrompt="1"/>
          </p:nvPr>
        </p:nvSpPr>
        <p:spPr>
          <a:xfrm>
            <a:off x="6173601" y="3194944"/>
            <a:ext cx="2229397" cy="2038432"/>
          </a:xfrm>
          <a:prstGeom prst="rect">
            <a:avLst/>
          </a:prstGeom>
          <a:noFill/>
        </p:spPr>
        <p:txBody>
          <a:bodyPr>
            <a:normAutofit/>
          </a:bodyPr>
          <a:lstStyle>
            <a:lvl1pPr marL="0" marR="0" indent="0" algn="l" defTabSz="914400" rtl="0" eaLnBrk="1" fontAlgn="auto" latinLnBrk="0" hangingPunct="1">
              <a:lnSpc>
                <a:spcPct val="80000"/>
              </a:lnSpc>
              <a:spcBef>
                <a:spcPts val="0"/>
              </a:spcBef>
              <a:spcAft>
                <a:spcPts val="0"/>
              </a:spcAft>
              <a:buClrTx/>
              <a:buSzTx/>
              <a:buFontTx/>
              <a:buNone/>
              <a:tabLst>
                <a:tab pos="5133975" algn="l"/>
              </a:tabLst>
              <a:defRPr lang="en-US" sz="1200" kern="1200" dirty="0">
                <a:solidFill>
                  <a:schemeClr val="bg1"/>
                </a:solidFill>
                <a:latin typeface="Avenir" panose="02000503020000020003" pitchFamily="2" charset="0"/>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marR="0" lvl="0" indent="0" algn="l" defTabSz="914400" rtl="0" eaLnBrk="1" fontAlgn="auto" latinLnBrk="0" hangingPunct="1">
              <a:lnSpc>
                <a:spcPct val="80000"/>
              </a:lnSpc>
              <a:spcBef>
                <a:spcPts val="0"/>
              </a:spcBef>
              <a:spcAft>
                <a:spcPts val="0"/>
              </a:spcAft>
              <a:buClrTx/>
              <a:buSzTx/>
              <a:buFontTx/>
              <a:buNone/>
              <a:tabLst>
                <a:tab pos="5133975" algn="l"/>
              </a:tabLst>
              <a:defRPr/>
            </a:pPr>
            <a:r>
              <a:rPr kumimoji="0" lang="en-US" sz="1000" b="0" i="0" u="none" strike="noStrike" kern="1200" cap="none" spc="0" normalizeH="0" baseline="0" noProof="0">
                <a:ln>
                  <a:noFill/>
                </a:ln>
                <a:solidFill>
                  <a:srgbClr val="373535"/>
                </a:solidFill>
                <a:effectLst/>
                <a:uLnTx/>
                <a:uFillTx/>
                <a:latin typeface="Avenir" panose="02000503020000020003" pitchFamily="2" charset="0"/>
                <a:ea typeface="+mn-ea"/>
                <a:cs typeface="+mn-cs"/>
              </a:rPr>
              <a:t>Body copy</a:t>
            </a:r>
          </a:p>
        </p:txBody>
      </p:sp>
      <p:sp>
        <p:nvSpPr>
          <p:cNvPr id="18" name="Text Placeholder 3">
            <a:extLst>
              <a:ext uri="{FF2B5EF4-FFF2-40B4-BE49-F238E27FC236}">
                <a16:creationId xmlns:a16="http://schemas.microsoft.com/office/drawing/2014/main" id="{028631DD-B54E-F742-BF77-6DE2B6E6ABD7}"/>
              </a:ext>
            </a:extLst>
          </p:cNvPr>
          <p:cNvSpPr>
            <a:spLocks noGrp="1"/>
          </p:cNvSpPr>
          <p:nvPr>
            <p:ph type="body" sz="half" idx="47" hasCustomPrompt="1"/>
          </p:nvPr>
        </p:nvSpPr>
        <p:spPr>
          <a:xfrm>
            <a:off x="6173602" y="2676363"/>
            <a:ext cx="2229398" cy="542684"/>
          </a:xfrm>
          <a:prstGeom prst="rect">
            <a:avLst/>
          </a:prstGeom>
          <a:noFill/>
        </p:spPr>
        <p:txBody>
          <a:bodyPr anchor="b">
            <a:normAutofit/>
          </a:bodyPr>
          <a:lstStyle>
            <a:lvl1pPr marL="0" marR="0" indent="0" algn="l" defTabSz="914400" rtl="0" eaLnBrk="1" fontAlgn="auto" latinLnBrk="0" hangingPunct="1">
              <a:lnSpc>
                <a:spcPct val="80000"/>
              </a:lnSpc>
              <a:spcBef>
                <a:spcPts val="0"/>
              </a:spcBef>
              <a:spcAft>
                <a:spcPts val="0"/>
              </a:spcAft>
              <a:buClrTx/>
              <a:buSzTx/>
              <a:buFontTx/>
              <a:buNone/>
              <a:tabLst>
                <a:tab pos="5133975" algn="l"/>
              </a:tabLst>
              <a:defRPr lang="en-US" sz="1500" b="1" i="0" kern="1200" dirty="0">
                <a:solidFill>
                  <a:schemeClr val="accent1"/>
                </a:solidFill>
                <a:latin typeface="Avenir Black" panose="02000503020000020003" pitchFamily="2" charset="0"/>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marR="0" lvl="0" indent="0" algn="l" defTabSz="914400" rtl="0" eaLnBrk="1" fontAlgn="auto" latinLnBrk="0" hangingPunct="1">
              <a:lnSpc>
                <a:spcPct val="80000"/>
              </a:lnSpc>
              <a:spcBef>
                <a:spcPts val="0"/>
              </a:spcBef>
              <a:spcAft>
                <a:spcPts val="0"/>
              </a:spcAft>
              <a:buClrTx/>
              <a:buSzTx/>
              <a:buFontTx/>
              <a:buNone/>
              <a:tabLst>
                <a:tab pos="5133975" algn="l"/>
              </a:tabLst>
              <a:defRPr/>
            </a:pPr>
            <a:r>
              <a:rPr kumimoji="0" lang="en-US" sz="1600" b="1" i="0" u="none" strike="noStrike" kern="1200" cap="none" spc="0" normalizeH="0" baseline="0" noProof="0">
                <a:ln>
                  <a:noFill/>
                </a:ln>
                <a:solidFill>
                  <a:srgbClr val="373535"/>
                </a:solidFill>
                <a:effectLst/>
                <a:uLnTx/>
                <a:uFillTx/>
                <a:latin typeface="Avenir Black" panose="02000503020000020003" pitchFamily="2" charset="0"/>
                <a:ea typeface="+mn-ea"/>
                <a:cs typeface="+mn-cs"/>
              </a:rPr>
              <a:t>HEADLINE</a:t>
            </a:r>
          </a:p>
        </p:txBody>
      </p:sp>
      <p:sp>
        <p:nvSpPr>
          <p:cNvPr id="19" name="Text Placeholder 3">
            <a:extLst>
              <a:ext uri="{FF2B5EF4-FFF2-40B4-BE49-F238E27FC236}">
                <a16:creationId xmlns:a16="http://schemas.microsoft.com/office/drawing/2014/main" id="{520189D6-6F3B-E042-9E72-0F1FF71C7B7D}"/>
              </a:ext>
            </a:extLst>
          </p:cNvPr>
          <p:cNvSpPr>
            <a:spLocks noGrp="1"/>
          </p:cNvSpPr>
          <p:nvPr>
            <p:ph type="body" sz="half" idx="48" hasCustomPrompt="1"/>
          </p:nvPr>
        </p:nvSpPr>
        <p:spPr>
          <a:xfrm>
            <a:off x="8766675" y="3194944"/>
            <a:ext cx="2229397" cy="2038432"/>
          </a:xfrm>
          <a:prstGeom prst="rect">
            <a:avLst/>
          </a:prstGeom>
          <a:noFill/>
        </p:spPr>
        <p:txBody>
          <a:bodyPr>
            <a:normAutofit/>
          </a:bodyPr>
          <a:lstStyle>
            <a:lvl1pPr marL="0" marR="0" indent="0" algn="l" defTabSz="914400" rtl="0" eaLnBrk="1" fontAlgn="auto" latinLnBrk="0" hangingPunct="1">
              <a:lnSpc>
                <a:spcPct val="80000"/>
              </a:lnSpc>
              <a:spcBef>
                <a:spcPts val="0"/>
              </a:spcBef>
              <a:spcAft>
                <a:spcPts val="0"/>
              </a:spcAft>
              <a:buClrTx/>
              <a:buSzTx/>
              <a:buFontTx/>
              <a:buNone/>
              <a:tabLst>
                <a:tab pos="5133975" algn="l"/>
              </a:tabLst>
              <a:defRPr lang="en-US" sz="1200" kern="1200" dirty="0">
                <a:solidFill>
                  <a:schemeClr val="bg1"/>
                </a:solidFill>
                <a:latin typeface="Avenir" panose="02000503020000020003" pitchFamily="2" charset="0"/>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marR="0" lvl="0" indent="0" algn="l" defTabSz="914400" rtl="0" eaLnBrk="1" fontAlgn="auto" latinLnBrk="0" hangingPunct="1">
              <a:lnSpc>
                <a:spcPct val="80000"/>
              </a:lnSpc>
              <a:spcBef>
                <a:spcPts val="0"/>
              </a:spcBef>
              <a:spcAft>
                <a:spcPts val="0"/>
              </a:spcAft>
              <a:buClrTx/>
              <a:buSzTx/>
              <a:buFontTx/>
              <a:buNone/>
              <a:tabLst>
                <a:tab pos="5133975" algn="l"/>
              </a:tabLst>
              <a:defRPr/>
            </a:pPr>
            <a:r>
              <a:rPr kumimoji="0" lang="en-US" sz="1000" b="0" i="0" u="none" strike="noStrike" kern="1200" cap="none" spc="0" normalizeH="0" baseline="0" noProof="0">
                <a:ln>
                  <a:noFill/>
                </a:ln>
                <a:solidFill>
                  <a:srgbClr val="373535"/>
                </a:solidFill>
                <a:effectLst/>
                <a:uLnTx/>
                <a:uFillTx/>
                <a:latin typeface="Avenir" panose="02000503020000020003" pitchFamily="2" charset="0"/>
                <a:ea typeface="+mn-ea"/>
                <a:cs typeface="+mn-cs"/>
              </a:rPr>
              <a:t>Body copy</a:t>
            </a:r>
          </a:p>
        </p:txBody>
      </p:sp>
      <p:sp>
        <p:nvSpPr>
          <p:cNvPr id="20" name="Text Placeholder 3">
            <a:extLst>
              <a:ext uri="{FF2B5EF4-FFF2-40B4-BE49-F238E27FC236}">
                <a16:creationId xmlns:a16="http://schemas.microsoft.com/office/drawing/2014/main" id="{A08CD7A0-535B-FA42-9F3C-645600184825}"/>
              </a:ext>
            </a:extLst>
          </p:cNvPr>
          <p:cNvSpPr>
            <a:spLocks noGrp="1"/>
          </p:cNvSpPr>
          <p:nvPr>
            <p:ph type="body" sz="half" idx="49" hasCustomPrompt="1"/>
          </p:nvPr>
        </p:nvSpPr>
        <p:spPr>
          <a:xfrm>
            <a:off x="8766676" y="2676363"/>
            <a:ext cx="2229398" cy="542684"/>
          </a:xfrm>
          <a:prstGeom prst="rect">
            <a:avLst/>
          </a:prstGeom>
          <a:noFill/>
        </p:spPr>
        <p:txBody>
          <a:bodyPr anchor="b">
            <a:normAutofit/>
          </a:bodyPr>
          <a:lstStyle>
            <a:lvl1pPr marL="0" marR="0" indent="0" algn="l" defTabSz="914400" rtl="0" eaLnBrk="1" fontAlgn="auto" latinLnBrk="0" hangingPunct="1">
              <a:lnSpc>
                <a:spcPct val="80000"/>
              </a:lnSpc>
              <a:spcBef>
                <a:spcPts val="0"/>
              </a:spcBef>
              <a:spcAft>
                <a:spcPts val="0"/>
              </a:spcAft>
              <a:buClrTx/>
              <a:buSzTx/>
              <a:buFontTx/>
              <a:buNone/>
              <a:tabLst>
                <a:tab pos="5133975" algn="l"/>
              </a:tabLst>
              <a:defRPr lang="en-US" sz="1500" b="1" i="0" kern="1200" dirty="0">
                <a:solidFill>
                  <a:schemeClr val="accent1"/>
                </a:solidFill>
                <a:latin typeface="Avenir Black" panose="02000503020000020003" pitchFamily="2" charset="0"/>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marR="0" lvl="0" indent="0" algn="l" defTabSz="914400" rtl="0" eaLnBrk="1" fontAlgn="auto" latinLnBrk="0" hangingPunct="1">
              <a:lnSpc>
                <a:spcPct val="80000"/>
              </a:lnSpc>
              <a:spcBef>
                <a:spcPts val="0"/>
              </a:spcBef>
              <a:spcAft>
                <a:spcPts val="0"/>
              </a:spcAft>
              <a:buClrTx/>
              <a:buSzTx/>
              <a:buFontTx/>
              <a:buNone/>
              <a:tabLst>
                <a:tab pos="5133975" algn="l"/>
              </a:tabLst>
              <a:defRPr/>
            </a:pPr>
            <a:r>
              <a:rPr kumimoji="0" lang="en-US" sz="1600" b="1" i="0" u="none" strike="noStrike" kern="1200" cap="none" spc="0" normalizeH="0" baseline="0" noProof="0">
                <a:ln>
                  <a:noFill/>
                </a:ln>
                <a:solidFill>
                  <a:srgbClr val="373535"/>
                </a:solidFill>
                <a:effectLst/>
                <a:uLnTx/>
                <a:uFillTx/>
                <a:latin typeface="Avenir Black" panose="02000503020000020003" pitchFamily="2" charset="0"/>
                <a:ea typeface="+mn-ea"/>
                <a:cs typeface="+mn-cs"/>
              </a:rPr>
              <a:t>HEADLINE</a:t>
            </a:r>
          </a:p>
        </p:txBody>
      </p:sp>
      <p:pic>
        <p:nvPicPr>
          <p:cNvPr id="7" name="Picture 6" descr="A close up of a logo&#10;&#10;Description automatically generated">
            <a:extLst>
              <a:ext uri="{FF2B5EF4-FFF2-40B4-BE49-F238E27FC236}">
                <a16:creationId xmlns:a16="http://schemas.microsoft.com/office/drawing/2014/main" id="{1B42EB53-4401-4FBB-870B-4A2A75794BB7}"/>
              </a:ext>
            </a:extLst>
          </p:cNvPr>
          <p:cNvPicPr>
            <a:picLocks noChangeAspect="1"/>
          </p:cNvPicPr>
          <p:nvPr userDrawn="1"/>
        </p:nvPicPr>
        <p:blipFill>
          <a:blip r:embed="rId2"/>
          <a:stretch>
            <a:fillRect/>
          </a:stretch>
        </p:blipFill>
        <p:spPr>
          <a:xfrm>
            <a:off x="378914" y="2313855"/>
            <a:ext cx="2706859" cy="3103133"/>
          </a:xfrm>
          <a:prstGeom prst="rect">
            <a:avLst/>
          </a:prstGeom>
        </p:spPr>
      </p:pic>
      <p:pic>
        <p:nvPicPr>
          <p:cNvPr id="9" name="Picture 8" descr="A close up of a logo&#10;&#10;Description automatically generated">
            <a:extLst>
              <a:ext uri="{FF2B5EF4-FFF2-40B4-BE49-F238E27FC236}">
                <a16:creationId xmlns:a16="http://schemas.microsoft.com/office/drawing/2014/main" id="{E5EA3C13-0B0A-49F8-838E-22FE422C896C}"/>
              </a:ext>
            </a:extLst>
          </p:cNvPr>
          <p:cNvPicPr>
            <a:picLocks noChangeAspect="1"/>
          </p:cNvPicPr>
          <p:nvPr userDrawn="1"/>
        </p:nvPicPr>
        <p:blipFill>
          <a:blip r:embed="rId3"/>
          <a:stretch>
            <a:fillRect/>
          </a:stretch>
        </p:blipFill>
        <p:spPr>
          <a:xfrm>
            <a:off x="3191380" y="2313854"/>
            <a:ext cx="2706859" cy="3103133"/>
          </a:xfrm>
          <a:prstGeom prst="rect">
            <a:avLst/>
          </a:prstGeom>
        </p:spPr>
      </p:pic>
      <p:pic>
        <p:nvPicPr>
          <p:cNvPr id="21" name="Picture 20" descr="A close up of a logo&#10;&#10;Description automatically generated">
            <a:extLst>
              <a:ext uri="{FF2B5EF4-FFF2-40B4-BE49-F238E27FC236}">
                <a16:creationId xmlns:a16="http://schemas.microsoft.com/office/drawing/2014/main" id="{051C1148-11A1-4DF0-A17D-468EF07EE20D}"/>
              </a:ext>
            </a:extLst>
          </p:cNvPr>
          <p:cNvPicPr>
            <a:picLocks noChangeAspect="1"/>
          </p:cNvPicPr>
          <p:nvPr userDrawn="1"/>
        </p:nvPicPr>
        <p:blipFill>
          <a:blip r:embed="rId4"/>
          <a:stretch>
            <a:fillRect/>
          </a:stretch>
        </p:blipFill>
        <p:spPr>
          <a:xfrm>
            <a:off x="5993149" y="2313856"/>
            <a:ext cx="2712955" cy="3103133"/>
          </a:xfrm>
          <a:prstGeom prst="rect">
            <a:avLst/>
          </a:prstGeom>
        </p:spPr>
      </p:pic>
      <p:pic>
        <p:nvPicPr>
          <p:cNvPr id="23" name="Picture 22" descr="A close up of a logo&#10;&#10;Description automatically generated">
            <a:extLst>
              <a:ext uri="{FF2B5EF4-FFF2-40B4-BE49-F238E27FC236}">
                <a16:creationId xmlns:a16="http://schemas.microsoft.com/office/drawing/2014/main" id="{86E940F4-9F03-43D6-ACD4-E5CE1B7B5F94}"/>
              </a:ext>
            </a:extLst>
          </p:cNvPr>
          <p:cNvPicPr>
            <a:picLocks noChangeAspect="1"/>
          </p:cNvPicPr>
          <p:nvPr userDrawn="1"/>
        </p:nvPicPr>
        <p:blipFill>
          <a:blip r:embed="rId5"/>
          <a:stretch>
            <a:fillRect/>
          </a:stretch>
        </p:blipFill>
        <p:spPr>
          <a:xfrm>
            <a:off x="8817556" y="2351318"/>
            <a:ext cx="2706859" cy="3103133"/>
          </a:xfrm>
          <a:prstGeom prst="rect">
            <a:avLst/>
          </a:prstGeom>
        </p:spPr>
      </p:pic>
    </p:spTree>
    <p:extLst>
      <p:ext uri="{BB962C8B-B14F-4D97-AF65-F5344CB8AC3E}">
        <p14:creationId xmlns:p14="http://schemas.microsoft.com/office/powerpoint/2010/main" val="363876382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5DE11-8EDA-46CA-866C-A9535B971B34}"/>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14E9CFE-D538-45DA-9700-45D8D1F367C5}"/>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EFA3951-108B-4C24-9460-B9250890C747}"/>
              </a:ext>
            </a:extLst>
          </p:cNvPr>
          <p:cNvSpPr>
            <a:spLocks noGrp="1"/>
          </p:cNvSpPr>
          <p:nvPr>
            <p:ph type="dt" sz="half" idx="10"/>
          </p:nvPr>
        </p:nvSpPr>
        <p:spPr>
          <a:xfrm>
            <a:off x="838200" y="6356350"/>
            <a:ext cx="2743200" cy="365125"/>
          </a:xfrm>
          <a:prstGeom prst="rect">
            <a:avLst/>
          </a:prstGeom>
        </p:spPr>
        <p:txBody>
          <a:bodyPr/>
          <a:lstStyle/>
          <a:p>
            <a:fld id="{FF0E82AF-8545-443F-920E-23A029F3506F}" type="datetimeFigureOut">
              <a:rPr lang="en-IN" smtClean="0"/>
              <a:t>30-01-2022</a:t>
            </a:fld>
            <a:endParaRPr lang="en-IN"/>
          </a:p>
        </p:txBody>
      </p:sp>
      <p:sp>
        <p:nvSpPr>
          <p:cNvPr id="5" name="Footer Placeholder 4">
            <a:extLst>
              <a:ext uri="{FF2B5EF4-FFF2-40B4-BE49-F238E27FC236}">
                <a16:creationId xmlns:a16="http://schemas.microsoft.com/office/drawing/2014/main" id="{CDA6350E-E05F-4BFE-B016-04FC9DC4A17A}"/>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E47E56D2-7EAB-4AB3-8A6E-61B5F6BC46D3}"/>
              </a:ext>
            </a:extLst>
          </p:cNvPr>
          <p:cNvSpPr>
            <a:spLocks noGrp="1"/>
          </p:cNvSpPr>
          <p:nvPr>
            <p:ph type="sldNum" sz="quarter" idx="12"/>
          </p:nvPr>
        </p:nvSpPr>
        <p:spPr/>
        <p:txBody>
          <a:bodyPr/>
          <a:lstStyle/>
          <a:p>
            <a:fld id="{F0AB3754-71DD-4E25-9F28-590B6DB87F44}" type="slidenum">
              <a:rPr lang="en-IN" smtClean="0"/>
              <a:t>‹#›</a:t>
            </a:fld>
            <a:endParaRPr lang="en-IN"/>
          </a:p>
        </p:txBody>
      </p:sp>
    </p:spTree>
    <p:extLst>
      <p:ext uri="{BB962C8B-B14F-4D97-AF65-F5344CB8AC3E}">
        <p14:creationId xmlns:p14="http://schemas.microsoft.com/office/powerpoint/2010/main" val="23976221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F5DCD-9653-4EBE-A0D8-0ADE8024E4CE}"/>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249548-E127-4397-AD2E-650CEBE78DE6}"/>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2FB230-53B3-4A12-9291-AC94AC7E77B4}"/>
              </a:ext>
            </a:extLst>
          </p:cNvPr>
          <p:cNvSpPr>
            <a:spLocks noGrp="1"/>
          </p:cNvSpPr>
          <p:nvPr>
            <p:ph type="dt" sz="half" idx="10"/>
          </p:nvPr>
        </p:nvSpPr>
        <p:spPr>
          <a:xfrm>
            <a:off x="838200" y="6356350"/>
            <a:ext cx="2743200" cy="365125"/>
          </a:xfrm>
          <a:prstGeom prst="rect">
            <a:avLst/>
          </a:prstGeom>
        </p:spPr>
        <p:txBody>
          <a:bodyPr/>
          <a:lstStyle/>
          <a:p>
            <a:fld id="{FF0E82AF-8545-443F-920E-23A029F3506F}" type="datetimeFigureOut">
              <a:rPr lang="en-IN" smtClean="0"/>
              <a:t>30-01-2022</a:t>
            </a:fld>
            <a:endParaRPr lang="en-IN"/>
          </a:p>
        </p:txBody>
      </p:sp>
      <p:sp>
        <p:nvSpPr>
          <p:cNvPr id="5" name="Footer Placeholder 4">
            <a:extLst>
              <a:ext uri="{FF2B5EF4-FFF2-40B4-BE49-F238E27FC236}">
                <a16:creationId xmlns:a16="http://schemas.microsoft.com/office/drawing/2014/main" id="{489C46A0-3696-495B-8129-065C0E30C99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DDE6F259-B682-4CFF-8950-DC3AC9F1EBE2}"/>
              </a:ext>
            </a:extLst>
          </p:cNvPr>
          <p:cNvSpPr>
            <a:spLocks noGrp="1"/>
          </p:cNvSpPr>
          <p:nvPr>
            <p:ph type="sldNum" sz="quarter" idx="12"/>
          </p:nvPr>
        </p:nvSpPr>
        <p:spPr/>
        <p:txBody>
          <a:bodyPr/>
          <a:lstStyle/>
          <a:p>
            <a:fld id="{F0AB3754-71DD-4E25-9F28-590B6DB87F44}" type="slidenum">
              <a:rPr lang="en-IN" smtClean="0"/>
              <a:t>‹#›</a:t>
            </a:fld>
            <a:endParaRPr lang="en-IN"/>
          </a:p>
        </p:txBody>
      </p:sp>
    </p:spTree>
    <p:extLst>
      <p:ext uri="{BB962C8B-B14F-4D97-AF65-F5344CB8AC3E}">
        <p14:creationId xmlns:p14="http://schemas.microsoft.com/office/powerpoint/2010/main" val="229023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white 1">
    <p:spTree>
      <p:nvGrpSpPr>
        <p:cNvPr id="1" name=""/>
        <p:cNvGrpSpPr/>
        <p:nvPr/>
      </p:nvGrpSpPr>
      <p:grpSpPr>
        <a:xfrm>
          <a:off x="0" y="0"/>
          <a:ext cx="0" cy="0"/>
          <a:chOff x="0" y="0"/>
          <a:chExt cx="0" cy="0"/>
        </a:xfrm>
      </p:grpSpPr>
      <p:pic>
        <p:nvPicPr>
          <p:cNvPr id="3" name="Picture 2" descr="A picture containing logo&#10;&#10;Description automatically generated">
            <a:extLst>
              <a:ext uri="{FF2B5EF4-FFF2-40B4-BE49-F238E27FC236}">
                <a16:creationId xmlns:a16="http://schemas.microsoft.com/office/drawing/2014/main" id="{5EE1A567-83D4-4859-B63E-3ADF3FB1D75F}"/>
              </a:ext>
            </a:extLst>
          </p:cNvPr>
          <p:cNvPicPr>
            <a:picLocks noChangeAspect="1"/>
          </p:cNvPicPr>
          <p:nvPr userDrawn="1"/>
        </p:nvPicPr>
        <p:blipFill>
          <a:blip r:embed="rId2"/>
          <a:stretch>
            <a:fillRect/>
          </a:stretch>
        </p:blipFill>
        <p:spPr>
          <a:xfrm>
            <a:off x="11193861" y="106759"/>
            <a:ext cx="886154" cy="720000"/>
          </a:xfrm>
          <a:prstGeom prst="rect">
            <a:avLst/>
          </a:prstGeom>
        </p:spPr>
      </p:pic>
      <p:sp>
        <p:nvSpPr>
          <p:cNvPr id="4" name="Title Placeholder 1">
            <a:extLst>
              <a:ext uri="{FF2B5EF4-FFF2-40B4-BE49-F238E27FC236}">
                <a16:creationId xmlns:a16="http://schemas.microsoft.com/office/drawing/2014/main" id="{0DC7740F-4FDD-4A0E-B8AF-E2CC58348429}"/>
              </a:ext>
            </a:extLst>
          </p:cNvPr>
          <p:cNvSpPr>
            <a:spLocks noGrp="1"/>
          </p:cNvSpPr>
          <p:nvPr>
            <p:ph type="title" hasCustomPrompt="1"/>
          </p:nvPr>
        </p:nvSpPr>
        <p:spPr>
          <a:xfrm>
            <a:off x="293498" y="360001"/>
            <a:ext cx="10515600" cy="848313"/>
          </a:xfrm>
          <a:prstGeom prst="rect">
            <a:avLst/>
          </a:prstGeom>
        </p:spPr>
        <p:txBody>
          <a:bodyPr vert="horz" lIns="91440" tIns="45720" rIns="91440" bIns="45720" rtlCol="0" anchor="t">
            <a:normAutofit/>
          </a:bodyPr>
          <a:lstStyle>
            <a:lvl1pPr>
              <a:lnSpc>
                <a:spcPct val="75000"/>
              </a:lnSpc>
              <a:defRPr sz="3000">
                <a:solidFill>
                  <a:srgbClr val="373535"/>
                </a:solidFill>
              </a:defRPr>
            </a:lvl1pPr>
          </a:lstStyle>
          <a:p>
            <a:r>
              <a:rPr lang="en-US"/>
              <a:t>SLIDE </a:t>
            </a:r>
            <a:br>
              <a:rPr lang="en-US"/>
            </a:br>
            <a:r>
              <a:rPr lang="en-US"/>
              <a:t>TITLE</a:t>
            </a:r>
          </a:p>
        </p:txBody>
      </p:sp>
    </p:spTree>
    <p:extLst>
      <p:ext uri="{BB962C8B-B14F-4D97-AF65-F5344CB8AC3E}">
        <p14:creationId xmlns:p14="http://schemas.microsoft.com/office/powerpoint/2010/main" val="2136399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56808-F959-4544-BD77-CEAFD080CD32}"/>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E6220D4-E5DF-488C-A973-C66D2B78D3B8}"/>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4CD6AA-7681-4A71-BB01-79FB2120001A}"/>
              </a:ext>
            </a:extLst>
          </p:cNvPr>
          <p:cNvSpPr>
            <a:spLocks noGrp="1"/>
          </p:cNvSpPr>
          <p:nvPr>
            <p:ph type="dt" sz="half" idx="10"/>
          </p:nvPr>
        </p:nvSpPr>
        <p:spPr>
          <a:xfrm>
            <a:off x="838200" y="6356350"/>
            <a:ext cx="2743200" cy="365125"/>
          </a:xfrm>
          <a:prstGeom prst="rect">
            <a:avLst/>
          </a:prstGeom>
        </p:spPr>
        <p:txBody>
          <a:bodyPr/>
          <a:lstStyle/>
          <a:p>
            <a:fld id="{FF0E82AF-8545-443F-920E-23A029F3506F}" type="datetimeFigureOut">
              <a:rPr lang="en-IN" smtClean="0"/>
              <a:t>30-01-2022</a:t>
            </a:fld>
            <a:endParaRPr lang="en-IN"/>
          </a:p>
        </p:txBody>
      </p:sp>
      <p:sp>
        <p:nvSpPr>
          <p:cNvPr id="5" name="Footer Placeholder 4">
            <a:extLst>
              <a:ext uri="{FF2B5EF4-FFF2-40B4-BE49-F238E27FC236}">
                <a16:creationId xmlns:a16="http://schemas.microsoft.com/office/drawing/2014/main" id="{B69D226B-3253-4580-BB5A-281B977DCA8A}"/>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B7C29550-FEFD-4D3C-8AF2-DBB670D73D84}"/>
              </a:ext>
            </a:extLst>
          </p:cNvPr>
          <p:cNvSpPr>
            <a:spLocks noGrp="1"/>
          </p:cNvSpPr>
          <p:nvPr>
            <p:ph type="sldNum" sz="quarter" idx="12"/>
          </p:nvPr>
        </p:nvSpPr>
        <p:spPr/>
        <p:txBody>
          <a:bodyPr/>
          <a:lstStyle/>
          <a:p>
            <a:fld id="{F0AB3754-71DD-4E25-9F28-590B6DB87F44}" type="slidenum">
              <a:rPr lang="en-IN" smtClean="0"/>
              <a:t>‹#›</a:t>
            </a:fld>
            <a:endParaRPr lang="en-IN"/>
          </a:p>
        </p:txBody>
      </p:sp>
    </p:spTree>
    <p:extLst>
      <p:ext uri="{BB962C8B-B14F-4D97-AF65-F5344CB8AC3E}">
        <p14:creationId xmlns:p14="http://schemas.microsoft.com/office/powerpoint/2010/main" val="13526868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F1994-787D-4C2B-837D-9DB5EA88956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647FAB-3210-42C1-8D91-29EC8228F0B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2CAAC34-7CF8-4E9E-8273-B17AA1891DD1}"/>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8747292-2A23-4518-A5BB-2D3D44DF1123}"/>
              </a:ext>
            </a:extLst>
          </p:cNvPr>
          <p:cNvSpPr>
            <a:spLocks noGrp="1"/>
          </p:cNvSpPr>
          <p:nvPr>
            <p:ph type="dt" sz="half" idx="10"/>
          </p:nvPr>
        </p:nvSpPr>
        <p:spPr>
          <a:xfrm>
            <a:off x="838200" y="6356350"/>
            <a:ext cx="2743200" cy="365125"/>
          </a:xfrm>
          <a:prstGeom prst="rect">
            <a:avLst/>
          </a:prstGeom>
        </p:spPr>
        <p:txBody>
          <a:bodyPr/>
          <a:lstStyle/>
          <a:p>
            <a:fld id="{FF0E82AF-8545-443F-920E-23A029F3506F}" type="datetimeFigureOut">
              <a:rPr lang="en-IN" smtClean="0"/>
              <a:t>30-01-2022</a:t>
            </a:fld>
            <a:endParaRPr lang="en-IN"/>
          </a:p>
        </p:txBody>
      </p:sp>
      <p:sp>
        <p:nvSpPr>
          <p:cNvPr id="6" name="Footer Placeholder 5">
            <a:extLst>
              <a:ext uri="{FF2B5EF4-FFF2-40B4-BE49-F238E27FC236}">
                <a16:creationId xmlns:a16="http://schemas.microsoft.com/office/drawing/2014/main" id="{CA1B8956-5F6E-4FC0-9637-32285D2DED95}"/>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2C1D6C72-963D-43F0-86F7-BE19DACFE5CB}"/>
              </a:ext>
            </a:extLst>
          </p:cNvPr>
          <p:cNvSpPr>
            <a:spLocks noGrp="1"/>
          </p:cNvSpPr>
          <p:nvPr>
            <p:ph type="sldNum" sz="quarter" idx="12"/>
          </p:nvPr>
        </p:nvSpPr>
        <p:spPr/>
        <p:txBody>
          <a:bodyPr/>
          <a:lstStyle/>
          <a:p>
            <a:fld id="{F0AB3754-71DD-4E25-9F28-590B6DB87F44}" type="slidenum">
              <a:rPr lang="en-IN" smtClean="0"/>
              <a:t>‹#›</a:t>
            </a:fld>
            <a:endParaRPr lang="en-IN"/>
          </a:p>
        </p:txBody>
      </p:sp>
    </p:spTree>
    <p:extLst>
      <p:ext uri="{BB962C8B-B14F-4D97-AF65-F5344CB8AC3E}">
        <p14:creationId xmlns:p14="http://schemas.microsoft.com/office/powerpoint/2010/main" val="14208985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FA3EE-D771-4B75-A9A6-F0708B4B2A61}"/>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9DC291-658C-4CA8-B922-F0E141CAA2AB}"/>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6016B4-0A93-40BE-B599-FCC2D138C4D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AA7A404-AFBD-4700-81AF-AA0D178DA598}"/>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AE7698-76CD-4797-AB0E-E00D79CEEED8}"/>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AC6881D-87D5-4E54-A84E-14942129E2B2}"/>
              </a:ext>
            </a:extLst>
          </p:cNvPr>
          <p:cNvSpPr>
            <a:spLocks noGrp="1"/>
          </p:cNvSpPr>
          <p:nvPr>
            <p:ph type="dt" sz="half" idx="10"/>
          </p:nvPr>
        </p:nvSpPr>
        <p:spPr>
          <a:xfrm>
            <a:off x="838200" y="6356350"/>
            <a:ext cx="2743200" cy="365125"/>
          </a:xfrm>
          <a:prstGeom prst="rect">
            <a:avLst/>
          </a:prstGeom>
        </p:spPr>
        <p:txBody>
          <a:bodyPr/>
          <a:lstStyle/>
          <a:p>
            <a:fld id="{FF0E82AF-8545-443F-920E-23A029F3506F}" type="datetimeFigureOut">
              <a:rPr lang="en-IN" smtClean="0"/>
              <a:t>30-01-2022</a:t>
            </a:fld>
            <a:endParaRPr lang="en-IN"/>
          </a:p>
        </p:txBody>
      </p:sp>
      <p:sp>
        <p:nvSpPr>
          <p:cNvPr id="8" name="Footer Placeholder 7">
            <a:extLst>
              <a:ext uri="{FF2B5EF4-FFF2-40B4-BE49-F238E27FC236}">
                <a16:creationId xmlns:a16="http://schemas.microsoft.com/office/drawing/2014/main" id="{27E56B23-1517-4E93-8FD9-8247DDC047F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E1DC9733-AB9D-4091-8C51-639DC6BDB486}"/>
              </a:ext>
            </a:extLst>
          </p:cNvPr>
          <p:cNvSpPr>
            <a:spLocks noGrp="1"/>
          </p:cNvSpPr>
          <p:nvPr>
            <p:ph type="sldNum" sz="quarter" idx="12"/>
          </p:nvPr>
        </p:nvSpPr>
        <p:spPr/>
        <p:txBody>
          <a:bodyPr/>
          <a:lstStyle/>
          <a:p>
            <a:fld id="{F0AB3754-71DD-4E25-9F28-590B6DB87F44}" type="slidenum">
              <a:rPr lang="en-IN" smtClean="0"/>
              <a:t>‹#›</a:t>
            </a:fld>
            <a:endParaRPr lang="en-IN"/>
          </a:p>
        </p:txBody>
      </p:sp>
    </p:spTree>
    <p:extLst>
      <p:ext uri="{BB962C8B-B14F-4D97-AF65-F5344CB8AC3E}">
        <p14:creationId xmlns:p14="http://schemas.microsoft.com/office/powerpoint/2010/main" val="363512550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C31D0-EFD4-4A9E-A711-9C1A7F8937AB}"/>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7BC2ACD-F647-4E66-B69A-6B8693133E57}"/>
              </a:ext>
            </a:extLst>
          </p:cNvPr>
          <p:cNvSpPr>
            <a:spLocks noGrp="1"/>
          </p:cNvSpPr>
          <p:nvPr>
            <p:ph type="dt" sz="half" idx="10"/>
          </p:nvPr>
        </p:nvSpPr>
        <p:spPr>
          <a:xfrm>
            <a:off x="838200" y="6356350"/>
            <a:ext cx="2743200" cy="365125"/>
          </a:xfrm>
          <a:prstGeom prst="rect">
            <a:avLst/>
          </a:prstGeom>
        </p:spPr>
        <p:txBody>
          <a:bodyPr/>
          <a:lstStyle/>
          <a:p>
            <a:fld id="{FF0E82AF-8545-443F-920E-23A029F3506F}" type="datetimeFigureOut">
              <a:rPr lang="en-IN" smtClean="0"/>
              <a:t>30-01-2022</a:t>
            </a:fld>
            <a:endParaRPr lang="en-IN"/>
          </a:p>
        </p:txBody>
      </p:sp>
      <p:sp>
        <p:nvSpPr>
          <p:cNvPr id="4" name="Footer Placeholder 3">
            <a:extLst>
              <a:ext uri="{FF2B5EF4-FFF2-40B4-BE49-F238E27FC236}">
                <a16:creationId xmlns:a16="http://schemas.microsoft.com/office/drawing/2014/main" id="{10B20640-C7C6-4AFE-8815-6318F18098CF}"/>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C31F1347-282A-442A-8D96-2A3CA6C909CE}"/>
              </a:ext>
            </a:extLst>
          </p:cNvPr>
          <p:cNvSpPr>
            <a:spLocks noGrp="1"/>
          </p:cNvSpPr>
          <p:nvPr>
            <p:ph type="sldNum" sz="quarter" idx="12"/>
          </p:nvPr>
        </p:nvSpPr>
        <p:spPr/>
        <p:txBody>
          <a:bodyPr/>
          <a:lstStyle/>
          <a:p>
            <a:fld id="{F0AB3754-71DD-4E25-9F28-590B6DB87F44}" type="slidenum">
              <a:rPr lang="en-IN" smtClean="0"/>
              <a:t>‹#›</a:t>
            </a:fld>
            <a:endParaRPr lang="en-IN"/>
          </a:p>
        </p:txBody>
      </p:sp>
    </p:spTree>
    <p:extLst>
      <p:ext uri="{BB962C8B-B14F-4D97-AF65-F5344CB8AC3E}">
        <p14:creationId xmlns:p14="http://schemas.microsoft.com/office/powerpoint/2010/main" val="294421545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2A02D7-C090-4988-9C1F-B195EEE30E42}"/>
              </a:ext>
            </a:extLst>
          </p:cNvPr>
          <p:cNvSpPr>
            <a:spLocks noGrp="1"/>
          </p:cNvSpPr>
          <p:nvPr>
            <p:ph type="dt" sz="half" idx="10"/>
          </p:nvPr>
        </p:nvSpPr>
        <p:spPr>
          <a:xfrm>
            <a:off x="838200" y="6356350"/>
            <a:ext cx="2743200" cy="365125"/>
          </a:xfrm>
          <a:prstGeom prst="rect">
            <a:avLst/>
          </a:prstGeom>
        </p:spPr>
        <p:txBody>
          <a:bodyPr/>
          <a:lstStyle/>
          <a:p>
            <a:fld id="{FF0E82AF-8545-443F-920E-23A029F3506F}" type="datetimeFigureOut">
              <a:rPr lang="en-IN" smtClean="0"/>
              <a:t>30-01-2022</a:t>
            </a:fld>
            <a:endParaRPr lang="en-IN"/>
          </a:p>
        </p:txBody>
      </p:sp>
      <p:sp>
        <p:nvSpPr>
          <p:cNvPr id="3" name="Footer Placeholder 2">
            <a:extLst>
              <a:ext uri="{FF2B5EF4-FFF2-40B4-BE49-F238E27FC236}">
                <a16:creationId xmlns:a16="http://schemas.microsoft.com/office/drawing/2014/main" id="{BD47A386-3BF4-4910-BF78-8861F9079543}"/>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5EB660D6-E587-4930-9CA5-0DF87A24E830}"/>
              </a:ext>
            </a:extLst>
          </p:cNvPr>
          <p:cNvSpPr>
            <a:spLocks noGrp="1"/>
          </p:cNvSpPr>
          <p:nvPr>
            <p:ph type="sldNum" sz="quarter" idx="12"/>
          </p:nvPr>
        </p:nvSpPr>
        <p:spPr/>
        <p:txBody>
          <a:bodyPr/>
          <a:lstStyle/>
          <a:p>
            <a:fld id="{F0AB3754-71DD-4E25-9F28-590B6DB87F44}" type="slidenum">
              <a:rPr lang="en-IN" smtClean="0"/>
              <a:t>‹#›</a:t>
            </a:fld>
            <a:endParaRPr lang="en-IN"/>
          </a:p>
        </p:txBody>
      </p:sp>
    </p:spTree>
    <p:extLst>
      <p:ext uri="{BB962C8B-B14F-4D97-AF65-F5344CB8AC3E}">
        <p14:creationId xmlns:p14="http://schemas.microsoft.com/office/powerpoint/2010/main" val="267867667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CB8A4-1426-4E7C-B74F-327FA19448F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C8B6DD6-4960-412D-9DC1-FBC25614BD78}"/>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2F54476-17CD-4E9F-B74D-289A5252B39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8F88F7-3FEE-4D46-94A7-0D9E4137F2C0}"/>
              </a:ext>
            </a:extLst>
          </p:cNvPr>
          <p:cNvSpPr>
            <a:spLocks noGrp="1"/>
          </p:cNvSpPr>
          <p:nvPr>
            <p:ph type="dt" sz="half" idx="10"/>
          </p:nvPr>
        </p:nvSpPr>
        <p:spPr>
          <a:xfrm>
            <a:off x="838200" y="6356350"/>
            <a:ext cx="2743200" cy="365125"/>
          </a:xfrm>
          <a:prstGeom prst="rect">
            <a:avLst/>
          </a:prstGeom>
        </p:spPr>
        <p:txBody>
          <a:bodyPr/>
          <a:lstStyle/>
          <a:p>
            <a:fld id="{FF0E82AF-8545-443F-920E-23A029F3506F}" type="datetimeFigureOut">
              <a:rPr lang="en-IN" smtClean="0"/>
              <a:t>30-01-2022</a:t>
            </a:fld>
            <a:endParaRPr lang="en-IN"/>
          </a:p>
        </p:txBody>
      </p:sp>
      <p:sp>
        <p:nvSpPr>
          <p:cNvPr id="6" name="Footer Placeholder 5">
            <a:extLst>
              <a:ext uri="{FF2B5EF4-FFF2-40B4-BE49-F238E27FC236}">
                <a16:creationId xmlns:a16="http://schemas.microsoft.com/office/drawing/2014/main" id="{FE80C4E0-EA95-461E-BE67-2ECFEF14E2B4}"/>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8E5A8564-32A1-41B6-8916-C2A524844E05}"/>
              </a:ext>
            </a:extLst>
          </p:cNvPr>
          <p:cNvSpPr>
            <a:spLocks noGrp="1"/>
          </p:cNvSpPr>
          <p:nvPr>
            <p:ph type="sldNum" sz="quarter" idx="12"/>
          </p:nvPr>
        </p:nvSpPr>
        <p:spPr/>
        <p:txBody>
          <a:bodyPr/>
          <a:lstStyle/>
          <a:p>
            <a:fld id="{F0AB3754-71DD-4E25-9F28-590B6DB87F44}" type="slidenum">
              <a:rPr lang="en-IN" smtClean="0"/>
              <a:t>‹#›</a:t>
            </a:fld>
            <a:endParaRPr lang="en-IN"/>
          </a:p>
        </p:txBody>
      </p:sp>
    </p:spTree>
    <p:extLst>
      <p:ext uri="{BB962C8B-B14F-4D97-AF65-F5344CB8AC3E}">
        <p14:creationId xmlns:p14="http://schemas.microsoft.com/office/powerpoint/2010/main" val="186956192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65C18-2A83-404F-98DA-569711D2126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275BACB-559B-40B6-8118-00B0096B6582}"/>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47816AE-B2AB-4AF0-876B-7F26032F5025}"/>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5F565E-9C82-4047-A0AB-E0B8CF089F9D}"/>
              </a:ext>
            </a:extLst>
          </p:cNvPr>
          <p:cNvSpPr>
            <a:spLocks noGrp="1"/>
          </p:cNvSpPr>
          <p:nvPr>
            <p:ph type="dt" sz="half" idx="10"/>
          </p:nvPr>
        </p:nvSpPr>
        <p:spPr>
          <a:xfrm>
            <a:off x="838200" y="6356350"/>
            <a:ext cx="2743200" cy="365125"/>
          </a:xfrm>
          <a:prstGeom prst="rect">
            <a:avLst/>
          </a:prstGeom>
        </p:spPr>
        <p:txBody>
          <a:bodyPr/>
          <a:lstStyle/>
          <a:p>
            <a:fld id="{FF0E82AF-8545-443F-920E-23A029F3506F}" type="datetimeFigureOut">
              <a:rPr lang="en-IN" smtClean="0"/>
              <a:t>30-01-2022</a:t>
            </a:fld>
            <a:endParaRPr lang="en-IN"/>
          </a:p>
        </p:txBody>
      </p:sp>
      <p:sp>
        <p:nvSpPr>
          <p:cNvPr id="6" name="Footer Placeholder 5">
            <a:extLst>
              <a:ext uri="{FF2B5EF4-FFF2-40B4-BE49-F238E27FC236}">
                <a16:creationId xmlns:a16="http://schemas.microsoft.com/office/drawing/2014/main" id="{36D6CE53-C5C8-4A5A-8EF5-BEB8953071A4}"/>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DAFDD917-BDB0-475C-AE60-6636D81C0615}"/>
              </a:ext>
            </a:extLst>
          </p:cNvPr>
          <p:cNvSpPr>
            <a:spLocks noGrp="1"/>
          </p:cNvSpPr>
          <p:nvPr>
            <p:ph type="sldNum" sz="quarter" idx="12"/>
          </p:nvPr>
        </p:nvSpPr>
        <p:spPr/>
        <p:txBody>
          <a:bodyPr/>
          <a:lstStyle/>
          <a:p>
            <a:fld id="{F0AB3754-71DD-4E25-9F28-590B6DB87F44}" type="slidenum">
              <a:rPr lang="en-IN" smtClean="0"/>
              <a:t>‹#›</a:t>
            </a:fld>
            <a:endParaRPr lang="en-IN"/>
          </a:p>
        </p:txBody>
      </p:sp>
    </p:spTree>
    <p:extLst>
      <p:ext uri="{BB962C8B-B14F-4D97-AF65-F5344CB8AC3E}">
        <p14:creationId xmlns:p14="http://schemas.microsoft.com/office/powerpoint/2010/main" val="272801665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12BDF-9C87-41E8-ACCA-B4AACE32A77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84AB97-0A9E-45C7-B417-EE71B39AD33C}"/>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F5458F-E8EA-46AE-81CB-03D3C3E2AD5A}"/>
              </a:ext>
            </a:extLst>
          </p:cNvPr>
          <p:cNvSpPr>
            <a:spLocks noGrp="1"/>
          </p:cNvSpPr>
          <p:nvPr>
            <p:ph type="dt" sz="half" idx="10"/>
          </p:nvPr>
        </p:nvSpPr>
        <p:spPr>
          <a:xfrm>
            <a:off x="838200" y="6356350"/>
            <a:ext cx="2743200" cy="365125"/>
          </a:xfrm>
          <a:prstGeom prst="rect">
            <a:avLst/>
          </a:prstGeom>
        </p:spPr>
        <p:txBody>
          <a:bodyPr/>
          <a:lstStyle/>
          <a:p>
            <a:fld id="{FF0E82AF-8545-443F-920E-23A029F3506F}" type="datetimeFigureOut">
              <a:rPr lang="en-IN" smtClean="0"/>
              <a:t>30-01-2022</a:t>
            </a:fld>
            <a:endParaRPr lang="en-IN"/>
          </a:p>
        </p:txBody>
      </p:sp>
      <p:sp>
        <p:nvSpPr>
          <p:cNvPr id="5" name="Footer Placeholder 4">
            <a:extLst>
              <a:ext uri="{FF2B5EF4-FFF2-40B4-BE49-F238E27FC236}">
                <a16:creationId xmlns:a16="http://schemas.microsoft.com/office/drawing/2014/main" id="{1147A31D-1D69-4782-808F-20EDEB20830D}"/>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6BC5705-F643-4610-8C83-9158EA69050B}"/>
              </a:ext>
            </a:extLst>
          </p:cNvPr>
          <p:cNvSpPr>
            <a:spLocks noGrp="1"/>
          </p:cNvSpPr>
          <p:nvPr>
            <p:ph type="sldNum" sz="quarter" idx="12"/>
          </p:nvPr>
        </p:nvSpPr>
        <p:spPr/>
        <p:txBody>
          <a:bodyPr/>
          <a:lstStyle/>
          <a:p>
            <a:fld id="{F0AB3754-71DD-4E25-9F28-590B6DB87F44}" type="slidenum">
              <a:rPr lang="en-IN" smtClean="0"/>
              <a:t>‹#›</a:t>
            </a:fld>
            <a:endParaRPr lang="en-IN"/>
          </a:p>
        </p:txBody>
      </p:sp>
    </p:spTree>
    <p:extLst>
      <p:ext uri="{BB962C8B-B14F-4D97-AF65-F5344CB8AC3E}">
        <p14:creationId xmlns:p14="http://schemas.microsoft.com/office/powerpoint/2010/main" val="233805007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F1F571-0323-4B0B-A897-168D13FA4338}"/>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9036B8-3A41-4A2F-987E-AFF862E324BD}"/>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F2CFF7-896C-47E8-806C-DB01F1037355}"/>
              </a:ext>
            </a:extLst>
          </p:cNvPr>
          <p:cNvSpPr>
            <a:spLocks noGrp="1"/>
          </p:cNvSpPr>
          <p:nvPr>
            <p:ph type="dt" sz="half" idx="10"/>
          </p:nvPr>
        </p:nvSpPr>
        <p:spPr>
          <a:xfrm>
            <a:off x="838200" y="6356350"/>
            <a:ext cx="2743200" cy="365125"/>
          </a:xfrm>
          <a:prstGeom prst="rect">
            <a:avLst/>
          </a:prstGeom>
        </p:spPr>
        <p:txBody>
          <a:bodyPr/>
          <a:lstStyle/>
          <a:p>
            <a:fld id="{FF0E82AF-8545-443F-920E-23A029F3506F}" type="datetimeFigureOut">
              <a:rPr lang="en-IN" smtClean="0"/>
              <a:t>30-01-2022</a:t>
            </a:fld>
            <a:endParaRPr lang="en-IN"/>
          </a:p>
        </p:txBody>
      </p:sp>
      <p:sp>
        <p:nvSpPr>
          <p:cNvPr id="5" name="Footer Placeholder 4">
            <a:extLst>
              <a:ext uri="{FF2B5EF4-FFF2-40B4-BE49-F238E27FC236}">
                <a16:creationId xmlns:a16="http://schemas.microsoft.com/office/drawing/2014/main" id="{0F064558-6F01-4637-B8E8-06A4B3D31A36}"/>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8A463C99-93C0-41D8-9E47-CB017A86A6FF}"/>
              </a:ext>
            </a:extLst>
          </p:cNvPr>
          <p:cNvSpPr>
            <a:spLocks noGrp="1"/>
          </p:cNvSpPr>
          <p:nvPr>
            <p:ph type="sldNum" sz="quarter" idx="12"/>
          </p:nvPr>
        </p:nvSpPr>
        <p:spPr/>
        <p:txBody>
          <a:bodyPr/>
          <a:lstStyle/>
          <a:p>
            <a:fld id="{F0AB3754-71DD-4E25-9F28-590B6DB87F44}" type="slidenum">
              <a:rPr lang="en-IN" smtClean="0"/>
              <a:t>‹#›</a:t>
            </a:fld>
            <a:endParaRPr lang="en-IN"/>
          </a:p>
        </p:txBody>
      </p:sp>
    </p:spTree>
    <p:extLst>
      <p:ext uri="{BB962C8B-B14F-4D97-AF65-F5344CB8AC3E}">
        <p14:creationId xmlns:p14="http://schemas.microsoft.com/office/powerpoint/2010/main" val="3029847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white 2.2">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BEDF6C51-A372-6849-8206-A421F66D805B}"/>
              </a:ext>
            </a:extLst>
          </p:cNvPr>
          <p:cNvPicPr>
            <a:picLocks noChangeAspect="1"/>
          </p:cNvPicPr>
          <p:nvPr userDrawn="1"/>
        </p:nvPicPr>
        <p:blipFill>
          <a:blip r:embed="rId2"/>
          <a:stretch>
            <a:fillRect/>
          </a:stretch>
        </p:blipFill>
        <p:spPr>
          <a:xfrm>
            <a:off x="0" y="1"/>
            <a:ext cx="12208078" cy="907393"/>
          </a:xfrm>
          <a:prstGeom prst="rect">
            <a:avLst/>
          </a:prstGeom>
        </p:spPr>
      </p:pic>
      <p:sp>
        <p:nvSpPr>
          <p:cNvPr id="13" name="Title Placeholder 1">
            <a:extLst>
              <a:ext uri="{FF2B5EF4-FFF2-40B4-BE49-F238E27FC236}">
                <a16:creationId xmlns:a16="http://schemas.microsoft.com/office/drawing/2014/main" id="{CCD80153-7441-8C46-A9B7-0085C590C237}"/>
              </a:ext>
            </a:extLst>
          </p:cNvPr>
          <p:cNvSpPr>
            <a:spLocks noGrp="1"/>
          </p:cNvSpPr>
          <p:nvPr>
            <p:ph type="title" hasCustomPrompt="1"/>
          </p:nvPr>
        </p:nvSpPr>
        <p:spPr>
          <a:xfrm>
            <a:off x="347170" y="235801"/>
            <a:ext cx="10515600" cy="374786"/>
          </a:xfrm>
          <a:prstGeom prst="rect">
            <a:avLst/>
          </a:prstGeom>
        </p:spPr>
        <p:txBody>
          <a:bodyPr vert="horz" lIns="91440" tIns="45720" rIns="91440" bIns="45720" rtlCol="0" anchor="t">
            <a:normAutofit/>
          </a:bodyPr>
          <a:lstStyle>
            <a:lvl1pPr>
              <a:lnSpc>
                <a:spcPts val="3500"/>
              </a:lnSpc>
              <a:defRPr sz="3000">
                <a:solidFill>
                  <a:srgbClr val="373535"/>
                </a:solidFill>
              </a:defRPr>
            </a:lvl1pPr>
          </a:lstStyle>
          <a:p>
            <a:r>
              <a:rPr lang="en-US"/>
              <a:t>BANNER TITLE</a:t>
            </a:r>
          </a:p>
        </p:txBody>
      </p:sp>
      <p:sp>
        <p:nvSpPr>
          <p:cNvPr id="14" name="Content Placeholder 2">
            <a:extLst>
              <a:ext uri="{FF2B5EF4-FFF2-40B4-BE49-F238E27FC236}">
                <a16:creationId xmlns:a16="http://schemas.microsoft.com/office/drawing/2014/main" id="{413DD366-7A9F-EF42-9852-06C83E99C528}"/>
              </a:ext>
            </a:extLst>
          </p:cNvPr>
          <p:cNvSpPr>
            <a:spLocks noGrp="1"/>
          </p:cNvSpPr>
          <p:nvPr>
            <p:ph idx="1"/>
          </p:nvPr>
        </p:nvSpPr>
        <p:spPr>
          <a:xfrm>
            <a:off x="293499" y="1612607"/>
            <a:ext cx="11605003" cy="5009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QA"/>
          </a:p>
        </p:txBody>
      </p:sp>
      <p:pic>
        <p:nvPicPr>
          <p:cNvPr id="2" name="Picture 1" descr="Text&#10;&#10;Description automatically generated">
            <a:extLst>
              <a:ext uri="{FF2B5EF4-FFF2-40B4-BE49-F238E27FC236}">
                <a16:creationId xmlns:a16="http://schemas.microsoft.com/office/drawing/2014/main" id="{F6F8F381-8A85-4637-82BE-1000A65A05B8}"/>
              </a:ext>
            </a:extLst>
          </p:cNvPr>
          <p:cNvPicPr>
            <a:picLocks noChangeAspect="1"/>
          </p:cNvPicPr>
          <p:nvPr userDrawn="1"/>
        </p:nvPicPr>
        <p:blipFill rotWithShape="1">
          <a:blip r:embed="rId3"/>
          <a:srcRect r="75000"/>
          <a:stretch/>
        </p:blipFill>
        <p:spPr>
          <a:xfrm>
            <a:off x="11329087" y="213076"/>
            <a:ext cx="750928" cy="507367"/>
          </a:xfrm>
          <a:prstGeom prst="rect">
            <a:avLst/>
          </a:prstGeom>
        </p:spPr>
      </p:pic>
    </p:spTree>
    <p:extLst>
      <p:ext uri="{BB962C8B-B14F-4D97-AF65-F5344CB8AC3E}">
        <p14:creationId xmlns:p14="http://schemas.microsoft.com/office/powerpoint/2010/main" val="1714731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ity Blank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936E05-7FCF-FC48-98C8-5DA4FB3B8DC2}"/>
              </a:ext>
            </a:extLst>
          </p:cNvPr>
          <p:cNvPicPr>
            <a:picLocks noChangeAspect="1"/>
          </p:cNvPicPr>
          <p:nvPr userDrawn="1"/>
        </p:nvPicPr>
        <p:blipFill rotWithShape="1">
          <a:blip r:embed="rId2">
            <a:duotone>
              <a:schemeClr val="bg2">
                <a:shade val="45000"/>
                <a:satMod val="135000"/>
              </a:schemeClr>
              <a:prstClr val="white"/>
            </a:duotone>
            <a:alphaModFix amt="20000"/>
            <a:extLst>
              <a:ext uri="{28A0092B-C50C-407E-A947-70E740481C1C}">
                <a14:useLocalDpi xmlns:a14="http://schemas.microsoft.com/office/drawing/2010/main" val="0"/>
              </a:ext>
            </a:extLst>
          </a:blip>
          <a:srcRect b="48096"/>
          <a:stretch/>
        </p:blipFill>
        <p:spPr>
          <a:xfrm>
            <a:off x="1" y="3750470"/>
            <a:ext cx="12192001" cy="2816542"/>
          </a:xfrm>
          <a:prstGeom prst="rect">
            <a:avLst/>
          </a:prstGeom>
        </p:spPr>
      </p:pic>
      <p:pic>
        <p:nvPicPr>
          <p:cNvPr id="8" name="Picture 7" descr="Background pattern&#10;&#10;Description automatically generated">
            <a:extLst>
              <a:ext uri="{FF2B5EF4-FFF2-40B4-BE49-F238E27FC236}">
                <a16:creationId xmlns:a16="http://schemas.microsoft.com/office/drawing/2014/main" id="{83EE6C51-B490-4FD7-B6A1-1105774DCF86}"/>
              </a:ext>
            </a:extLst>
          </p:cNvPr>
          <p:cNvPicPr>
            <a:picLocks noChangeAspect="1"/>
          </p:cNvPicPr>
          <p:nvPr userDrawn="1"/>
        </p:nvPicPr>
        <p:blipFill>
          <a:blip r:embed="rId3"/>
          <a:stretch>
            <a:fillRect/>
          </a:stretch>
        </p:blipFill>
        <p:spPr>
          <a:xfrm>
            <a:off x="0" y="1"/>
            <a:ext cx="12208078" cy="907393"/>
          </a:xfrm>
          <a:prstGeom prst="rect">
            <a:avLst/>
          </a:prstGeom>
        </p:spPr>
      </p:pic>
      <p:sp>
        <p:nvSpPr>
          <p:cNvPr id="10" name="Title Placeholder 1">
            <a:extLst>
              <a:ext uri="{FF2B5EF4-FFF2-40B4-BE49-F238E27FC236}">
                <a16:creationId xmlns:a16="http://schemas.microsoft.com/office/drawing/2014/main" id="{8E13AFD0-66A2-4425-9CB4-E2F137B07A69}"/>
              </a:ext>
            </a:extLst>
          </p:cNvPr>
          <p:cNvSpPr>
            <a:spLocks noGrp="1"/>
          </p:cNvSpPr>
          <p:nvPr>
            <p:ph type="title" hasCustomPrompt="1"/>
          </p:nvPr>
        </p:nvSpPr>
        <p:spPr>
          <a:xfrm>
            <a:off x="347170" y="235801"/>
            <a:ext cx="10515600" cy="374786"/>
          </a:xfrm>
          <a:prstGeom prst="rect">
            <a:avLst/>
          </a:prstGeom>
        </p:spPr>
        <p:txBody>
          <a:bodyPr vert="horz" lIns="91440" tIns="45720" rIns="91440" bIns="45720" rtlCol="0" anchor="t">
            <a:normAutofit/>
          </a:bodyPr>
          <a:lstStyle>
            <a:lvl1pPr>
              <a:lnSpc>
                <a:spcPts val="3500"/>
              </a:lnSpc>
              <a:defRPr sz="3000">
                <a:solidFill>
                  <a:srgbClr val="373535"/>
                </a:solidFill>
              </a:defRPr>
            </a:lvl1pPr>
          </a:lstStyle>
          <a:p>
            <a:r>
              <a:rPr lang="en-US"/>
              <a:t>BANNER TITLE</a:t>
            </a:r>
          </a:p>
        </p:txBody>
      </p:sp>
      <p:pic>
        <p:nvPicPr>
          <p:cNvPr id="2" name="Picture 1" descr="Text&#10;&#10;Description automatically generated">
            <a:extLst>
              <a:ext uri="{FF2B5EF4-FFF2-40B4-BE49-F238E27FC236}">
                <a16:creationId xmlns:a16="http://schemas.microsoft.com/office/drawing/2014/main" id="{03950C37-A994-4D9B-9FF7-9965BF1EA858}"/>
              </a:ext>
            </a:extLst>
          </p:cNvPr>
          <p:cNvPicPr>
            <a:picLocks noChangeAspect="1"/>
          </p:cNvPicPr>
          <p:nvPr userDrawn="1"/>
        </p:nvPicPr>
        <p:blipFill rotWithShape="1">
          <a:blip r:embed="rId4"/>
          <a:srcRect r="75000"/>
          <a:stretch/>
        </p:blipFill>
        <p:spPr>
          <a:xfrm>
            <a:off x="11329087" y="213076"/>
            <a:ext cx="750928" cy="507367"/>
          </a:xfrm>
          <a:prstGeom prst="rect">
            <a:avLst/>
          </a:prstGeom>
        </p:spPr>
      </p:pic>
    </p:spTree>
    <p:extLst>
      <p:ext uri="{BB962C8B-B14F-4D97-AF65-F5344CB8AC3E}">
        <p14:creationId xmlns:p14="http://schemas.microsoft.com/office/powerpoint/2010/main" val="1097977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y Blank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936E05-7FCF-FC48-98C8-5DA4FB3B8DC2}"/>
              </a:ext>
            </a:extLst>
          </p:cNvPr>
          <p:cNvPicPr>
            <a:picLocks noChangeAspect="1"/>
          </p:cNvPicPr>
          <p:nvPr userDrawn="1"/>
        </p:nvPicPr>
        <p:blipFill rotWithShape="1">
          <a:blip r:embed="rId2">
            <a:duotone>
              <a:schemeClr val="bg2">
                <a:shade val="45000"/>
                <a:satMod val="135000"/>
              </a:schemeClr>
              <a:prstClr val="white"/>
            </a:duotone>
            <a:alphaModFix amt="20000"/>
            <a:extLst>
              <a:ext uri="{28A0092B-C50C-407E-A947-70E740481C1C}">
                <a14:useLocalDpi xmlns:a14="http://schemas.microsoft.com/office/drawing/2010/main" val="0"/>
              </a:ext>
            </a:extLst>
          </a:blip>
          <a:srcRect b="48096"/>
          <a:stretch/>
        </p:blipFill>
        <p:spPr>
          <a:xfrm>
            <a:off x="1" y="3750470"/>
            <a:ext cx="12192001" cy="2816542"/>
          </a:xfrm>
          <a:prstGeom prst="rect">
            <a:avLst/>
          </a:prstGeom>
        </p:spPr>
      </p:pic>
      <p:sp>
        <p:nvSpPr>
          <p:cNvPr id="5" name="Title Placeholder 1">
            <a:extLst>
              <a:ext uri="{FF2B5EF4-FFF2-40B4-BE49-F238E27FC236}">
                <a16:creationId xmlns:a16="http://schemas.microsoft.com/office/drawing/2014/main" id="{B0A1995D-31B3-404B-9F00-D7E182ADEBD4}"/>
              </a:ext>
            </a:extLst>
          </p:cNvPr>
          <p:cNvSpPr>
            <a:spLocks noGrp="1"/>
          </p:cNvSpPr>
          <p:nvPr>
            <p:ph type="title" hasCustomPrompt="1"/>
          </p:nvPr>
        </p:nvSpPr>
        <p:spPr>
          <a:xfrm>
            <a:off x="293498" y="360001"/>
            <a:ext cx="10515600" cy="848313"/>
          </a:xfrm>
          <a:prstGeom prst="rect">
            <a:avLst/>
          </a:prstGeom>
        </p:spPr>
        <p:txBody>
          <a:bodyPr vert="horz" lIns="91440" tIns="45720" rIns="91440" bIns="45720" rtlCol="0" anchor="t">
            <a:normAutofit/>
          </a:bodyPr>
          <a:lstStyle>
            <a:lvl1pPr>
              <a:lnSpc>
                <a:spcPct val="75000"/>
              </a:lnSpc>
              <a:defRPr sz="3000">
                <a:solidFill>
                  <a:srgbClr val="373535"/>
                </a:solidFill>
              </a:defRPr>
            </a:lvl1pPr>
          </a:lstStyle>
          <a:p>
            <a:r>
              <a:rPr lang="en-US"/>
              <a:t>SLIDE </a:t>
            </a:r>
            <a:br>
              <a:rPr lang="en-US"/>
            </a:br>
            <a:r>
              <a:rPr lang="en-US"/>
              <a:t>TITLE</a:t>
            </a:r>
          </a:p>
        </p:txBody>
      </p:sp>
      <p:pic>
        <p:nvPicPr>
          <p:cNvPr id="2" name="Picture 1" descr="A picture containing logo&#10;&#10;Description automatically generated">
            <a:extLst>
              <a:ext uri="{FF2B5EF4-FFF2-40B4-BE49-F238E27FC236}">
                <a16:creationId xmlns:a16="http://schemas.microsoft.com/office/drawing/2014/main" id="{5BD2964E-7097-4504-A3C1-D2A32C12F2E2}"/>
              </a:ext>
            </a:extLst>
          </p:cNvPr>
          <p:cNvPicPr>
            <a:picLocks noChangeAspect="1"/>
          </p:cNvPicPr>
          <p:nvPr userDrawn="1"/>
        </p:nvPicPr>
        <p:blipFill>
          <a:blip r:embed="rId3"/>
          <a:stretch>
            <a:fillRect/>
          </a:stretch>
        </p:blipFill>
        <p:spPr>
          <a:xfrm>
            <a:off x="11193861" y="106759"/>
            <a:ext cx="886154" cy="720000"/>
          </a:xfrm>
          <a:prstGeom prst="rect">
            <a:avLst/>
          </a:prstGeom>
        </p:spPr>
      </p:pic>
    </p:spTree>
    <p:extLst>
      <p:ext uri="{BB962C8B-B14F-4D97-AF65-F5344CB8AC3E}">
        <p14:creationId xmlns:p14="http://schemas.microsoft.com/office/powerpoint/2010/main" val="3845789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ity Pink 1">
    <p:spTree>
      <p:nvGrpSpPr>
        <p:cNvPr id="1" name=""/>
        <p:cNvGrpSpPr/>
        <p:nvPr/>
      </p:nvGrpSpPr>
      <p:grpSpPr>
        <a:xfrm>
          <a:off x="0" y="0"/>
          <a:ext cx="0" cy="0"/>
          <a:chOff x="0" y="0"/>
          <a:chExt cx="0" cy="0"/>
        </a:xfrm>
      </p:grpSpPr>
      <p:pic>
        <p:nvPicPr>
          <p:cNvPr id="11" name="Picture 10" descr="Logo&#10;&#10;Description automatically generated">
            <a:extLst>
              <a:ext uri="{FF2B5EF4-FFF2-40B4-BE49-F238E27FC236}">
                <a16:creationId xmlns:a16="http://schemas.microsoft.com/office/drawing/2014/main" id="{686829D8-5AEC-0840-A253-67FFC364F41D}"/>
              </a:ext>
            </a:extLst>
          </p:cNvPr>
          <p:cNvPicPr>
            <a:picLocks noChangeAspect="1"/>
          </p:cNvPicPr>
          <p:nvPr userDrawn="1"/>
        </p:nvPicPr>
        <p:blipFill rotWithShape="1">
          <a:blip r:embed="rId2">
            <a:alphaModFix amt="20000"/>
          </a:blip>
          <a:srcRect l="3425" t="8894" r="3425"/>
          <a:stretch/>
        </p:blipFill>
        <p:spPr>
          <a:xfrm>
            <a:off x="558" y="323888"/>
            <a:ext cx="12192000" cy="6534112"/>
          </a:xfrm>
          <a:prstGeom prst="rect">
            <a:avLst/>
          </a:prstGeom>
        </p:spPr>
      </p:pic>
      <p:pic>
        <p:nvPicPr>
          <p:cNvPr id="8" name="Picture 7" descr="Background pattern&#10;&#10;Description automatically generated">
            <a:extLst>
              <a:ext uri="{FF2B5EF4-FFF2-40B4-BE49-F238E27FC236}">
                <a16:creationId xmlns:a16="http://schemas.microsoft.com/office/drawing/2014/main" id="{49CB80E6-8C45-486A-8D85-18855EDFDCC1}"/>
              </a:ext>
            </a:extLst>
          </p:cNvPr>
          <p:cNvPicPr>
            <a:picLocks noChangeAspect="1"/>
          </p:cNvPicPr>
          <p:nvPr userDrawn="1"/>
        </p:nvPicPr>
        <p:blipFill>
          <a:blip r:embed="rId3"/>
          <a:stretch>
            <a:fillRect/>
          </a:stretch>
        </p:blipFill>
        <p:spPr>
          <a:xfrm>
            <a:off x="0" y="1"/>
            <a:ext cx="12208078" cy="907393"/>
          </a:xfrm>
          <a:prstGeom prst="rect">
            <a:avLst/>
          </a:prstGeom>
        </p:spPr>
      </p:pic>
      <p:sp>
        <p:nvSpPr>
          <p:cNvPr id="13" name="Title Placeholder 1">
            <a:extLst>
              <a:ext uri="{FF2B5EF4-FFF2-40B4-BE49-F238E27FC236}">
                <a16:creationId xmlns:a16="http://schemas.microsoft.com/office/drawing/2014/main" id="{55B3DE2F-BE2D-4E2E-AF14-A20E4474D97D}"/>
              </a:ext>
            </a:extLst>
          </p:cNvPr>
          <p:cNvSpPr>
            <a:spLocks noGrp="1"/>
          </p:cNvSpPr>
          <p:nvPr>
            <p:ph type="title" hasCustomPrompt="1"/>
          </p:nvPr>
        </p:nvSpPr>
        <p:spPr>
          <a:xfrm>
            <a:off x="347170" y="235801"/>
            <a:ext cx="10515600" cy="374786"/>
          </a:xfrm>
          <a:prstGeom prst="rect">
            <a:avLst/>
          </a:prstGeom>
        </p:spPr>
        <p:txBody>
          <a:bodyPr vert="horz" lIns="91440" tIns="45720" rIns="91440" bIns="45720" rtlCol="0" anchor="t">
            <a:normAutofit/>
          </a:bodyPr>
          <a:lstStyle>
            <a:lvl1pPr>
              <a:lnSpc>
                <a:spcPts val="3500"/>
              </a:lnSpc>
              <a:defRPr sz="3000">
                <a:solidFill>
                  <a:srgbClr val="373535"/>
                </a:solidFill>
              </a:defRPr>
            </a:lvl1pPr>
          </a:lstStyle>
          <a:p>
            <a:r>
              <a:rPr lang="en-US"/>
              <a:t>BANNER TITLE</a:t>
            </a:r>
          </a:p>
        </p:txBody>
      </p:sp>
      <p:pic>
        <p:nvPicPr>
          <p:cNvPr id="2" name="Picture 1" descr="Text&#10;&#10;Description automatically generated">
            <a:extLst>
              <a:ext uri="{FF2B5EF4-FFF2-40B4-BE49-F238E27FC236}">
                <a16:creationId xmlns:a16="http://schemas.microsoft.com/office/drawing/2014/main" id="{804F3EAA-59E2-41C6-81A1-FF587E6AE533}"/>
              </a:ext>
            </a:extLst>
          </p:cNvPr>
          <p:cNvPicPr>
            <a:picLocks noChangeAspect="1"/>
          </p:cNvPicPr>
          <p:nvPr userDrawn="1"/>
        </p:nvPicPr>
        <p:blipFill rotWithShape="1">
          <a:blip r:embed="rId4"/>
          <a:srcRect r="75000"/>
          <a:stretch/>
        </p:blipFill>
        <p:spPr>
          <a:xfrm>
            <a:off x="11329087" y="213076"/>
            <a:ext cx="750928" cy="507367"/>
          </a:xfrm>
          <a:prstGeom prst="rect">
            <a:avLst/>
          </a:prstGeom>
        </p:spPr>
      </p:pic>
    </p:spTree>
    <p:extLst>
      <p:ext uri="{BB962C8B-B14F-4D97-AF65-F5344CB8AC3E}">
        <p14:creationId xmlns:p14="http://schemas.microsoft.com/office/powerpoint/2010/main" val="3788572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ity Pink 2">
    <p:spTree>
      <p:nvGrpSpPr>
        <p:cNvPr id="1" name=""/>
        <p:cNvGrpSpPr/>
        <p:nvPr/>
      </p:nvGrpSpPr>
      <p:grpSpPr>
        <a:xfrm>
          <a:off x="0" y="0"/>
          <a:ext cx="0" cy="0"/>
          <a:chOff x="0" y="0"/>
          <a:chExt cx="0" cy="0"/>
        </a:xfrm>
      </p:grpSpPr>
      <p:pic>
        <p:nvPicPr>
          <p:cNvPr id="11" name="Picture 10" descr="Logo&#10;&#10;Description automatically generated">
            <a:extLst>
              <a:ext uri="{FF2B5EF4-FFF2-40B4-BE49-F238E27FC236}">
                <a16:creationId xmlns:a16="http://schemas.microsoft.com/office/drawing/2014/main" id="{686829D8-5AEC-0840-A253-67FFC364F41D}"/>
              </a:ext>
            </a:extLst>
          </p:cNvPr>
          <p:cNvPicPr>
            <a:picLocks noChangeAspect="1"/>
          </p:cNvPicPr>
          <p:nvPr userDrawn="1"/>
        </p:nvPicPr>
        <p:blipFill rotWithShape="1">
          <a:blip r:embed="rId2">
            <a:alphaModFix amt="20000"/>
          </a:blip>
          <a:srcRect l="3425" t="8894" r="3425"/>
          <a:stretch/>
        </p:blipFill>
        <p:spPr>
          <a:xfrm>
            <a:off x="558" y="323888"/>
            <a:ext cx="12192000" cy="6534112"/>
          </a:xfrm>
          <a:prstGeom prst="rect">
            <a:avLst/>
          </a:prstGeom>
        </p:spPr>
      </p:pic>
      <p:sp>
        <p:nvSpPr>
          <p:cNvPr id="7" name="Title Placeholder 1">
            <a:extLst>
              <a:ext uri="{FF2B5EF4-FFF2-40B4-BE49-F238E27FC236}">
                <a16:creationId xmlns:a16="http://schemas.microsoft.com/office/drawing/2014/main" id="{4202527E-18AF-4D09-B506-61A31AA00559}"/>
              </a:ext>
            </a:extLst>
          </p:cNvPr>
          <p:cNvSpPr>
            <a:spLocks noGrp="1"/>
          </p:cNvSpPr>
          <p:nvPr>
            <p:ph type="title" hasCustomPrompt="1"/>
          </p:nvPr>
        </p:nvSpPr>
        <p:spPr>
          <a:xfrm>
            <a:off x="293498" y="360001"/>
            <a:ext cx="10515600" cy="848313"/>
          </a:xfrm>
          <a:prstGeom prst="rect">
            <a:avLst/>
          </a:prstGeom>
        </p:spPr>
        <p:txBody>
          <a:bodyPr vert="horz" lIns="91440" tIns="45720" rIns="91440" bIns="45720" rtlCol="0" anchor="t">
            <a:normAutofit/>
          </a:bodyPr>
          <a:lstStyle>
            <a:lvl1pPr>
              <a:lnSpc>
                <a:spcPct val="75000"/>
              </a:lnSpc>
              <a:defRPr sz="3000">
                <a:solidFill>
                  <a:srgbClr val="373535"/>
                </a:solidFill>
              </a:defRPr>
            </a:lvl1pPr>
          </a:lstStyle>
          <a:p>
            <a:r>
              <a:rPr lang="en-US"/>
              <a:t>SLIDE </a:t>
            </a:r>
            <a:br>
              <a:rPr lang="en-US"/>
            </a:br>
            <a:r>
              <a:rPr lang="en-US"/>
              <a:t>TITLE</a:t>
            </a:r>
          </a:p>
        </p:txBody>
      </p:sp>
      <p:pic>
        <p:nvPicPr>
          <p:cNvPr id="2" name="Picture 1" descr="A picture containing logo&#10;&#10;Description automatically generated">
            <a:extLst>
              <a:ext uri="{FF2B5EF4-FFF2-40B4-BE49-F238E27FC236}">
                <a16:creationId xmlns:a16="http://schemas.microsoft.com/office/drawing/2014/main" id="{7C2A56D5-D150-4398-A4D1-874D97A0C67C}"/>
              </a:ext>
            </a:extLst>
          </p:cNvPr>
          <p:cNvPicPr>
            <a:picLocks noChangeAspect="1"/>
          </p:cNvPicPr>
          <p:nvPr userDrawn="1"/>
        </p:nvPicPr>
        <p:blipFill>
          <a:blip r:embed="rId3"/>
          <a:stretch>
            <a:fillRect/>
          </a:stretch>
        </p:blipFill>
        <p:spPr>
          <a:xfrm>
            <a:off x="11193861" y="106759"/>
            <a:ext cx="886154" cy="720000"/>
          </a:xfrm>
          <a:prstGeom prst="rect">
            <a:avLst/>
          </a:prstGeom>
        </p:spPr>
      </p:pic>
    </p:spTree>
    <p:extLst>
      <p:ext uri="{BB962C8B-B14F-4D97-AF65-F5344CB8AC3E}">
        <p14:creationId xmlns:p14="http://schemas.microsoft.com/office/powerpoint/2010/main" val="112059940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2.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8"/>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a:extLst>
              <a:ext uri="{FF2B5EF4-FFF2-40B4-BE49-F238E27FC236}">
                <a16:creationId xmlns:a16="http://schemas.microsoft.com/office/drawing/2014/main" id="{5FF39E59-BDBA-574C-B8FD-9C96D89D8225}"/>
              </a:ext>
            </a:extLst>
          </p:cNvPr>
          <p:cNvSpPr txBox="1"/>
          <p:nvPr userDrawn="1"/>
        </p:nvSpPr>
        <p:spPr>
          <a:xfrm>
            <a:off x="11128846" y="6369763"/>
            <a:ext cx="732311" cy="246221"/>
          </a:xfrm>
          <a:prstGeom prst="rect">
            <a:avLst/>
          </a:prstGeom>
          <a:noFill/>
        </p:spPr>
        <p:txBody>
          <a:bodyPr wrap="square" rtlCol="0">
            <a:spAutoFit/>
          </a:bodyPr>
          <a:lstStyle/>
          <a:p>
            <a:pPr algn="r"/>
            <a:fld id="{B8B082D8-2A53-AB40-A6B4-A945EC1A3979}" type="slidenum">
              <a:rPr lang="en-QA" sz="1000" smtClean="0">
                <a:latin typeface="MULISH REGULAR ROMAN" pitchFamily="2" charset="77"/>
              </a:rPr>
              <a:pPr algn="r"/>
              <a:t>‹#›</a:t>
            </a:fld>
            <a:endParaRPr lang="en-QA" sz="1000">
              <a:latin typeface="MULISH REGULAR ROMAN" pitchFamily="2" charset="77"/>
            </a:endParaRPr>
          </a:p>
        </p:txBody>
      </p:sp>
    </p:spTree>
    <p:extLst>
      <p:ext uri="{BB962C8B-B14F-4D97-AF65-F5344CB8AC3E}">
        <p14:creationId xmlns:p14="http://schemas.microsoft.com/office/powerpoint/2010/main" val="3836386682"/>
      </p:ext>
    </p:extLst>
  </p:cSld>
  <p:clrMap bg1="lt1" tx1="dk1" bg2="lt2" tx2="dk2" accent1="accent1" accent2="accent2" accent3="accent3" accent4="accent4" accent5="accent5" accent6="accent6" hlink="hlink" folHlink="folHlink"/>
  <p:sldLayoutIdLst>
    <p:sldLayoutId id="214748370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64" r:id="rId12"/>
    <p:sldLayoutId id="2147483684" r:id="rId13"/>
    <p:sldLayoutId id="2147483685" r:id="rId14"/>
    <p:sldLayoutId id="2147483700" r:id="rId15"/>
    <p:sldLayoutId id="2147483701" r:id="rId16"/>
    <p:sldLayoutId id="2147483686" r:id="rId17"/>
    <p:sldLayoutId id="2147483702" r:id="rId18"/>
    <p:sldLayoutId id="2147483688" r:id="rId19"/>
    <p:sldLayoutId id="2147483689" r:id="rId20"/>
    <p:sldLayoutId id="2147483690" r:id="rId21"/>
    <p:sldLayoutId id="2147483687" r:id="rId22"/>
    <p:sldLayoutId id="2147483669" r:id="rId23"/>
    <p:sldLayoutId id="2147483691" r:id="rId24"/>
    <p:sldLayoutId id="2147483692" r:id="rId25"/>
    <p:sldLayoutId id="2147483693" r:id="rId26"/>
    <p:sldLayoutId id="2147483694" r:id="rId27"/>
    <p:sldLayoutId id="2147483695" r:id="rId28"/>
    <p:sldLayoutId id="2147483696" r:id="rId29"/>
    <p:sldLayoutId id="2147483673" r:id="rId30"/>
    <p:sldLayoutId id="2147483697" r:id="rId31"/>
    <p:sldLayoutId id="2147483698" r:id="rId32"/>
    <p:sldLayoutId id="2147483779" r:id="rId33"/>
    <p:sldLayoutId id="2147483780" r:id="rId34"/>
    <p:sldLayoutId id="2147483782" r:id="rId35"/>
    <p:sldLayoutId id="2147483670" r:id="rId36"/>
    <p:sldLayoutId id="2147483795" r:id="rId37"/>
  </p:sldLayoutIdLst>
  <p:hf hdr="0" ftr="0" dt="0"/>
  <p:txStyles>
    <p:titleStyle>
      <a:lvl1pPr algn="l" defTabSz="914400" rtl="0" eaLnBrk="1" latinLnBrk="0" hangingPunct="1">
        <a:lnSpc>
          <a:spcPct val="90000"/>
        </a:lnSpc>
        <a:spcBef>
          <a:spcPct val="0"/>
        </a:spcBef>
        <a:buNone/>
        <a:defRPr sz="4400" b="1" i="0" kern="1200">
          <a:solidFill>
            <a:schemeClr val="tx1"/>
          </a:solidFill>
          <a:latin typeface="MULISH EXTRABOLD ROMAN"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ULISH REGULAR ROMAN"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ULISH REGULAR ROMAN"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ULISH REGULAR ROMAN"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ULISH REGULAR ROMAN"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ULISH REGULAR ROMAN"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785E2B7-983F-4413-A3EB-D08CB4EEFE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AB3754-71DD-4E25-9F28-590B6DB87F44}" type="slidenum">
              <a:rPr lang="en-IN" smtClean="0"/>
              <a:t>‹#›</a:t>
            </a:fld>
            <a:endParaRPr lang="en-IN"/>
          </a:p>
        </p:txBody>
      </p:sp>
    </p:spTree>
    <p:extLst>
      <p:ext uri="{BB962C8B-B14F-4D97-AF65-F5344CB8AC3E}">
        <p14:creationId xmlns:p14="http://schemas.microsoft.com/office/powerpoint/2010/main" val="4085125474"/>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25.emf"/><Relationship Id="rId5" Type="http://schemas.openxmlformats.org/officeDocument/2006/relationships/oleObject" Target="../embeddings/oleObject1.bin"/><Relationship Id="rId4"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2.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FB27E0-9357-EC43-AB11-1EB64B1A3320}"/>
              </a:ext>
            </a:extLst>
          </p:cNvPr>
          <p:cNvSpPr txBox="1"/>
          <p:nvPr/>
        </p:nvSpPr>
        <p:spPr>
          <a:xfrm>
            <a:off x="2111523" y="2122799"/>
            <a:ext cx="7968953" cy="2244204"/>
          </a:xfrm>
          <a:prstGeom prst="rect">
            <a:avLst/>
          </a:prstGeom>
          <a:noFill/>
        </p:spPr>
        <p:txBody>
          <a:bodyPr wrap="square" rtlCol="0">
            <a:spAutoFit/>
          </a:bodyPr>
          <a:lstStyle/>
          <a:p>
            <a:pPr algn="ctr">
              <a:lnSpc>
                <a:spcPct val="107000"/>
              </a:lnSpc>
              <a:spcAft>
                <a:spcPts val="800"/>
              </a:spcAft>
            </a:pPr>
            <a:r>
              <a:rPr lang="en-US" sz="4000" b="1"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TASMU TEST GUIDELINES</a:t>
            </a:r>
            <a:endParaRPr lang="en-IN" sz="4000" dirty="0">
              <a:solidFill>
                <a:schemeClr val="tx1">
                  <a:lumMod val="95000"/>
                  <a:lumOff val="5000"/>
                </a:schemeClr>
              </a:solidFill>
              <a:effectLst/>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800"/>
              </a:spcAft>
            </a:pPr>
            <a:r>
              <a:rPr lang="en-US" sz="1800"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Part 1</a:t>
            </a:r>
            <a:r>
              <a:rPr lang="en-US" sz="18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endParaRPr lang="en-IN"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800"/>
              </a:spcAft>
            </a:pPr>
            <a:r>
              <a:rPr lang="en-US" sz="18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Owner</a:t>
            </a:r>
            <a:r>
              <a:rPr lang="en-US"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r>
            <a:br>
              <a:rPr lang="en-US"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en-US" sz="18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TASMU Quality Control Team</a:t>
            </a:r>
          </a:p>
          <a:p>
            <a:pPr algn="ctr">
              <a:lnSpc>
                <a:spcPct val="107000"/>
              </a:lnSpc>
              <a:spcAft>
                <a:spcPts val="800"/>
              </a:spcAft>
            </a:pP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January 2022</a:t>
            </a:r>
            <a:endParaRPr lang="en-IN"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908545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9503C-EC92-4C8A-9E70-348280704992}"/>
              </a:ext>
            </a:extLst>
          </p:cNvPr>
          <p:cNvSpPr>
            <a:spLocks noGrp="1"/>
          </p:cNvSpPr>
          <p:nvPr>
            <p:ph type="title"/>
          </p:nvPr>
        </p:nvSpPr>
        <p:spPr>
          <a:xfrm>
            <a:off x="887498" y="160987"/>
            <a:ext cx="10515600" cy="374786"/>
          </a:xfrm>
        </p:spPr>
        <p:txBody>
          <a:bodyPr>
            <a:noAutofit/>
          </a:bodyPr>
          <a:lstStyle/>
          <a:p>
            <a:r>
              <a:rPr lang="en-US" sz="2600" dirty="0">
                <a:latin typeface="MULISH EXTRABOLD ROMAN"/>
              </a:rPr>
              <a:t>TEST STRATEGY: Scope of Testing</a:t>
            </a:r>
            <a:endParaRPr lang="en-US" sz="2600" dirty="0"/>
          </a:p>
        </p:txBody>
      </p:sp>
      <p:graphicFrame>
        <p:nvGraphicFramePr>
          <p:cNvPr id="8" name="Diagram 7"/>
          <p:cNvGraphicFramePr/>
          <p:nvPr>
            <p:extLst>
              <p:ext uri="{D42A27DB-BD31-4B8C-83A1-F6EECF244321}">
                <p14:modId xmlns:p14="http://schemas.microsoft.com/office/powerpoint/2010/main" val="3873825241"/>
              </p:ext>
            </p:extLst>
          </p:nvPr>
        </p:nvGraphicFramePr>
        <p:xfrm>
          <a:off x="-565266" y="594701"/>
          <a:ext cx="8580581" cy="5606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p:cNvSpPr txBox="1"/>
          <p:nvPr/>
        </p:nvSpPr>
        <p:spPr>
          <a:xfrm>
            <a:off x="6510274" y="1162007"/>
            <a:ext cx="5208104" cy="5293757"/>
          </a:xfrm>
          <a:prstGeom prst="rect">
            <a:avLst/>
          </a:prstGeom>
          <a:noFill/>
        </p:spPr>
        <p:txBody>
          <a:bodyPr wrap="square" rtlCol="1">
            <a:spAutoFit/>
          </a:bodyPr>
          <a:lstStyle/>
          <a:p>
            <a:pPr marL="285750" indent="-285750">
              <a:buFont typeface="Arial" panose="020B0604020202020204" pitchFamily="34" charset="0"/>
              <a:buChar char="•"/>
            </a:pPr>
            <a:r>
              <a:rPr lang="en-IN" sz="1600" b="1" dirty="0"/>
              <a:t>B2B Portal</a:t>
            </a:r>
            <a:r>
              <a:rPr lang="en-IN" sz="1600" dirty="0"/>
              <a:t> – UI of the system for End Users.</a:t>
            </a:r>
          </a:p>
          <a:p>
            <a:pPr marL="285750" indent="-285750">
              <a:buFont typeface="Arial" panose="020B0604020202020204" pitchFamily="34" charset="0"/>
              <a:buChar char="•"/>
            </a:pPr>
            <a:r>
              <a:rPr lang="en-IN" sz="1600" b="1" dirty="0"/>
              <a:t>B2C</a:t>
            </a:r>
            <a:r>
              <a:rPr lang="en-IN" sz="1600" dirty="0"/>
              <a:t> - B2C Web Portal and App as digital interface.</a:t>
            </a:r>
          </a:p>
          <a:p>
            <a:pPr marL="285750" indent="-285750">
              <a:buFont typeface="Arial" panose="020B0604020202020204" pitchFamily="34" charset="0"/>
              <a:buChar char="•"/>
            </a:pPr>
            <a:r>
              <a:rPr lang="en-IN" sz="1600" b="1" dirty="0"/>
              <a:t>Developer Portal</a:t>
            </a:r>
            <a:r>
              <a:rPr lang="en-IN" sz="1600" dirty="0"/>
              <a:t> – B2B Providers can view the API related information from Developer Portal, to integrate with their own Use Cases.</a:t>
            </a:r>
          </a:p>
          <a:p>
            <a:pPr marL="285750" indent="-285750">
              <a:buFont typeface="Arial" panose="020B0604020202020204" pitchFamily="34" charset="0"/>
              <a:buChar char="•"/>
            </a:pPr>
            <a:r>
              <a:rPr lang="en-IN" sz="1600" b="1" dirty="0"/>
              <a:t>Billing </a:t>
            </a:r>
            <a:r>
              <a:rPr lang="en-IN" sz="1600" dirty="0"/>
              <a:t>– Billing systems is responsible to keep record of all transaction and manage invoices, Orders etc. of the user</a:t>
            </a:r>
          </a:p>
          <a:p>
            <a:pPr marL="285750" indent="-285750">
              <a:buFont typeface="Arial" panose="020B0604020202020204" pitchFamily="34" charset="0"/>
              <a:buChar char="•"/>
            </a:pPr>
            <a:r>
              <a:rPr lang="en-IN" sz="1600" b="1" dirty="0"/>
              <a:t>CMS </a:t>
            </a:r>
            <a:r>
              <a:rPr lang="en-IN" sz="1600" dirty="0"/>
              <a:t>– Content Management system is responsible for contents like News, Hero web, Media, Sector based info etc.</a:t>
            </a:r>
          </a:p>
          <a:p>
            <a:pPr marL="285750" indent="-285750">
              <a:buFont typeface="Arial" panose="020B0604020202020204" pitchFamily="34" charset="0"/>
              <a:buChar char="•"/>
            </a:pPr>
            <a:r>
              <a:rPr lang="en-IN" sz="1600" b="1" dirty="0"/>
              <a:t>CRM</a:t>
            </a:r>
            <a:r>
              <a:rPr lang="en-IN" sz="1600" dirty="0"/>
              <a:t> – Customer Info data base, and Interface to resolve Service request, support request etc.</a:t>
            </a:r>
          </a:p>
          <a:p>
            <a:pPr marL="285750" indent="-285750">
              <a:buFont typeface="Arial" panose="020B0604020202020204" pitchFamily="34" charset="0"/>
              <a:buChar char="•"/>
            </a:pPr>
            <a:r>
              <a:rPr lang="en-IN" sz="1600" b="1" dirty="0"/>
              <a:t>ITSM</a:t>
            </a:r>
            <a:r>
              <a:rPr lang="en-IN" sz="1600" dirty="0"/>
              <a:t> – </a:t>
            </a:r>
            <a:r>
              <a:rPr lang="en-US" sz="1600" dirty="0"/>
              <a:t>The ITSM application, is an advanced, solution that unifies key applications across Service Management, Asset Management, and IT Operations Management into one application. </a:t>
            </a:r>
            <a:endParaRPr lang="en-IN" sz="1600" dirty="0"/>
          </a:p>
          <a:p>
            <a:pPr marL="285750" indent="-285750">
              <a:buFont typeface="Arial" panose="020B0604020202020204" pitchFamily="34" charset="0"/>
              <a:buChar char="•"/>
            </a:pPr>
            <a:r>
              <a:rPr lang="en-IN" sz="1600" b="1" dirty="0"/>
              <a:t>ODP</a:t>
            </a:r>
            <a:r>
              <a:rPr lang="en-IN" sz="1600" dirty="0"/>
              <a:t> – Open Data Portal will give some public information and insights to people who wants to analyse data.</a:t>
            </a:r>
          </a:p>
          <a:p>
            <a:endParaRPr lang="ar-QA" dirty="0"/>
          </a:p>
        </p:txBody>
      </p:sp>
      <p:sp>
        <p:nvSpPr>
          <p:cNvPr id="5" name="Oval 4">
            <a:extLst>
              <a:ext uri="{FF2B5EF4-FFF2-40B4-BE49-F238E27FC236}">
                <a16:creationId xmlns:a16="http://schemas.microsoft.com/office/drawing/2014/main" id="{2FF9D86F-A21A-4144-8839-79F7B90C540A}"/>
              </a:ext>
            </a:extLst>
          </p:cNvPr>
          <p:cNvSpPr/>
          <p:nvPr/>
        </p:nvSpPr>
        <p:spPr>
          <a:xfrm>
            <a:off x="427393" y="250511"/>
            <a:ext cx="365760" cy="365760"/>
          </a:xfrm>
          <a:prstGeom prst="ellipse">
            <a:avLst/>
          </a:prstGeom>
          <a:solidFill>
            <a:srgbClr val="FCD031"/>
          </a:solidFill>
          <a:ln w="38100" cap="flat" cmpd="sng" algn="ctr">
            <a:solidFill>
              <a:schemeClr val="bg1"/>
            </a:solidFill>
            <a:prstDash val="solid"/>
            <a:miter lim="800000"/>
          </a:ln>
          <a:effectLst/>
        </p:spPr>
        <p:txBody>
          <a:bodyPr wrap="none" lIns="73152" tIns="73152" rIns="73152" bIns="73152"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effectLst/>
                <a:uLnTx/>
                <a:uFillTx/>
                <a:latin typeface="Avenir Black"/>
                <a:ea typeface="+mn-ea"/>
                <a:cs typeface="+mn-cs"/>
                <a:sym typeface="Helvetica Light"/>
              </a:rPr>
              <a:t>2</a:t>
            </a:r>
            <a:endParaRPr kumimoji="0" lang="en-US" sz="1800" b="1" i="0" u="none" strike="noStrike" kern="0" cap="none" spc="0" normalizeH="0" baseline="0" noProof="0" dirty="0">
              <a:ln>
                <a:noFill/>
              </a:ln>
              <a:solidFill>
                <a:schemeClr val="tx1"/>
              </a:solidFill>
              <a:effectLst/>
              <a:uLnTx/>
              <a:uFillTx/>
              <a:latin typeface="Avenir Black"/>
              <a:ea typeface="+mn-ea"/>
              <a:cs typeface="+mn-cs"/>
              <a:sym typeface="Helvetica Light"/>
            </a:endParaRPr>
          </a:p>
        </p:txBody>
      </p:sp>
    </p:spTree>
    <p:extLst>
      <p:ext uri="{BB962C8B-B14F-4D97-AF65-F5344CB8AC3E}">
        <p14:creationId xmlns:p14="http://schemas.microsoft.com/office/powerpoint/2010/main" val="839437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22431" y="979930"/>
            <a:ext cx="7196667" cy="5107361"/>
          </a:xfrm>
          <a:prstGeom prst="roundRect">
            <a:avLst/>
          </a:prstGeom>
          <a:solidFill>
            <a:srgbClr val="FFE36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QA"/>
          </a:p>
        </p:txBody>
      </p:sp>
      <p:sp>
        <p:nvSpPr>
          <p:cNvPr id="98" name="Title 1">
            <a:extLst>
              <a:ext uri="{FF2B5EF4-FFF2-40B4-BE49-F238E27FC236}">
                <a16:creationId xmlns:a16="http://schemas.microsoft.com/office/drawing/2014/main" id="{5B886288-D3D9-42D3-93E3-0277E53CA03E}"/>
              </a:ext>
            </a:extLst>
          </p:cNvPr>
          <p:cNvSpPr>
            <a:spLocks noGrp="1"/>
          </p:cNvSpPr>
          <p:nvPr>
            <p:ph type="title"/>
          </p:nvPr>
        </p:nvSpPr>
        <p:spPr>
          <a:xfrm>
            <a:off x="892905" y="157818"/>
            <a:ext cx="10512155" cy="468018"/>
          </a:xfrm>
        </p:spPr>
        <p:txBody>
          <a:bodyPr anchor="ctr">
            <a:noAutofit/>
          </a:bodyPr>
          <a:lstStyle/>
          <a:p>
            <a:r>
              <a:rPr lang="en-US" sz="2600" dirty="0"/>
              <a:t>TASMU TEST STRATEGY : Test Plan</a:t>
            </a:r>
          </a:p>
        </p:txBody>
      </p:sp>
      <p:graphicFrame>
        <p:nvGraphicFramePr>
          <p:cNvPr id="2" name="Diagram 1"/>
          <p:cNvGraphicFramePr/>
          <p:nvPr>
            <p:extLst>
              <p:ext uri="{D42A27DB-BD31-4B8C-83A1-F6EECF244321}">
                <p14:modId xmlns:p14="http://schemas.microsoft.com/office/powerpoint/2010/main" val="2486669879"/>
              </p:ext>
            </p:extLst>
          </p:nvPr>
        </p:nvGraphicFramePr>
        <p:xfrm>
          <a:off x="-143235" y="1094232"/>
          <a:ext cx="8128000" cy="48691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p:cNvGraphicFramePr/>
          <p:nvPr>
            <p:extLst>
              <p:ext uri="{D42A27DB-BD31-4B8C-83A1-F6EECF244321}">
                <p14:modId xmlns:p14="http://schemas.microsoft.com/office/powerpoint/2010/main" val="3689198262"/>
              </p:ext>
            </p:extLst>
          </p:nvPr>
        </p:nvGraphicFramePr>
        <p:xfrm>
          <a:off x="8922764" y="1094231"/>
          <a:ext cx="1586988" cy="486910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Oval 6">
            <a:extLst>
              <a:ext uri="{FF2B5EF4-FFF2-40B4-BE49-F238E27FC236}">
                <a16:creationId xmlns:a16="http://schemas.microsoft.com/office/drawing/2014/main" id="{2FF9D86F-A21A-4144-8839-79F7B90C540A}"/>
              </a:ext>
            </a:extLst>
          </p:cNvPr>
          <p:cNvSpPr/>
          <p:nvPr/>
        </p:nvSpPr>
        <p:spPr>
          <a:xfrm>
            <a:off x="560014" y="227688"/>
            <a:ext cx="365760" cy="365760"/>
          </a:xfrm>
          <a:prstGeom prst="ellipse">
            <a:avLst/>
          </a:prstGeom>
          <a:solidFill>
            <a:srgbClr val="FCD031"/>
          </a:solidFill>
          <a:ln w="38100" cap="flat" cmpd="sng" algn="ctr">
            <a:solidFill>
              <a:schemeClr val="bg1"/>
            </a:solidFill>
            <a:prstDash val="solid"/>
            <a:miter lim="800000"/>
          </a:ln>
          <a:effectLst/>
        </p:spPr>
        <p:txBody>
          <a:bodyPr wrap="none" lIns="73152" tIns="73152" rIns="73152" bIns="73152"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effectLst/>
                <a:uLnTx/>
                <a:uFillTx/>
                <a:latin typeface="Avenir Black"/>
                <a:ea typeface="+mn-ea"/>
                <a:cs typeface="+mn-cs"/>
                <a:sym typeface="Helvetica Light"/>
              </a:rPr>
              <a:t>2</a:t>
            </a:r>
            <a:endParaRPr kumimoji="0" lang="en-US" sz="1800" b="1" i="0" u="none" strike="noStrike" kern="0" cap="none" spc="0" normalizeH="0" baseline="0" noProof="0" dirty="0">
              <a:ln>
                <a:noFill/>
              </a:ln>
              <a:solidFill>
                <a:schemeClr val="tx1"/>
              </a:solidFill>
              <a:effectLst/>
              <a:uLnTx/>
              <a:uFillTx/>
              <a:latin typeface="Avenir Black"/>
              <a:ea typeface="+mn-ea"/>
              <a:cs typeface="+mn-cs"/>
              <a:sym typeface="Helvetica Light"/>
            </a:endParaRPr>
          </a:p>
        </p:txBody>
      </p:sp>
      <p:sp>
        <p:nvSpPr>
          <p:cNvPr id="6" name="Plus 5"/>
          <p:cNvSpPr/>
          <p:nvPr/>
        </p:nvSpPr>
        <p:spPr>
          <a:xfrm>
            <a:off x="7813964" y="3317268"/>
            <a:ext cx="947651" cy="916713"/>
          </a:xfrm>
          <a:prstGeom prst="mathPlus">
            <a:avLst/>
          </a:prstGeom>
          <a:solidFill>
            <a:srgbClr val="F6CC3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QA"/>
          </a:p>
        </p:txBody>
      </p:sp>
      <p:sp>
        <p:nvSpPr>
          <p:cNvPr id="5" name="TextBox 4">
            <a:extLst>
              <a:ext uri="{FF2B5EF4-FFF2-40B4-BE49-F238E27FC236}">
                <a16:creationId xmlns:a16="http://schemas.microsoft.com/office/drawing/2014/main" id="{8CB9E6BD-AE29-46A0-AFF0-2F2E38012B1D}"/>
              </a:ext>
            </a:extLst>
          </p:cNvPr>
          <p:cNvSpPr txBox="1"/>
          <p:nvPr/>
        </p:nvSpPr>
        <p:spPr>
          <a:xfrm>
            <a:off x="120068" y="6133851"/>
            <a:ext cx="12304330" cy="646331"/>
          </a:xfrm>
          <a:prstGeom prst="rect">
            <a:avLst/>
          </a:prstGeom>
          <a:noFill/>
        </p:spPr>
        <p:txBody>
          <a:bodyPr wrap="none" rtlCol="0">
            <a:spAutoFit/>
          </a:bodyPr>
          <a:lstStyle/>
          <a:p>
            <a:r>
              <a:rPr lang="en-US" i="1" dirty="0"/>
              <a:t>Note: Performance testing will be performed on Pre-prod every 6 months or as per need.</a:t>
            </a:r>
          </a:p>
          <a:p>
            <a:r>
              <a:rPr lang="en-US" i="1" dirty="0"/>
              <a:t>At the end of the test plan preparation phase, QC team will send a Test execution Plan which explains the execution phase details.</a:t>
            </a:r>
            <a:endParaRPr lang="en-IN" i="1" dirty="0"/>
          </a:p>
        </p:txBody>
      </p:sp>
    </p:spTree>
    <p:extLst>
      <p:ext uri="{BB962C8B-B14F-4D97-AF65-F5344CB8AC3E}">
        <p14:creationId xmlns:p14="http://schemas.microsoft.com/office/powerpoint/2010/main" val="3329903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1C1CBE-A208-4EC5-9EBC-38DFB1BB038D}"/>
              </a:ext>
            </a:extLst>
          </p:cNvPr>
          <p:cNvSpPr>
            <a:spLocks noGrp="1"/>
          </p:cNvSpPr>
          <p:nvPr>
            <p:ph type="title"/>
          </p:nvPr>
        </p:nvSpPr>
        <p:spPr>
          <a:xfrm>
            <a:off x="2242024" y="3082655"/>
            <a:ext cx="7707952" cy="708656"/>
          </a:xfrm>
          <a:noFill/>
        </p:spPr>
        <p:txBody>
          <a:bodyPr vert="horz" wrap="square" lIns="91440" tIns="45720" rIns="91440" bIns="45720" rtlCol="0" anchor="t">
            <a:spAutoFit/>
          </a:bodyPr>
          <a:lstStyle/>
          <a:p>
            <a:pPr algn="ctr">
              <a:lnSpc>
                <a:spcPts val="5000"/>
              </a:lnSpc>
              <a:spcBef>
                <a:spcPts val="0"/>
              </a:spcBef>
            </a:pPr>
            <a:r>
              <a:rPr lang="en-US" sz="4000" dirty="0">
                <a:latin typeface="MULISH EXTRABOLD ROMAN"/>
                <a:ea typeface="+mn-ea"/>
                <a:cs typeface="+mn-cs"/>
              </a:rPr>
              <a:t>TASMU TEST FRAMEWORK</a:t>
            </a:r>
          </a:p>
        </p:txBody>
      </p:sp>
    </p:spTree>
    <p:extLst>
      <p:ext uri="{BB962C8B-B14F-4D97-AF65-F5344CB8AC3E}">
        <p14:creationId xmlns:p14="http://schemas.microsoft.com/office/powerpoint/2010/main" val="2120148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BA717AE-28C3-1848-8C90-DA50CDEAA2AA}"/>
              </a:ext>
            </a:extLst>
          </p:cNvPr>
          <p:cNvGraphicFramePr>
            <a:graphicFrameLocks noChangeAspect="1"/>
          </p:cNvGraphicFramePr>
          <p:nvPr>
            <p:custDataLst>
              <p:tags r:id="rId2"/>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3262" name="think-cell Slide" r:id="rId5" imgW="7772400" imgH="10058400" progId="TCLayout.ActiveDocument.1">
                  <p:embed/>
                </p:oleObj>
              </mc:Choice>
              <mc:Fallback>
                <p:oleObj name="think-cell Slide" r:id="rId5" imgW="7772400" imgH="10058400" progId="TCLayout.ActiveDocument.1">
                  <p:embed/>
                  <p:pic>
                    <p:nvPicPr>
                      <p:cNvPr id="2" name="Object 1" hidden="1">
                        <a:extLst>
                          <a:ext uri="{FF2B5EF4-FFF2-40B4-BE49-F238E27FC236}">
                            <a16:creationId xmlns:a16="http://schemas.microsoft.com/office/drawing/2014/main" id="{5BA717AE-28C3-1848-8C90-DA50CDEAA2AA}"/>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21" name="Text Placeholder 3">
            <a:extLst>
              <a:ext uri="{FF2B5EF4-FFF2-40B4-BE49-F238E27FC236}">
                <a16:creationId xmlns:a16="http://schemas.microsoft.com/office/drawing/2014/main" id="{2E1FF003-47D6-8B4C-A2EB-E4BB4C290947}"/>
              </a:ext>
            </a:extLst>
          </p:cNvPr>
          <p:cNvSpPr txBox="1">
            <a:spLocks/>
          </p:cNvSpPr>
          <p:nvPr/>
        </p:nvSpPr>
        <p:spPr>
          <a:xfrm>
            <a:off x="687311" y="161755"/>
            <a:ext cx="11779764" cy="501805"/>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b="1" dirty="0">
                <a:solidFill>
                  <a:srgbClr val="373535"/>
                </a:solidFill>
                <a:latin typeface="MULISH EXTRABOLD ROMAN" pitchFamily="2" charset="77"/>
                <a:ea typeface="+mj-ea"/>
                <a:cs typeface="+mj-cs"/>
              </a:rPr>
              <a:t>TASMU TEST FRAMEWORK : K</a:t>
            </a:r>
            <a:r>
              <a:rPr lang="en-GB" sz="2600" b="1" dirty="0" err="1">
                <a:solidFill>
                  <a:srgbClr val="373535"/>
                </a:solidFill>
                <a:latin typeface="MULISH EXTRABOLD ROMAN" pitchFamily="2" charset="77"/>
                <a:ea typeface="+mj-ea"/>
                <a:cs typeface="+mj-cs"/>
              </a:rPr>
              <a:t>ey</a:t>
            </a:r>
            <a:r>
              <a:rPr lang="en-GB" sz="2600" b="1" dirty="0">
                <a:solidFill>
                  <a:srgbClr val="373535"/>
                </a:solidFill>
                <a:latin typeface="MULISH EXTRABOLD ROMAN" pitchFamily="2" charset="77"/>
                <a:ea typeface="+mj-ea"/>
                <a:cs typeface="+mj-cs"/>
              </a:rPr>
              <a:t> Roles &amp; Responsibilities</a:t>
            </a:r>
          </a:p>
        </p:txBody>
      </p:sp>
      <p:graphicFrame>
        <p:nvGraphicFramePr>
          <p:cNvPr id="4" name="Table 3">
            <a:extLst>
              <a:ext uri="{FF2B5EF4-FFF2-40B4-BE49-F238E27FC236}">
                <a16:creationId xmlns:a16="http://schemas.microsoft.com/office/drawing/2014/main" id="{2F3D348A-CF23-432E-A63C-5E6772C0B826}"/>
              </a:ext>
            </a:extLst>
          </p:cNvPr>
          <p:cNvGraphicFramePr>
            <a:graphicFrameLocks noGrp="1"/>
          </p:cNvGraphicFramePr>
          <p:nvPr>
            <p:extLst>
              <p:ext uri="{D42A27DB-BD31-4B8C-83A1-F6EECF244321}">
                <p14:modId xmlns:p14="http://schemas.microsoft.com/office/powerpoint/2010/main" val="1931019744"/>
              </p:ext>
            </p:extLst>
          </p:nvPr>
        </p:nvGraphicFramePr>
        <p:xfrm>
          <a:off x="117890" y="1060311"/>
          <a:ext cx="11622914" cy="5433037"/>
        </p:xfrm>
        <a:graphic>
          <a:graphicData uri="http://schemas.openxmlformats.org/drawingml/2006/table">
            <a:tbl>
              <a:tblPr>
                <a:tableStyleId>{5C22544A-7EE6-4342-B048-85BDC9FD1C3A}</a:tableStyleId>
              </a:tblPr>
              <a:tblGrid>
                <a:gridCol w="2515088">
                  <a:extLst>
                    <a:ext uri="{9D8B030D-6E8A-4147-A177-3AD203B41FA5}">
                      <a16:colId xmlns:a16="http://schemas.microsoft.com/office/drawing/2014/main" val="798668232"/>
                    </a:ext>
                  </a:extLst>
                </a:gridCol>
                <a:gridCol w="9107826">
                  <a:extLst>
                    <a:ext uri="{9D8B030D-6E8A-4147-A177-3AD203B41FA5}">
                      <a16:colId xmlns:a16="http://schemas.microsoft.com/office/drawing/2014/main" val="2246712850"/>
                    </a:ext>
                  </a:extLst>
                </a:gridCol>
              </a:tblGrid>
              <a:tr h="214353">
                <a:tc>
                  <a:txBody>
                    <a:bodyPr/>
                    <a:lstStyle/>
                    <a:p>
                      <a:pPr marL="0" marR="0" algn="ctr">
                        <a:lnSpc>
                          <a:spcPct val="115000"/>
                        </a:lnSpc>
                        <a:spcBef>
                          <a:spcPts val="200"/>
                        </a:spcBef>
                        <a:spcAft>
                          <a:spcPts val="200"/>
                        </a:spcAft>
                      </a:pPr>
                      <a:r>
                        <a:rPr lang="en-US" sz="1100" b="1" dirty="0">
                          <a:solidFill>
                            <a:schemeClr val="bg1"/>
                          </a:solidFill>
                          <a:effectLst/>
                          <a:latin typeface="Avenir"/>
                        </a:rPr>
                        <a:t>Role </a:t>
                      </a:r>
                      <a:endParaRPr lang="en-US" sz="1100" b="1" dirty="0">
                        <a:solidFill>
                          <a:schemeClr val="bg1"/>
                        </a:solidFill>
                        <a:effectLst/>
                        <a:latin typeface="Avenir"/>
                        <a:ea typeface="Calibri" panose="020F0502020204030204" pitchFamily="34" charset="0"/>
                      </a:endParaRPr>
                    </a:p>
                  </a:txBody>
                  <a:tcPr marL="12257" marR="12257" marT="12257" marB="122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algn="ctr">
                        <a:lnSpc>
                          <a:spcPct val="115000"/>
                        </a:lnSpc>
                        <a:spcBef>
                          <a:spcPts val="200"/>
                        </a:spcBef>
                        <a:spcAft>
                          <a:spcPts val="200"/>
                        </a:spcAft>
                      </a:pPr>
                      <a:r>
                        <a:rPr lang="en-US" sz="1050" b="1" dirty="0">
                          <a:solidFill>
                            <a:schemeClr val="bg1"/>
                          </a:solidFill>
                          <a:effectLst/>
                          <a:latin typeface="Avenir"/>
                        </a:rPr>
                        <a:t>Responsibility</a:t>
                      </a:r>
                      <a:endParaRPr lang="en-US" sz="1050" b="1" dirty="0">
                        <a:solidFill>
                          <a:schemeClr val="bg1"/>
                        </a:solidFill>
                        <a:effectLst/>
                        <a:latin typeface="Avenir"/>
                        <a:ea typeface="Calibri" panose="020F0502020204030204" pitchFamily="34" charset="0"/>
                      </a:endParaRPr>
                    </a:p>
                  </a:txBody>
                  <a:tcPr marL="12257" marR="12257" marT="12257" marB="122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1261633808"/>
                  </a:ext>
                </a:extLst>
              </a:tr>
              <a:tr h="898187">
                <a:tc>
                  <a:txBody>
                    <a:bodyPr/>
                    <a:lstStyle/>
                    <a:p>
                      <a:pPr marL="0" marR="0" algn="ctr">
                        <a:lnSpc>
                          <a:spcPct val="115000"/>
                        </a:lnSpc>
                        <a:spcBef>
                          <a:spcPts val="200"/>
                        </a:spcBef>
                        <a:spcAft>
                          <a:spcPts val="200"/>
                        </a:spcAft>
                        <a:tabLst>
                          <a:tab pos="1371600" algn="l"/>
                        </a:tabLst>
                      </a:pPr>
                      <a:r>
                        <a:rPr lang="en-US" sz="1400" b="1" dirty="0">
                          <a:solidFill>
                            <a:schemeClr val="tx1"/>
                          </a:solidFill>
                          <a:effectLst/>
                          <a:latin typeface="Avenir"/>
                          <a:ea typeface="Calibri" panose="020F0502020204030204" pitchFamily="34" charset="0"/>
                        </a:rPr>
                        <a:t>Release management</a:t>
                      </a:r>
                    </a:p>
                  </a:txBody>
                  <a:tcPr marL="12257" marR="12257" marT="12257" marB="12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342900" marR="0" lvl="0" indent="-342900" algn="l" defTabSz="914400" rtl="0" eaLnBrk="1" latinLnBrk="0" hangingPunct="1">
                        <a:lnSpc>
                          <a:spcPct val="107000"/>
                        </a:lnSpc>
                        <a:spcBef>
                          <a:spcPts val="0"/>
                        </a:spcBef>
                        <a:spcAft>
                          <a:spcPts val="0"/>
                        </a:spcAft>
                        <a:buFont typeface="Symbol" panose="05050102010706020507" pitchFamily="18" charset="2"/>
                        <a:buChar char=""/>
                        <a:tabLst>
                          <a:tab pos="91440" algn="l"/>
                        </a:tabLst>
                      </a:pPr>
                      <a:r>
                        <a:rPr lang="en-US" sz="1100" kern="1200" dirty="0">
                          <a:solidFill>
                            <a:schemeClr val="dk1"/>
                          </a:solidFill>
                          <a:effectLst/>
                          <a:latin typeface="Avenir"/>
                          <a:ea typeface="+mn-ea"/>
                          <a:cs typeface="+mn-cs"/>
                        </a:rPr>
                        <a:t>Planning Release lifecycle</a:t>
                      </a:r>
                    </a:p>
                    <a:p>
                      <a:pPr marL="342900" marR="0" lvl="0" indent="-342900" algn="l" defTabSz="914400" rtl="0" eaLnBrk="1" latinLnBrk="0" hangingPunct="1">
                        <a:lnSpc>
                          <a:spcPct val="107000"/>
                        </a:lnSpc>
                        <a:spcBef>
                          <a:spcPts val="0"/>
                        </a:spcBef>
                        <a:spcAft>
                          <a:spcPts val="0"/>
                        </a:spcAft>
                        <a:buFont typeface="Symbol" panose="05050102010706020507" pitchFamily="18" charset="2"/>
                        <a:buChar char=""/>
                        <a:tabLst>
                          <a:tab pos="91440" algn="l"/>
                        </a:tabLst>
                      </a:pPr>
                      <a:r>
                        <a:rPr lang="en-US" sz="1100" kern="1200" dirty="0">
                          <a:solidFill>
                            <a:schemeClr val="dk1"/>
                          </a:solidFill>
                          <a:effectLst/>
                          <a:latin typeface="Avenir"/>
                          <a:ea typeface="+mn-ea"/>
                          <a:cs typeface="+mn-cs"/>
                        </a:rPr>
                        <a:t>Managing Risk for Release scope</a:t>
                      </a:r>
                    </a:p>
                    <a:p>
                      <a:pPr marL="342900" marR="0" lvl="0" indent="-342900" algn="l" defTabSz="914400" rtl="0" eaLnBrk="1" latinLnBrk="0" hangingPunct="1">
                        <a:lnSpc>
                          <a:spcPct val="107000"/>
                        </a:lnSpc>
                        <a:spcBef>
                          <a:spcPts val="0"/>
                        </a:spcBef>
                        <a:spcAft>
                          <a:spcPts val="0"/>
                        </a:spcAft>
                        <a:buFont typeface="Symbol" panose="05050102010706020507" pitchFamily="18" charset="2"/>
                        <a:buChar char=""/>
                        <a:tabLst>
                          <a:tab pos="91440" algn="l"/>
                        </a:tabLst>
                      </a:pPr>
                      <a:r>
                        <a:rPr lang="en-US" sz="1100" kern="1200" dirty="0">
                          <a:solidFill>
                            <a:schemeClr val="dk1"/>
                          </a:solidFill>
                          <a:effectLst/>
                          <a:latin typeface="Avenir"/>
                          <a:ea typeface="+mn-ea"/>
                          <a:cs typeface="+mn-cs"/>
                        </a:rPr>
                        <a:t>Communicate all key messages and plans </a:t>
                      </a:r>
                    </a:p>
                    <a:p>
                      <a:pPr marL="342900" marR="0" lvl="0" indent="-342900" algn="l" defTabSz="914400" rtl="0" eaLnBrk="1" latinLnBrk="0" hangingPunct="1">
                        <a:lnSpc>
                          <a:spcPct val="107000"/>
                        </a:lnSpc>
                        <a:spcBef>
                          <a:spcPts val="0"/>
                        </a:spcBef>
                        <a:spcAft>
                          <a:spcPts val="0"/>
                        </a:spcAft>
                        <a:buFont typeface="Symbol" panose="05050102010706020507" pitchFamily="18" charset="2"/>
                        <a:buChar char=""/>
                        <a:tabLst>
                          <a:tab pos="91440" algn="l"/>
                        </a:tabLst>
                      </a:pPr>
                      <a:r>
                        <a:rPr lang="en-US" sz="1100" kern="1200" dirty="0">
                          <a:solidFill>
                            <a:schemeClr val="dk1"/>
                          </a:solidFill>
                          <a:effectLst/>
                          <a:latin typeface="Avenir"/>
                          <a:ea typeface="+mn-ea"/>
                          <a:cs typeface="+mn-cs"/>
                        </a:rPr>
                        <a:t>Keep traceability of all changes in requirements</a:t>
                      </a:r>
                    </a:p>
                    <a:p>
                      <a:pPr marL="342900" marR="0" lvl="0" indent="-342900" algn="l" defTabSz="914400" rtl="0" eaLnBrk="1" latinLnBrk="0" hangingPunct="1">
                        <a:lnSpc>
                          <a:spcPct val="107000"/>
                        </a:lnSpc>
                        <a:spcBef>
                          <a:spcPts val="0"/>
                        </a:spcBef>
                        <a:spcAft>
                          <a:spcPts val="0"/>
                        </a:spcAft>
                        <a:buFont typeface="Symbol" panose="05050102010706020507" pitchFamily="18" charset="2"/>
                        <a:buChar char=""/>
                        <a:tabLst>
                          <a:tab pos="91440" algn="l"/>
                        </a:tabLst>
                      </a:pPr>
                      <a:r>
                        <a:rPr lang="en-US" sz="1100" kern="1200" dirty="0">
                          <a:solidFill>
                            <a:schemeClr val="dk1"/>
                          </a:solidFill>
                          <a:effectLst/>
                          <a:latin typeface="Avenir"/>
                          <a:ea typeface="+mn-ea"/>
                          <a:cs typeface="+mn-cs"/>
                        </a:rPr>
                        <a:t>Monitor progress and ensure delivery within time</a:t>
                      </a:r>
                    </a:p>
                  </a:txBody>
                  <a:tcPr marL="12257" marR="12257" marT="12257" marB="122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719358120"/>
                  </a:ext>
                </a:extLst>
              </a:tr>
              <a:tr h="545432">
                <a:tc>
                  <a:txBody>
                    <a:bodyPr/>
                    <a:lstStyle/>
                    <a:p>
                      <a:pPr marL="0" marR="0" algn="ctr">
                        <a:lnSpc>
                          <a:spcPct val="115000"/>
                        </a:lnSpc>
                        <a:spcBef>
                          <a:spcPts val="200"/>
                        </a:spcBef>
                        <a:spcAft>
                          <a:spcPts val="200"/>
                        </a:spcAft>
                        <a:tabLst>
                          <a:tab pos="1371600" algn="l"/>
                        </a:tabLst>
                      </a:pPr>
                      <a:r>
                        <a:rPr lang="en-US" sz="1400" b="1" dirty="0">
                          <a:solidFill>
                            <a:schemeClr val="tx1"/>
                          </a:solidFill>
                          <a:effectLst/>
                          <a:latin typeface="Avenir"/>
                        </a:rPr>
                        <a:t>Scrum Master</a:t>
                      </a:r>
                      <a:endParaRPr lang="en-US" sz="1400" b="1" dirty="0">
                        <a:solidFill>
                          <a:schemeClr val="tx1"/>
                        </a:solidFill>
                        <a:effectLst/>
                        <a:latin typeface="Avenir"/>
                        <a:ea typeface="Calibri" panose="020F0502020204030204" pitchFamily="34" charset="0"/>
                      </a:endParaRPr>
                    </a:p>
                  </a:txBody>
                  <a:tcPr marL="12257" marR="12257" marT="12257" marB="12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342900" marR="0" lvl="0" indent="-342900" algn="l" defTabSz="914400" rtl="0" eaLnBrk="1" latinLnBrk="0" hangingPunct="1">
                        <a:lnSpc>
                          <a:spcPct val="107000"/>
                        </a:lnSpc>
                        <a:spcBef>
                          <a:spcPts val="0"/>
                        </a:spcBef>
                        <a:spcAft>
                          <a:spcPts val="0"/>
                        </a:spcAft>
                        <a:buFont typeface="Symbol" panose="05050102010706020507" pitchFamily="18" charset="2"/>
                        <a:buChar char=""/>
                      </a:pPr>
                      <a:r>
                        <a:rPr lang="en-GB" sz="1100" kern="1200" dirty="0">
                          <a:solidFill>
                            <a:schemeClr val="dk1"/>
                          </a:solidFill>
                          <a:effectLst/>
                          <a:latin typeface="Avenir"/>
                          <a:ea typeface="+mn-ea"/>
                          <a:cs typeface="+mn-cs"/>
                        </a:rPr>
                        <a:t>Tracks all Release activities and resources, ensuring Release remains within scope.</a:t>
                      </a:r>
                      <a:endParaRPr lang="en-US" sz="1100" kern="1200" dirty="0">
                        <a:solidFill>
                          <a:schemeClr val="dk1"/>
                        </a:solidFill>
                        <a:effectLst/>
                        <a:latin typeface="Avenir"/>
                        <a:ea typeface="+mn-ea"/>
                        <a:cs typeface="+mn-cs"/>
                      </a:endParaRPr>
                    </a:p>
                    <a:p>
                      <a:pPr marL="342900" marR="0" lvl="0" indent="-342900" algn="l" defTabSz="914400" rtl="0" eaLnBrk="1" latinLnBrk="0" hangingPunct="1">
                        <a:lnSpc>
                          <a:spcPct val="107000"/>
                        </a:lnSpc>
                        <a:spcBef>
                          <a:spcPts val="0"/>
                        </a:spcBef>
                        <a:spcAft>
                          <a:spcPts val="0"/>
                        </a:spcAft>
                        <a:buFont typeface="Symbol" panose="05050102010706020507" pitchFamily="18" charset="2"/>
                        <a:buChar char=""/>
                      </a:pPr>
                      <a:r>
                        <a:rPr lang="en-GB" sz="1100" kern="1200" dirty="0">
                          <a:solidFill>
                            <a:schemeClr val="dk1"/>
                          </a:solidFill>
                          <a:effectLst/>
                          <a:latin typeface="Avenir"/>
                          <a:ea typeface="+mn-ea"/>
                          <a:cs typeface="+mn-cs"/>
                        </a:rPr>
                        <a:t>Facilitates identifying and bringing closure to open issues.</a:t>
                      </a:r>
                      <a:endParaRPr lang="en-US" sz="1100" kern="1200" dirty="0">
                        <a:solidFill>
                          <a:schemeClr val="dk1"/>
                        </a:solidFill>
                        <a:effectLst/>
                        <a:latin typeface="Avenir"/>
                        <a:ea typeface="+mn-ea"/>
                        <a:cs typeface="+mn-cs"/>
                      </a:endParaRPr>
                    </a:p>
                    <a:p>
                      <a:pPr marL="342900" marR="0" lvl="0" indent="-342900" algn="l" defTabSz="914400" rtl="0" eaLnBrk="1" latinLnBrk="0" hangingPunct="1">
                        <a:lnSpc>
                          <a:spcPct val="107000"/>
                        </a:lnSpc>
                        <a:spcBef>
                          <a:spcPts val="0"/>
                        </a:spcBef>
                        <a:spcAft>
                          <a:spcPts val="0"/>
                        </a:spcAft>
                        <a:buFont typeface="Symbol" panose="05050102010706020507" pitchFamily="18" charset="2"/>
                        <a:buChar char=""/>
                      </a:pPr>
                      <a:r>
                        <a:rPr lang="en-GB" sz="1100" kern="1200" dirty="0">
                          <a:solidFill>
                            <a:schemeClr val="dk1"/>
                          </a:solidFill>
                          <a:effectLst/>
                          <a:latin typeface="Avenir"/>
                          <a:ea typeface="+mn-ea"/>
                          <a:cs typeface="+mn-cs"/>
                        </a:rPr>
                        <a:t>Takes responsibility for Release status, risk management, priorities, and communication to executive management.</a:t>
                      </a:r>
                      <a:endParaRPr lang="en-US" sz="1100" kern="1200" dirty="0">
                        <a:solidFill>
                          <a:schemeClr val="dk1"/>
                        </a:solidFill>
                        <a:effectLst/>
                        <a:latin typeface="Avenir"/>
                        <a:ea typeface="+mn-ea"/>
                        <a:cs typeface="+mn-cs"/>
                      </a:endParaRPr>
                    </a:p>
                  </a:txBody>
                  <a:tcPr marL="12257" marR="12257" marT="12257" marB="122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312692446"/>
                  </a:ext>
                </a:extLst>
              </a:tr>
              <a:tr h="1250942">
                <a:tc>
                  <a:txBody>
                    <a:bodyPr/>
                    <a:lstStyle/>
                    <a:p>
                      <a:pPr marL="0" marR="0" lvl="0" indent="0" algn="ctr" defTabSz="914400" rtl="0" eaLnBrk="1" latinLnBrk="0" hangingPunct="1">
                        <a:lnSpc>
                          <a:spcPct val="107000"/>
                        </a:lnSpc>
                        <a:spcBef>
                          <a:spcPts val="0"/>
                        </a:spcBef>
                        <a:spcAft>
                          <a:spcPts val="0"/>
                        </a:spcAft>
                        <a:buFont typeface="Arial" panose="020B0604020202020204" pitchFamily="34" charset="0"/>
                        <a:buNone/>
                        <a:tabLst>
                          <a:tab pos="1371600" algn="l"/>
                        </a:tabLst>
                      </a:pPr>
                      <a:r>
                        <a:rPr lang="en-US" sz="1400" b="1" kern="1200" dirty="0">
                          <a:solidFill>
                            <a:schemeClr val="tx1"/>
                          </a:solidFill>
                          <a:effectLst/>
                          <a:latin typeface="Avenir"/>
                          <a:ea typeface="+mn-ea"/>
                          <a:cs typeface="+mn-cs"/>
                        </a:rPr>
                        <a:t>Development Leads</a:t>
                      </a:r>
                    </a:p>
                  </a:txBody>
                  <a:tcPr marL="12257" marR="12257" marT="12257" marB="12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342900" marR="0" lvl="0" indent="-342900" algn="l" defTabSz="914400" rtl="0" eaLnBrk="1" latinLnBrk="0" hangingPunct="1">
                        <a:lnSpc>
                          <a:spcPct val="107000"/>
                        </a:lnSpc>
                        <a:spcBef>
                          <a:spcPts val="0"/>
                        </a:spcBef>
                        <a:spcAft>
                          <a:spcPts val="0"/>
                        </a:spcAft>
                        <a:buFont typeface="Symbol" panose="05050102010706020507" pitchFamily="18" charset="2"/>
                        <a:buChar char=""/>
                      </a:pPr>
                      <a:r>
                        <a:rPr lang="en-US" sz="1100" kern="1200" dirty="0">
                          <a:solidFill>
                            <a:schemeClr val="dk1"/>
                          </a:solidFill>
                          <a:effectLst/>
                          <a:latin typeface="Avenir"/>
                          <a:ea typeface="+mn-ea"/>
                          <a:cs typeface="+mn-cs"/>
                        </a:rPr>
                        <a:t>Define approach and targets for, Unit testing and Code review.</a:t>
                      </a:r>
                    </a:p>
                    <a:p>
                      <a:pPr marL="342900" marR="0" lvl="0" indent="-342900" algn="l" defTabSz="914400" rtl="0" eaLnBrk="1" latinLnBrk="0" hangingPunct="1">
                        <a:lnSpc>
                          <a:spcPct val="107000"/>
                        </a:lnSpc>
                        <a:spcBef>
                          <a:spcPts val="0"/>
                        </a:spcBef>
                        <a:spcAft>
                          <a:spcPts val="0"/>
                        </a:spcAft>
                        <a:buFont typeface="Symbol" panose="05050102010706020507" pitchFamily="18" charset="2"/>
                        <a:buChar char=""/>
                      </a:pPr>
                      <a:r>
                        <a:rPr lang="en-US" sz="1100" kern="1200" dirty="0">
                          <a:solidFill>
                            <a:schemeClr val="dk1"/>
                          </a:solidFill>
                          <a:effectLst/>
                          <a:latin typeface="Avenir"/>
                          <a:ea typeface="+mn-ea"/>
                          <a:cs typeface="+mn-cs"/>
                        </a:rPr>
                        <a:t>Define approach and targets for, Technical testing and execution plan.</a:t>
                      </a:r>
                    </a:p>
                    <a:p>
                      <a:pPr marL="342900" marR="0" lvl="0" indent="-342900" algn="l" defTabSz="914400" rtl="0" eaLnBrk="1" latinLnBrk="0" hangingPunct="1">
                        <a:lnSpc>
                          <a:spcPct val="107000"/>
                        </a:lnSpc>
                        <a:spcBef>
                          <a:spcPts val="0"/>
                        </a:spcBef>
                        <a:spcAft>
                          <a:spcPts val="0"/>
                        </a:spcAft>
                        <a:buFont typeface="Symbol" panose="05050102010706020507" pitchFamily="18" charset="2"/>
                        <a:buChar char=""/>
                      </a:pPr>
                      <a:r>
                        <a:rPr lang="en-US" sz="1100" kern="1200" dirty="0">
                          <a:solidFill>
                            <a:schemeClr val="dk1"/>
                          </a:solidFill>
                          <a:effectLst/>
                          <a:latin typeface="Avenir"/>
                          <a:ea typeface="+mn-ea"/>
                          <a:cs typeface="+mn-cs"/>
                        </a:rPr>
                        <a:t>Review and approve the Pull Requests for code merging with Master branch, confirm the Feature branches are removed properly.</a:t>
                      </a:r>
                    </a:p>
                    <a:p>
                      <a:pPr marL="342900" marR="0" lvl="0" indent="-342900" algn="l" defTabSz="914400" rtl="0" eaLnBrk="1" latinLnBrk="0" hangingPunct="1">
                        <a:lnSpc>
                          <a:spcPct val="107000"/>
                        </a:lnSpc>
                        <a:spcBef>
                          <a:spcPts val="0"/>
                        </a:spcBef>
                        <a:spcAft>
                          <a:spcPts val="0"/>
                        </a:spcAft>
                        <a:buFont typeface="Symbol" panose="05050102010706020507" pitchFamily="18" charset="2"/>
                        <a:buChar char=""/>
                      </a:pPr>
                      <a:r>
                        <a:rPr lang="en-US" sz="1100" kern="1200" dirty="0">
                          <a:solidFill>
                            <a:schemeClr val="dk1"/>
                          </a:solidFill>
                          <a:effectLst/>
                          <a:latin typeface="Avenir"/>
                          <a:ea typeface="+mn-ea"/>
                          <a:cs typeface="+mn-cs"/>
                        </a:rPr>
                        <a:t>Coordinate with DevOps team to move the builds to higher environments</a:t>
                      </a:r>
                    </a:p>
                    <a:p>
                      <a:pPr marL="342900" marR="0" lvl="0" indent="-342900" algn="l" defTabSz="914400" rtl="0" eaLnBrk="1" latinLnBrk="0" hangingPunct="1">
                        <a:lnSpc>
                          <a:spcPct val="107000"/>
                        </a:lnSpc>
                        <a:spcBef>
                          <a:spcPts val="0"/>
                        </a:spcBef>
                        <a:spcAft>
                          <a:spcPts val="0"/>
                        </a:spcAft>
                        <a:buFont typeface="Symbol" panose="05050102010706020507" pitchFamily="18" charset="2"/>
                        <a:buChar char=""/>
                      </a:pPr>
                      <a:r>
                        <a:rPr lang="en-US" sz="1100" kern="1200" dirty="0">
                          <a:solidFill>
                            <a:schemeClr val="dk1"/>
                          </a:solidFill>
                          <a:effectLst/>
                          <a:latin typeface="Avenir"/>
                          <a:ea typeface="+mn-ea"/>
                          <a:cs typeface="+mn-cs"/>
                        </a:rPr>
                        <a:t>Make sure the builds provided to the test team fulfil with entry criteria.</a:t>
                      </a:r>
                    </a:p>
                    <a:p>
                      <a:pPr marL="342900" marR="0" lvl="0" indent="-342900" algn="l" defTabSz="914400" rtl="0" eaLnBrk="1" latinLnBrk="0" hangingPunct="1">
                        <a:lnSpc>
                          <a:spcPct val="107000"/>
                        </a:lnSpc>
                        <a:spcBef>
                          <a:spcPts val="0"/>
                        </a:spcBef>
                        <a:spcAft>
                          <a:spcPts val="0"/>
                        </a:spcAft>
                        <a:buFont typeface="Symbol" panose="05050102010706020507" pitchFamily="18" charset="2"/>
                        <a:buChar char=""/>
                      </a:pPr>
                      <a:r>
                        <a:rPr lang="en-US" sz="1100" kern="1200" dirty="0">
                          <a:solidFill>
                            <a:schemeClr val="dk1"/>
                          </a:solidFill>
                          <a:effectLst/>
                          <a:latin typeface="Avenir"/>
                          <a:ea typeface="+mn-ea"/>
                          <a:cs typeface="+mn-cs"/>
                        </a:rPr>
                        <a:t>Participate in the reviews of quality risks and participate in defect triage meetings.</a:t>
                      </a:r>
                    </a:p>
                    <a:p>
                      <a:pPr marL="342900" marR="0" lvl="0" indent="-342900" algn="l" defTabSz="914400" rtl="0" eaLnBrk="1" latinLnBrk="0" hangingPunct="1">
                        <a:lnSpc>
                          <a:spcPct val="107000"/>
                        </a:lnSpc>
                        <a:spcBef>
                          <a:spcPts val="0"/>
                        </a:spcBef>
                        <a:spcAft>
                          <a:spcPts val="0"/>
                        </a:spcAft>
                        <a:buFont typeface="Symbol" panose="05050102010706020507" pitchFamily="18" charset="2"/>
                        <a:buChar char=""/>
                      </a:pPr>
                      <a:r>
                        <a:rPr lang="en-US" sz="1100" kern="1200" dirty="0">
                          <a:solidFill>
                            <a:schemeClr val="dk1"/>
                          </a:solidFill>
                          <a:effectLst/>
                          <a:latin typeface="Avenir"/>
                          <a:ea typeface="+mn-ea"/>
                          <a:cs typeface="+mn-cs"/>
                        </a:rPr>
                        <a:t>Coordinate for assigning and correction of defects found in testing.</a:t>
                      </a:r>
                    </a:p>
                  </a:txBody>
                  <a:tcPr marL="12257" marR="12257" marT="12257" marB="122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67219675"/>
                  </a:ext>
                </a:extLst>
              </a:tr>
              <a:tr h="998082">
                <a:tc>
                  <a:txBody>
                    <a:bodyPr/>
                    <a:lstStyle/>
                    <a:p>
                      <a:pPr marL="0" marR="0" algn="ctr">
                        <a:lnSpc>
                          <a:spcPct val="115000"/>
                        </a:lnSpc>
                        <a:spcBef>
                          <a:spcPts val="200"/>
                        </a:spcBef>
                        <a:spcAft>
                          <a:spcPts val="200"/>
                        </a:spcAft>
                        <a:tabLst>
                          <a:tab pos="1371600" algn="l"/>
                        </a:tabLst>
                      </a:pPr>
                      <a:r>
                        <a:rPr lang="en-US" sz="1400" b="1" dirty="0">
                          <a:solidFill>
                            <a:schemeClr val="tx1"/>
                          </a:solidFill>
                          <a:effectLst/>
                          <a:latin typeface="Avenir"/>
                        </a:rPr>
                        <a:t>Test Leads</a:t>
                      </a:r>
                      <a:endParaRPr lang="en-US" sz="1400" b="1" dirty="0">
                        <a:solidFill>
                          <a:schemeClr val="tx1"/>
                        </a:solidFill>
                        <a:effectLst/>
                        <a:latin typeface="Avenir"/>
                        <a:ea typeface="Calibri" panose="020F0502020204030204" pitchFamily="34" charset="0"/>
                      </a:endParaRPr>
                    </a:p>
                  </a:txBody>
                  <a:tcPr marL="12257" marR="12257" marT="12257" marB="12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342900" marR="0" lvl="0" indent="-342900" algn="just" rtl="0">
                        <a:lnSpc>
                          <a:spcPts val="1300"/>
                        </a:lnSpc>
                        <a:spcBef>
                          <a:spcPts val="0"/>
                        </a:spcBef>
                        <a:spcAft>
                          <a:spcPts val="0"/>
                        </a:spcAft>
                        <a:buFont typeface="Symbol" panose="05050102010706020507" pitchFamily="18" charset="2"/>
                        <a:buChar char=""/>
                      </a:pPr>
                      <a:r>
                        <a:rPr lang="en-US" sz="1100" dirty="0">
                          <a:effectLst/>
                          <a:latin typeface="Avenir"/>
                        </a:rPr>
                        <a:t>Create and maintain the Test Strategies/Test Plan.</a:t>
                      </a:r>
                    </a:p>
                    <a:p>
                      <a:pPr marL="342900" marR="0" lvl="0" indent="-342900" algn="just">
                        <a:lnSpc>
                          <a:spcPts val="1300"/>
                        </a:lnSpc>
                        <a:spcBef>
                          <a:spcPts val="0"/>
                        </a:spcBef>
                        <a:spcAft>
                          <a:spcPts val="0"/>
                        </a:spcAft>
                        <a:buFont typeface="Symbol" panose="05050102010706020507" pitchFamily="18" charset="2"/>
                        <a:buChar char=""/>
                      </a:pPr>
                      <a:r>
                        <a:rPr lang="en-US" sz="1100" dirty="0">
                          <a:effectLst/>
                          <a:latin typeface="Avenir"/>
                        </a:rPr>
                        <a:t>Supervise the execution for types of testing by testers, report around the progress towards acceptance criteria, and provide relevant test metrics.</a:t>
                      </a:r>
                    </a:p>
                    <a:p>
                      <a:pPr marL="342900" marR="0" lvl="0" indent="-342900" algn="just">
                        <a:lnSpc>
                          <a:spcPts val="1300"/>
                        </a:lnSpc>
                        <a:spcBef>
                          <a:spcPts val="0"/>
                        </a:spcBef>
                        <a:spcAft>
                          <a:spcPts val="0"/>
                        </a:spcAft>
                        <a:buFont typeface="Symbol" panose="05050102010706020507" pitchFamily="18" charset="2"/>
                        <a:buChar char=""/>
                      </a:pPr>
                      <a:r>
                        <a:rPr lang="en-US" sz="1100" dirty="0">
                          <a:effectLst/>
                          <a:latin typeface="Avenir"/>
                        </a:rPr>
                        <a:t>Communicate defects found in the testing, supervise test cases management/defect management and participate in defect triage meetings.</a:t>
                      </a:r>
                    </a:p>
                    <a:p>
                      <a:pPr marL="342900" marR="0" lvl="0" indent="-342900" algn="just">
                        <a:lnSpc>
                          <a:spcPts val="1300"/>
                        </a:lnSpc>
                        <a:spcBef>
                          <a:spcPts val="0"/>
                        </a:spcBef>
                        <a:spcAft>
                          <a:spcPts val="0"/>
                        </a:spcAft>
                        <a:buFont typeface="Symbol" panose="05050102010706020507" pitchFamily="18" charset="2"/>
                        <a:buChar char=""/>
                      </a:pPr>
                      <a:r>
                        <a:rPr lang="en-US" sz="1100" dirty="0">
                          <a:effectLst/>
                          <a:latin typeface="Avenir"/>
                        </a:rPr>
                        <a:t>Conduct End-to-End SIT testing and assure delivered solutions are met requirements and expectations.</a:t>
                      </a:r>
                    </a:p>
                    <a:p>
                      <a:pPr marL="342900" marR="0" lvl="0" indent="-342900" algn="just">
                        <a:lnSpc>
                          <a:spcPts val="1300"/>
                        </a:lnSpc>
                        <a:spcBef>
                          <a:spcPts val="0"/>
                        </a:spcBef>
                        <a:spcAft>
                          <a:spcPts val="0"/>
                        </a:spcAft>
                        <a:buFont typeface="Symbol" panose="05050102010706020507" pitchFamily="18" charset="2"/>
                        <a:buChar char=""/>
                      </a:pPr>
                      <a:r>
                        <a:rPr lang="en-US" sz="1100" dirty="0">
                          <a:effectLst/>
                          <a:latin typeface="Avenir"/>
                        </a:rPr>
                        <a:t>Verify and accept the test deliverables within the testing scope.</a:t>
                      </a:r>
                    </a:p>
                    <a:p>
                      <a:pPr marL="342900" marR="0" lvl="0" indent="-342900" algn="just">
                        <a:lnSpc>
                          <a:spcPts val="1300"/>
                        </a:lnSpc>
                        <a:spcBef>
                          <a:spcPts val="0"/>
                        </a:spcBef>
                        <a:spcAft>
                          <a:spcPts val="800"/>
                        </a:spcAft>
                        <a:buFont typeface="Symbol" panose="05050102010706020507" pitchFamily="18" charset="2"/>
                        <a:buChar char=""/>
                      </a:pPr>
                      <a:r>
                        <a:rPr lang="en-US" sz="1100" dirty="0">
                          <a:effectLst/>
                          <a:latin typeface="Avenir"/>
                        </a:rPr>
                        <a:t>Work closely with testing teams and developers to resolve and/or retest defects.</a:t>
                      </a:r>
                      <a:endParaRPr lang="en-US" sz="1100" dirty="0">
                        <a:solidFill>
                          <a:srgbClr val="000000"/>
                        </a:solidFill>
                        <a:effectLst/>
                        <a:latin typeface="Avenir"/>
                        <a:ea typeface="Calibri" panose="020F0502020204030204" pitchFamily="34" charset="0"/>
                        <a:cs typeface="Arial" panose="020B0604020202020204" pitchFamily="34" charset="0"/>
                      </a:endParaRPr>
                    </a:p>
                  </a:txBody>
                  <a:tcPr marL="12257" marR="12257" marT="12257" marB="122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836527018"/>
                  </a:ext>
                </a:extLst>
              </a:tr>
              <a:tr h="673422">
                <a:tc>
                  <a:txBody>
                    <a:bodyPr/>
                    <a:lstStyle/>
                    <a:p>
                      <a:pPr marL="0" marR="0" algn="ctr">
                        <a:lnSpc>
                          <a:spcPct val="115000"/>
                        </a:lnSpc>
                        <a:spcBef>
                          <a:spcPts val="200"/>
                        </a:spcBef>
                        <a:spcAft>
                          <a:spcPts val="200"/>
                        </a:spcAft>
                        <a:tabLst>
                          <a:tab pos="1371600" algn="l"/>
                        </a:tabLst>
                      </a:pPr>
                      <a:r>
                        <a:rPr lang="en-US" sz="1400" b="1" dirty="0">
                          <a:solidFill>
                            <a:schemeClr val="tx1"/>
                          </a:solidFill>
                          <a:effectLst/>
                          <a:latin typeface="Avenir"/>
                        </a:rPr>
                        <a:t>Developers</a:t>
                      </a:r>
                      <a:endParaRPr lang="en-US" sz="1400" b="1" dirty="0">
                        <a:solidFill>
                          <a:schemeClr val="tx1"/>
                        </a:solidFill>
                        <a:effectLst/>
                        <a:latin typeface="Avenir"/>
                        <a:ea typeface="Calibri" panose="020F0502020204030204" pitchFamily="34" charset="0"/>
                      </a:endParaRPr>
                    </a:p>
                  </a:txBody>
                  <a:tcPr marL="12257" marR="12257" marT="12257" marB="12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342900" marR="0" lvl="0" indent="-342900" algn="just" rtl="0">
                        <a:lnSpc>
                          <a:spcPts val="1300"/>
                        </a:lnSpc>
                        <a:spcBef>
                          <a:spcPts val="0"/>
                        </a:spcBef>
                        <a:spcAft>
                          <a:spcPts val="0"/>
                        </a:spcAft>
                        <a:buSzPts val="1100"/>
                        <a:buFont typeface="Symbol" panose="05050102010706020507" pitchFamily="18" charset="2"/>
                        <a:buChar char=""/>
                      </a:pPr>
                      <a:r>
                        <a:rPr lang="en-US" sz="1100" dirty="0">
                          <a:effectLst/>
                          <a:latin typeface="Avenir"/>
                        </a:rPr>
                        <a:t>Develop Unit and Integration Tests related to the code he delivers.</a:t>
                      </a:r>
                    </a:p>
                    <a:p>
                      <a:pPr marL="342900" marR="0" lvl="0" indent="-342900" algn="just">
                        <a:lnSpc>
                          <a:spcPts val="1300"/>
                        </a:lnSpc>
                        <a:spcBef>
                          <a:spcPts val="0"/>
                        </a:spcBef>
                        <a:spcAft>
                          <a:spcPts val="0"/>
                        </a:spcAft>
                        <a:buSzPts val="1100"/>
                        <a:buFont typeface="Symbol" panose="05050102010706020507" pitchFamily="18" charset="2"/>
                        <a:buChar char=""/>
                      </a:pPr>
                      <a:r>
                        <a:rPr lang="en-US" sz="1100" dirty="0">
                          <a:effectLst/>
                          <a:latin typeface="Avenir"/>
                        </a:rPr>
                        <a:t>Ensure that the code committed to a shared branch does not break the build and passes unit and integration testing.</a:t>
                      </a:r>
                    </a:p>
                    <a:p>
                      <a:pPr marL="342900" marR="0" lvl="0" indent="-342900" algn="just">
                        <a:lnSpc>
                          <a:spcPts val="1300"/>
                        </a:lnSpc>
                        <a:spcBef>
                          <a:spcPts val="0"/>
                        </a:spcBef>
                        <a:spcAft>
                          <a:spcPts val="0"/>
                        </a:spcAft>
                        <a:buSzPts val="1100"/>
                        <a:buFont typeface="Symbol" panose="05050102010706020507" pitchFamily="18" charset="2"/>
                        <a:buChar char=""/>
                      </a:pPr>
                      <a:r>
                        <a:rPr lang="en-US" sz="1100" dirty="0">
                          <a:effectLst/>
                          <a:latin typeface="Avenir"/>
                        </a:rPr>
                        <a:t>Analyze and fix defects considering all quality assurance best practices. Perform internal peer review and unit test of defect fixing.</a:t>
                      </a:r>
                    </a:p>
                    <a:p>
                      <a:pPr marL="342900" marR="0" lvl="0" indent="-342900" algn="just">
                        <a:lnSpc>
                          <a:spcPts val="1300"/>
                        </a:lnSpc>
                        <a:spcBef>
                          <a:spcPts val="0"/>
                        </a:spcBef>
                        <a:spcAft>
                          <a:spcPts val="800"/>
                        </a:spcAft>
                        <a:buSzPts val="1100"/>
                        <a:buFont typeface="Symbol" panose="05050102010706020507" pitchFamily="18" charset="2"/>
                        <a:buChar char=""/>
                      </a:pPr>
                      <a:r>
                        <a:rPr lang="en-US" sz="1100" dirty="0">
                          <a:effectLst/>
                          <a:latin typeface="Avenir"/>
                        </a:rPr>
                        <a:t>Assist testers in testing and participate in test data preparation.</a:t>
                      </a:r>
                      <a:endParaRPr lang="en-US" sz="1100" dirty="0">
                        <a:solidFill>
                          <a:srgbClr val="000000"/>
                        </a:solidFill>
                        <a:effectLst/>
                        <a:latin typeface="Avenir"/>
                        <a:ea typeface="Calibri" panose="020F0502020204030204" pitchFamily="34" charset="0"/>
                        <a:cs typeface="Arial" panose="020B0604020202020204" pitchFamily="34" charset="0"/>
                      </a:endParaRPr>
                    </a:p>
                  </a:txBody>
                  <a:tcPr marL="12257" marR="12257" marT="12257" marB="122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824961087"/>
                  </a:ext>
                </a:extLst>
              </a:tr>
              <a:tr h="778114">
                <a:tc>
                  <a:txBody>
                    <a:bodyPr/>
                    <a:lstStyle/>
                    <a:p>
                      <a:pPr marL="0" marR="0" algn="ctr">
                        <a:lnSpc>
                          <a:spcPct val="115000"/>
                        </a:lnSpc>
                        <a:spcBef>
                          <a:spcPts val="200"/>
                        </a:spcBef>
                        <a:spcAft>
                          <a:spcPts val="200"/>
                        </a:spcAft>
                      </a:pPr>
                      <a:r>
                        <a:rPr lang="en-US" sz="1400" b="1" dirty="0">
                          <a:solidFill>
                            <a:schemeClr val="tx1"/>
                          </a:solidFill>
                          <a:effectLst/>
                          <a:latin typeface="Avenir"/>
                        </a:rPr>
                        <a:t>Testers </a:t>
                      </a:r>
                    </a:p>
                    <a:p>
                      <a:pPr marL="0" marR="0" algn="ctr">
                        <a:lnSpc>
                          <a:spcPct val="115000"/>
                        </a:lnSpc>
                        <a:spcBef>
                          <a:spcPts val="200"/>
                        </a:spcBef>
                        <a:spcAft>
                          <a:spcPts val="200"/>
                        </a:spcAft>
                        <a:tabLst>
                          <a:tab pos="1371600" algn="l"/>
                        </a:tabLst>
                      </a:pPr>
                      <a:r>
                        <a:rPr lang="en-US" sz="1400" b="1" dirty="0">
                          <a:solidFill>
                            <a:schemeClr val="tx1"/>
                          </a:solidFill>
                          <a:effectLst/>
                          <a:latin typeface="Avenir"/>
                        </a:rPr>
                        <a:t>(Functional/Non Functional)</a:t>
                      </a:r>
                      <a:endParaRPr lang="en-US" sz="1400" b="1" dirty="0">
                        <a:solidFill>
                          <a:schemeClr val="tx1"/>
                        </a:solidFill>
                        <a:effectLst/>
                        <a:latin typeface="Avenir"/>
                        <a:ea typeface="Calibri" panose="020F0502020204030204" pitchFamily="34" charset="0"/>
                      </a:endParaRPr>
                    </a:p>
                  </a:txBody>
                  <a:tcPr marL="12257" marR="12257" marT="12257" marB="122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342900" marR="0" lvl="0" indent="-342900" algn="just" rtl="0">
                        <a:lnSpc>
                          <a:spcPts val="1300"/>
                        </a:lnSpc>
                        <a:spcBef>
                          <a:spcPts val="0"/>
                        </a:spcBef>
                        <a:spcAft>
                          <a:spcPts val="0"/>
                        </a:spcAft>
                        <a:buSzPts val="1100"/>
                        <a:buFont typeface="Symbol" panose="05050102010706020507" pitchFamily="18" charset="2"/>
                        <a:buChar char=""/>
                      </a:pPr>
                      <a:r>
                        <a:rPr lang="en-US" sz="1100" dirty="0">
                          <a:effectLst/>
                          <a:latin typeface="Avenir"/>
                        </a:rPr>
                        <a:t>Write detailed test cases for each test activity and complete traceability to requirements.</a:t>
                      </a:r>
                    </a:p>
                    <a:p>
                      <a:pPr marL="342900" marR="0" lvl="0" indent="-342900" algn="just">
                        <a:lnSpc>
                          <a:spcPts val="1300"/>
                        </a:lnSpc>
                        <a:spcBef>
                          <a:spcPts val="0"/>
                        </a:spcBef>
                        <a:spcAft>
                          <a:spcPts val="0"/>
                        </a:spcAft>
                        <a:buSzPts val="1100"/>
                        <a:buFont typeface="Symbol" panose="05050102010706020507" pitchFamily="18" charset="2"/>
                        <a:buChar char=""/>
                      </a:pPr>
                      <a:r>
                        <a:rPr lang="en-US" sz="1100" dirty="0">
                          <a:effectLst/>
                          <a:latin typeface="Avenir"/>
                        </a:rPr>
                        <a:t>Execute the test cases for each type of testing based on related scope. </a:t>
                      </a:r>
                    </a:p>
                    <a:p>
                      <a:pPr marL="342900" marR="0" lvl="0" indent="-342900" algn="just">
                        <a:lnSpc>
                          <a:spcPts val="1300"/>
                        </a:lnSpc>
                        <a:spcBef>
                          <a:spcPts val="0"/>
                        </a:spcBef>
                        <a:spcAft>
                          <a:spcPts val="0"/>
                        </a:spcAft>
                        <a:buSzPts val="1100"/>
                        <a:buFont typeface="Symbol" panose="05050102010706020507" pitchFamily="18" charset="2"/>
                        <a:buChar char=""/>
                      </a:pPr>
                      <a:r>
                        <a:rPr lang="en-US" sz="1100" dirty="0">
                          <a:effectLst/>
                          <a:latin typeface="Avenir"/>
                        </a:rPr>
                        <a:t>Identify and log defects, provide supporting information, and validate the fix once it is available.</a:t>
                      </a:r>
                    </a:p>
                    <a:p>
                      <a:pPr marL="342900" marR="0" lvl="0" indent="-342900" algn="just">
                        <a:lnSpc>
                          <a:spcPts val="1300"/>
                        </a:lnSpc>
                        <a:spcBef>
                          <a:spcPts val="0"/>
                        </a:spcBef>
                        <a:spcAft>
                          <a:spcPts val="800"/>
                        </a:spcAft>
                        <a:buSzPts val="1100"/>
                        <a:buFont typeface="Symbol" panose="05050102010706020507" pitchFamily="18" charset="2"/>
                        <a:buChar char=""/>
                      </a:pPr>
                      <a:r>
                        <a:rPr lang="en-US" sz="1100" dirty="0">
                          <a:effectLst/>
                          <a:latin typeface="Avenir"/>
                        </a:rPr>
                        <a:t>Cooperate with developers on reproducing defects and their analysis.</a:t>
                      </a:r>
                      <a:endParaRPr lang="en-US" sz="1100" dirty="0">
                        <a:solidFill>
                          <a:srgbClr val="000000"/>
                        </a:solidFill>
                        <a:effectLst/>
                        <a:latin typeface="Avenir"/>
                        <a:ea typeface="Calibri" panose="020F0502020204030204" pitchFamily="34" charset="0"/>
                        <a:cs typeface="Arial" panose="020B0604020202020204" pitchFamily="34" charset="0"/>
                      </a:endParaRPr>
                    </a:p>
                  </a:txBody>
                  <a:tcPr marL="12257" marR="12257" marT="12257" marB="122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633494176"/>
                  </a:ext>
                </a:extLst>
              </a:tr>
            </a:tbl>
          </a:graphicData>
        </a:graphic>
      </p:graphicFrame>
      <p:sp>
        <p:nvSpPr>
          <p:cNvPr id="36" name="Text Placeholder 3">
            <a:extLst>
              <a:ext uri="{FF2B5EF4-FFF2-40B4-BE49-F238E27FC236}">
                <a16:creationId xmlns:a16="http://schemas.microsoft.com/office/drawing/2014/main" id="{CF0D3320-F3FB-4432-AC41-AE78461B8AF2}"/>
              </a:ext>
            </a:extLst>
          </p:cNvPr>
          <p:cNvSpPr txBox="1">
            <a:spLocks/>
          </p:cNvSpPr>
          <p:nvPr/>
        </p:nvSpPr>
        <p:spPr>
          <a:xfrm>
            <a:off x="0" y="809408"/>
            <a:ext cx="9786124" cy="5018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b="1" dirty="0">
                <a:latin typeface="Avenir Black" panose="02000503020000020003" pitchFamily="2" charset="0"/>
              </a:rPr>
              <a:t>Key roles and responsibilities of Team members who will support the Testing Stages:</a:t>
            </a:r>
            <a:endParaRPr lang="en-GB" sz="1200" b="1" dirty="0">
              <a:latin typeface="Avenir Black" panose="02000503020000020003" pitchFamily="2" charset="0"/>
            </a:endParaRPr>
          </a:p>
        </p:txBody>
      </p:sp>
      <p:sp>
        <p:nvSpPr>
          <p:cNvPr id="6" name="Oval 5">
            <a:extLst>
              <a:ext uri="{FF2B5EF4-FFF2-40B4-BE49-F238E27FC236}">
                <a16:creationId xmlns:a16="http://schemas.microsoft.com/office/drawing/2014/main" id="{A72F1273-3D55-49D7-81C7-E8CFA6668826}"/>
              </a:ext>
            </a:extLst>
          </p:cNvPr>
          <p:cNvSpPr/>
          <p:nvPr/>
        </p:nvSpPr>
        <p:spPr>
          <a:xfrm>
            <a:off x="321551" y="161755"/>
            <a:ext cx="365760" cy="365760"/>
          </a:xfrm>
          <a:prstGeom prst="ellipse">
            <a:avLst/>
          </a:prstGeom>
          <a:solidFill>
            <a:srgbClr val="FCD031"/>
          </a:solidFill>
          <a:ln w="38100" cap="flat" cmpd="sng" algn="ctr">
            <a:solidFill>
              <a:schemeClr val="bg1"/>
            </a:solidFill>
            <a:prstDash val="solid"/>
            <a:miter lim="800000"/>
          </a:ln>
          <a:effectLst/>
        </p:spPr>
        <p:txBody>
          <a:bodyPr wrap="none" lIns="73152" tIns="73152" rIns="73152" bIns="73152"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effectLst/>
                <a:uLnTx/>
                <a:uFillTx/>
                <a:latin typeface="Avenir Black"/>
                <a:ea typeface="+mn-ea"/>
                <a:cs typeface="+mn-cs"/>
                <a:sym typeface="Helvetica Light"/>
              </a:rPr>
              <a:t>3</a:t>
            </a:r>
            <a:endParaRPr kumimoji="0" lang="en-US" sz="1800" b="1" i="0" u="none" strike="noStrike" kern="0" cap="none" spc="0" normalizeH="0" baseline="0" noProof="0" dirty="0">
              <a:ln>
                <a:noFill/>
              </a:ln>
              <a:solidFill>
                <a:schemeClr val="tx1"/>
              </a:solidFill>
              <a:effectLst/>
              <a:uLnTx/>
              <a:uFillTx/>
              <a:latin typeface="Avenir Black"/>
              <a:ea typeface="+mn-ea"/>
              <a:cs typeface="+mn-cs"/>
              <a:sym typeface="Helvetica Light"/>
            </a:endParaRPr>
          </a:p>
        </p:txBody>
      </p:sp>
      <p:sp>
        <p:nvSpPr>
          <p:cNvPr id="3" name="TextBox 2"/>
          <p:cNvSpPr txBox="1"/>
          <p:nvPr/>
        </p:nvSpPr>
        <p:spPr>
          <a:xfrm>
            <a:off x="117890" y="6442502"/>
            <a:ext cx="6183103" cy="415498"/>
          </a:xfrm>
          <a:prstGeom prst="rect">
            <a:avLst/>
          </a:prstGeom>
          <a:noFill/>
        </p:spPr>
        <p:txBody>
          <a:bodyPr wrap="none" rtlCol="1">
            <a:spAutoFit/>
          </a:bodyPr>
          <a:lstStyle/>
          <a:p>
            <a:r>
              <a:rPr lang="en-US" sz="1050" b="1" i="1" dirty="0">
                <a:solidFill>
                  <a:schemeClr val="dk1"/>
                </a:solidFill>
                <a:latin typeface="Avenir"/>
              </a:rPr>
              <a:t>NB: Our A1QA team owning the Automation and performance test activities is part of the QC team but located in Europe.</a:t>
            </a:r>
          </a:p>
          <a:p>
            <a:r>
              <a:rPr lang="en-US" sz="1050" b="1" i="1" dirty="0">
                <a:solidFill>
                  <a:schemeClr val="dk1"/>
                </a:solidFill>
                <a:latin typeface="Avenir"/>
              </a:rPr>
              <a:t>        The Business team is providing the requirements and building the back log of US is part of OO/MCIT.</a:t>
            </a:r>
            <a:endParaRPr lang="ar-QA" sz="1050" b="1" i="1" dirty="0">
              <a:solidFill>
                <a:schemeClr val="dk1"/>
              </a:solidFill>
              <a:latin typeface="Avenir"/>
            </a:endParaRPr>
          </a:p>
        </p:txBody>
      </p:sp>
    </p:spTree>
    <p:extLst>
      <p:ext uri="{BB962C8B-B14F-4D97-AF65-F5344CB8AC3E}">
        <p14:creationId xmlns:p14="http://schemas.microsoft.com/office/powerpoint/2010/main" val="25402415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3">
            <a:extLst>
              <a:ext uri="{FF2B5EF4-FFF2-40B4-BE49-F238E27FC236}">
                <a16:creationId xmlns:a16="http://schemas.microsoft.com/office/drawing/2014/main" id="{C7DB6D18-FDF3-44FD-9089-2CEC49319546}"/>
              </a:ext>
            </a:extLst>
          </p:cNvPr>
          <p:cNvSpPr txBox="1">
            <a:spLocks/>
          </p:cNvSpPr>
          <p:nvPr/>
        </p:nvSpPr>
        <p:spPr>
          <a:xfrm>
            <a:off x="709625" y="159050"/>
            <a:ext cx="10727472" cy="501805"/>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b="1" dirty="0">
                <a:solidFill>
                  <a:srgbClr val="373535"/>
                </a:solidFill>
                <a:latin typeface="MULISH EXTRABOLD ROMAN" pitchFamily="2" charset="77"/>
              </a:rPr>
              <a:t>TASMU TEST FRAMEWORK </a:t>
            </a:r>
            <a:r>
              <a:rPr lang="en-US" sz="2600" b="1" dirty="0">
                <a:solidFill>
                  <a:srgbClr val="373535"/>
                </a:solidFill>
                <a:latin typeface="MULISH EXTRABOLD ROMAN" pitchFamily="2" charset="77"/>
                <a:ea typeface="+mj-ea"/>
                <a:cs typeface="+mj-cs"/>
              </a:rPr>
              <a:t>: D</a:t>
            </a:r>
            <a:r>
              <a:rPr lang="en-GB" sz="2600" b="1" dirty="0">
                <a:solidFill>
                  <a:srgbClr val="373535"/>
                </a:solidFill>
                <a:latin typeface="MULISH EXTRABOLD ROMAN" pitchFamily="2" charset="77"/>
                <a:ea typeface="+mj-ea"/>
                <a:cs typeface="+mj-cs"/>
              </a:rPr>
              <a:t>efect Management</a:t>
            </a:r>
          </a:p>
        </p:txBody>
      </p:sp>
      <p:sp>
        <p:nvSpPr>
          <p:cNvPr id="26" name="Oval 25">
            <a:extLst>
              <a:ext uri="{FF2B5EF4-FFF2-40B4-BE49-F238E27FC236}">
                <a16:creationId xmlns:a16="http://schemas.microsoft.com/office/drawing/2014/main" id="{A72F1273-3D55-49D7-81C7-E8CFA6668826}"/>
              </a:ext>
            </a:extLst>
          </p:cNvPr>
          <p:cNvSpPr/>
          <p:nvPr/>
        </p:nvSpPr>
        <p:spPr>
          <a:xfrm>
            <a:off x="321551" y="161755"/>
            <a:ext cx="365760" cy="365760"/>
          </a:xfrm>
          <a:prstGeom prst="ellipse">
            <a:avLst/>
          </a:prstGeom>
          <a:solidFill>
            <a:srgbClr val="F6CC30"/>
          </a:solidFill>
          <a:ln w="38100" cap="flat" cmpd="sng" algn="ctr">
            <a:solidFill>
              <a:schemeClr val="bg1"/>
            </a:solidFill>
            <a:prstDash val="solid"/>
            <a:miter lim="800000"/>
          </a:ln>
          <a:effectLst/>
        </p:spPr>
        <p:txBody>
          <a:bodyPr wrap="none" lIns="73152" tIns="73152" rIns="73152" bIns="73152"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chemeClr val="tx1"/>
                </a:solidFill>
                <a:effectLst/>
                <a:uLnTx/>
                <a:uFillTx/>
                <a:latin typeface="Avenir Black"/>
                <a:ea typeface="+mn-ea"/>
                <a:cs typeface="+mn-cs"/>
                <a:sym typeface="Helvetica Light"/>
              </a:rPr>
              <a:t>3</a:t>
            </a:r>
          </a:p>
        </p:txBody>
      </p:sp>
      <p:sp>
        <p:nvSpPr>
          <p:cNvPr id="30" name="Google Shape;1447;p163"/>
          <p:cNvSpPr/>
          <p:nvPr/>
        </p:nvSpPr>
        <p:spPr>
          <a:xfrm>
            <a:off x="479503" y="1856299"/>
            <a:ext cx="4315968" cy="4320079"/>
          </a:xfrm>
          <a:custGeom>
            <a:avLst/>
            <a:gdLst/>
            <a:ahLst/>
            <a:cxnLst/>
            <a:rect l="l" t="t" r="r" b="b"/>
            <a:pathLst>
              <a:path w="3030" h="3030" extrusionOk="0">
                <a:moveTo>
                  <a:pt x="1514" y="0"/>
                </a:moveTo>
                <a:lnTo>
                  <a:pt x="1514" y="0"/>
                </a:lnTo>
                <a:lnTo>
                  <a:pt x="1437" y="2"/>
                </a:lnTo>
                <a:lnTo>
                  <a:pt x="1360" y="7"/>
                </a:lnTo>
                <a:lnTo>
                  <a:pt x="1284" y="17"/>
                </a:lnTo>
                <a:lnTo>
                  <a:pt x="1209" y="30"/>
                </a:lnTo>
                <a:lnTo>
                  <a:pt x="1136" y="47"/>
                </a:lnTo>
                <a:lnTo>
                  <a:pt x="1064" y="67"/>
                </a:lnTo>
                <a:lnTo>
                  <a:pt x="994" y="91"/>
                </a:lnTo>
                <a:lnTo>
                  <a:pt x="925" y="119"/>
                </a:lnTo>
                <a:lnTo>
                  <a:pt x="858" y="149"/>
                </a:lnTo>
                <a:lnTo>
                  <a:pt x="792" y="183"/>
                </a:lnTo>
                <a:lnTo>
                  <a:pt x="729" y="218"/>
                </a:lnTo>
                <a:lnTo>
                  <a:pt x="668" y="259"/>
                </a:lnTo>
                <a:lnTo>
                  <a:pt x="608" y="300"/>
                </a:lnTo>
                <a:lnTo>
                  <a:pt x="551" y="346"/>
                </a:lnTo>
                <a:lnTo>
                  <a:pt x="495" y="393"/>
                </a:lnTo>
                <a:lnTo>
                  <a:pt x="443" y="443"/>
                </a:lnTo>
                <a:lnTo>
                  <a:pt x="393" y="495"/>
                </a:lnTo>
                <a:lnTo>
                  <a:pt x="346" y="551"/>
                </a:lnTo>
                <a:lnTo>
                  <a:pt x="300" y="608"/>
                </a:lnTo>
                <a:lnTo>
                  <a:pt x="259" y="668"/>
                </a:lnTo>
                <a:lnTo>
                  <a:pt x="218" y="729"/>
                </a:lnTo>
                <a:lnTo>
                  <a:pt x="183" y="792"/>
                </a:lnTo>
                <a:lnTo>
                  <a:pt x="149" y="858"/>
                </a:lnTo>
                <a:lnTo>
                  <a:pt x="119" y="925"/>
                </a:lnTo>
                <a:lnTo>
                  <a:pt x="91" y="994"/>
                </a:lnTo>
                <a:lnTo>
                  <a:pt x="67" y="1064"/>
                </a:lnTo>
                <a:lnTo>
                  <a:pt x="47" y="1136"/>
                </a:lnTo>
                <a:lnTo>
                  <a:pt x="30" y="1209"/>
                </a:lnTo>
                <a:lnTo>
                  <a:pt x="17" y="1284"/>
                </a:lnTo>
                <a:lnTo>
                  <a:pt x="7" y="1360"/>
                </a:lnTo>
                <a:lnTo>
                  <a:pt x="2" y="1437"/>
                </a:lnTo>
                <a:lnTo>
                  <a:pt x="0" y="1514"/>
                </a:lnTo>
                <a:lnTo>
                  <a:pt x="0" y="1514"/>
                </a:lnTo>
                <a:lnTo>
                  <a:pt x="2" y="1593"/>
                </a:lnTo>
                <a:lnTo>
                  <a:pt x="7" y="1670"/>
                </a:lnTo>
                <a:lnTo>
                  <a:pt x="17" y="1746"/>
                </a:lnTo>
                <a:lnTo>
                  <a:pt x="30" y="1820"/>
                </a:lnTo>
                <a:lnTo>
                  <a:pt x="47" y="1894"/>
                </a:lnTo>
                <a:lnTo>
                  <a:pt x="67" y="1966"/>
                </a:lnTo>
                <a:lnTo>
                  <a:pt x="91" y="2036"/>
                </a:lnTo>
                <a:lnTo>
                  <a:pt x="119" y="2105"/>
                </a:lnTo>
                <a:lnTo>
                  <a:pt x="149" y="2172"/>
                </a:lnTo>
                <a:lnTo>
                  <a:pt x="183" y="2236"/>
                </a:lnTo>
                <a:lnTo>
                  <a:pt x="218" y="2300"/>
                </a:lnTo>
                <a:lnTo>
                  <a:pt x="259" y="2362"/>
                </a:lnTo>
                <a:lnTo>
                  <a:pt x="300" y="2421"/>
                </a:lnTo>
                <a:lnTo>
                  <a:pt x="346" y="2478"/>
                </a:lnTo>
                <a:lnTo>
                  <a:pt x="393" y="2533"/>
                </a:lnTo>
                <a:lnTo>
                  <a:pt x="443" y="2587"/>
                </a:lnTo>
                <a:lnTo>
                  <a:pt x="495" y="2636"/>
                </a:lnTo>
                <a:lnTo>
                  <a:pt x="551" y="2684"/>
                </a:lnTo>
                <a:lnTo>
                  <a:pt x="608" y="2730"/>
                </a:lnTo>
                <a:lnTo>
                  <a:pt x="668" y="2771"/>
                </a:lnTo>
                <a:lnTo>
                  <a:pt x="729" y="2810"/>
                </a:lnTo>
                <a:lnTo>
                  <a:pt x="792" y="2847"/>
                </a:lnTo>
                <a:lnTo>
                  <a:pt x="858" y="2881"/>
                </a:lnTo>
                <a:lnTo>
                  <a:pt x="925" y="2911"/>
                </a:lnTo>
                <a:lnTo>
                  <a:pt x="994" y="2938"/>
                </a:lnTo>
                <a:lnTo>
                  <a:pt x="1064" y="2961"/>
                </a:lnTo>
                <a:lnTo>
                  <a:pt x="1136" y="2981"/>
                </a:lnTo>
                <a:lnTo>
                  <a:pt x="1209" y="3000"/>
                </a:lnTo>
                <a:lnTo>
                  <a:pt x="1284" y="3012"/>
                </a:lnTo>
                <a:lnTo>
                  <a:pt x="1360" y="3022"/>
                </a:lnTo>
                <a:lnTo>
                  <a:pt x="1437" y="3028"/>
                </a:lnTo>
                <a:lnTo>
                  <a:pt x="1514" y="3030"/>
                </a:lnTo>
                <a:lnTo>
                  <a:pt x="1514" y="3030"/>
                </a:lnTo>
                <a:lnTo>
                  <a:pt x="1593" y="3028"/>
                </a:lnTo>
                <a:lnTo>
                  <a:pt x="1670" y="3022"/>
                </a:lnTo>
                <a:lnTo>
                  <a:pt x="1746" y="3012"/>
                </a:lnTo>
                <a:lnTo>
                  <a:pt x="1820" y="3000"/>
                </a:lnTo>
                <a:lnTo>
                  <a:pt x="1894" y="2981"/>
                </a:lnTo>
                <a:lnTo>
                  <a:pt x="1966" y="2961"/>
                </a:lnTo>
                <a:lnTo>
                  <a:pt x="2036" y="2938"/>
                </a:lnTo>
                <a:lnTo>
                  <a:pt x="2105" y="2911"/>
                </a:lnTo>
                <a:lnTo>
                  <a:pt x="2172" y="2881"/>
                </a:lnTo>
                <a:lnTo>
                  <a:pt x="2238" y="2847"/>
                </a:lnTo>
                <a:lnTo>
                  <a:pt x="2300" y="2810"/>
                </a:lnTo>
                <a:lnTo>
                  <a:pt x="2362" y="2771"/>
                </a:lnTo>
                <a:lnTo>
                  <a:pt x="2421" y="2730"/>
                </a:lnTo>
                <a:lnTo>
                  <a:pt x="2478" y="2684"/>
                </a:lnTo>
                <a:lnTo>
                  <a:pt x="2533" y="2636"/>
                </a:lnTo>
                <a:lnTo>
                  <a:pt x="2587" y="2587"/>
                </a:lnTo>
                <a:lnTo>
                  <a:pt x="2636" y="2533"/>
                </a:lnTo>
                <a:lnTo>
                  <a:pt x="2684" y="2478"/>
                </a:lnTo>
                <a:lnTo>
                  <a:pt x="2730" y="2421"/>
                </a:lnTo>
                <a:lnTo>
                  <a:pt x="2771" y="2362"/>
                </a:lnTo>
                <a:lnTo>
                  <a:pt x="2810" y="2300"/>
                </a:lnTo>
                <a:lnTo>
                  <a:pt x="2847" y="2236"/>
                </a:lnTo>
                <a:lnTo>
                  <a:pt x="2881" y="2172"/>
                </a:lnTo>
                <a:lnTo>
                  <a:pt x="2911" y="2105"/>
                </a:lnTo>
                <a:lnTo>
                  <a:pt x="2938" y="2036"/>
                </a:lnTo>
                <a:lnTo>
                  <a:pt x="2961" y="1966"/>
                </a:lnTo>
                <a:lnTo>
                  <a:pt x="2983" y="1894"/>
                </a:lnTo>
                <a:lnTo>
                  <a:pt x="3000" y="1820"/>
                </a:lnTo>
                <a:lnTo>
                  <a:pt x="3013" y="1746"/>
                </a:lnTo>
                <a:lnTo>
                  <a:pt x="3022" y="1670"/>
                </a:lnTo>
                <a:lnTo>
                  <a:pt x="3028" y="1593"/>
                </a:lnTo>
                <a:lnTo>
                  <a:pt x="3030" y="1514"/>
                </a:lnTo>
                <a:lnTo>
                  <a:pt x="3030" y="1514"/>
                </a:lnTo>
                <a:lnTo>
                  <a:pt x="3028" y="1437"/>
                </a:lnTo>
                <a:lnTo>
                  <a:pt x="3022" y="1360"/>
                </a:lnTo>
                <a:lnTo>
                  <a:pt x="3013" y="1284"/>
                </a:lnTo>
                <a:lnTo>
                  <a:pt x="3000" y="1209"/>
                </a:lnTo>
                <a:lnTo>
                  <a:pt x="2983" y="1136"/>
                </a:lnTo>
                <a:lnTo>
                  <a:pt x="2961" y="1064"/>
                </a:lnTo>
                <a:lnTo>
                  <a:pt x="2938" y="994"/>
                </a:lnTo>
                <a:lnTo>
                  <a:pt x="2911" y="925"/>
                </a:lnTo>
                <a:lnTo>
                  <a:pt x="2881" y="858"/>
                </a:lnTo>
                <a:lnTo>
                  <a:pt x="2847" y="792"/>
                </a:lnTo>
                <a:lnTo>
                  <a:pt x="2810" y="729"/>
                </a:lnTo>
                <a:lnTo>
                  <a:pt x="2771" y="668"/>
                </a:lnTo>
                <a:lnTo>
                  <a:pt x="2730" y="608"/>
                </a:lnTo>
                <a:lnTo>
                  <a:pt x="2684" y="551"/>
                </a:lnTo>
                <a:lnTo>
                  <a:pt x="2636" y="495"/>
                </a:lnTo>
                <a:lnTo>
                  <a:pt x="2587" y="443"/>
                </a:lnTo>
                <a:lnTo>
                  <a:pt x="2533" y="393"/>
                </a:lnTo>
                <a:lnTo>
                  <a:pt x="2478" y="346"/>
                </a:lnTo>
                <a:lnTo>
                  <a:pt x="2421" y="300"/>
                </a:lnTo>
                <a:lnTo>
                  <a:pt x="2362" y="259"/>
                </a:lnTo>
                <a:lnTo>
                  <a:pt x="2300" y="218"/>
                </a:lnTo>
                <a:lnTo>
                  <a:pt x="2238" y="183"/>
                </a:lnTo>
                <a:lnTo>
                  <a:pt x="2172" y="149"/>
                </a:lnTo>
                <a:lnTo>
                  <a:pt x="2105" y="119"/>
                </a:lnTo>
                <a:lnTo>
                  <a:pt x="2036" y="91"/>
                </a:lnTo>
                <a:lnTo>
                  <a:pt x="1966" y="67"/>
                </a:lnTo>
                <a:lnTo>
                  <a:pt x="1894" y="47"/>
                </a:lnTo>
                <a:lnTo>
                  <a:pt x="1820" y="30"/>
                </a:lnTo>
                <a:lnTo>
                  <a:pt x="1746" y="17"/>
                </a:lnTo>
                <a:lnTo>
                  <a:pt x="1670" y="7"/>
                </a:lnTo>
                <a:lnTo>
                  <a:pt x="1593" y="2"/>
                </a:lnTo>
                <a:lnTo>
                  <a:pt x="1514" y="0"/>
                </a:lnTo>
              </a:path>
            </a:pathLst>
          </a:custGeom>
          <a:noFill/>
          <a:ln>
            <a:noFill/>
          </a:ln>
        </p:spPr>
        <p:txBody>
          <a:bodyPr spcFirstLastPara="1" wrap="square" lIns="91433" tIns="45700" rIns="91433" bIns="45700" anchor="t" anchorCtr="0">
            <a:noAutofit/>
          </a:bodyPr>
          <a:lstStyle/>
          <a:p>
            <a:pPr>
              <a:buClr>
                <a:schemeClr val="dk1"/>
              </a:buClr>
              <a:buSzPts val="800"/>
            </a:pPr>
            <a:endParaRPr lang="en-US" sz="1067">
              <a:solidFill>
                <a:srgbClr val="000000"/>
              </a:solidFill>
              <a:latin typeface="Avenir Black"/>
              <a:ea typeface="Arial"/>
              <a:cs typeface="Arial"/>
              <a:sym typeface="Arial"/>
            </a:endParaRPr>
          </a:p>
        </p:txBody>
      </p:sp>
      <p:sp>
        <p:nvSpPr>
          <p:cNvPr id="31" name="Google Shape;1479;p163"/>
          <p:cNvSpPr txBox="1"/>
          <p:nvPr/>
        </p:nvSpPr>
        <p:spPr>
          <a:xfrm>
            <a:off x="1999242" y="5949571"/>
            <a:ext cx="1212133" cy="328295"/>
          </a:xfrm>
          <a:prstGeom prst="rect">
            <a:avLst/>
          </a:prstGeom>
          <a:noFill/>
          <a:ln>
            <a:noFill/>
          </a:ln>
        </p:spPr>
        <p:txBody>
          <a:bodyPr spcFirstLastPara="1" wrap="square" lIns="0" tIns="0" rIns="0" bIns="0" anchor="ctr" anchorCtr="0">
            <a:noAutofit/>
          </a:bodyPr>
          <a:lstStyle/>
          <a:p>
            <a:pPr algn="ctr">
              <a:buClr>
                <a:schemeClr val="lt1"/>
              </a:buClr>
              <a:buSzPts val="800"/>
            </a:pPr>
            <a:r>
              <a:rPr lang="en-US" sz="1067" b="1">
                <a:solidFill>
                  <a:schemeClr val="lt1"/>
                </a:solidFill>
                <a:latin typeface="Avenir Black"/>
                <a:ea typeface="Arial"/>
                <a:cs typeface="Arial"/>
                <a:sym typeface="Arial"/>
              </a:rPr>
              <a:t>Triage</a:t>
            </a:r>
            <a:r>
              <a:rPr lang="en-US" sz="1067">
                <a:solidFill>
                  <a:schemeClr val="lt1"/>
                </a:solidFill>
                <a:latin typeface="Avenir Black"/>
                <a:ea typeface="Arial"/>
                <a:cs typeface="Arial"/>
                <a:sym typeface="Arial"/>
              </a:rPr>
              <a:t> </a:t>
            </a:r>
          </a:p>
          <a:p>
            <a:pPr algn="ctr">
              <a:buClr>
                <a:schemeClr val="lt1"/>
              </a:buClr>
              <a:buSzPts val="800"/>
            </a:pPr>
            <a:r>
              <a:rPr lang="en-US" sz="1067">
                <a:solidFill>
                  <a:schemeClr val="lt1"/>
                </a:solidFill>
                <a:latin typeface="Avenir Black"/>
                <a:ea typeface="Arial"/>
                <a:cs typeface="Arial"/>
                <a:sym typeface="Arial"/>
              </a:rPr>
              <a:t>(prep and meeting)</a:t>
            </a:r>
          </a:p>
        </p:txBody>
      </p:sp>
      <p:sp>
        <p:nvSpPr>
          <p:cNvPr id="32" name="Isosceles Triangle 31">
            <a:extLst>
              <a:ext uri="{FF2B5EF4-FFF2-40B4-BE49-F238E27FC236}">
                <a16:creationId xmlns:a16="http://schemas.microsoft.com/office/drawing/2014/main" id="{71CAC924-62B6-47B5-AB40-9C4EC39A6244}"/>
              </a:ext>
            </a:extLst>
          </p:cNvPr>
          <p:cNvSpPr/>
          <p:nvPr/>
        </p:nvSpPr>
        <p:spPr>
          <a:xfrm rot="5400000" flipH="1">
            <a:off x="4421967" y="3642652"/>
            <a:ext cx="2349046" cy="414800"/>
          </a:xfrm>
          <a:prstGeom prst="triangle">
            <a:avLst/>
          </a:prstGeom>
          <a:solidFill>
            <a:schemeClr val="bg1">
              <a:lumMod val="6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91440" rIns="91440" bIns="9144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GB" sz="1200" b="0" i="0" u="none" strike="noStrike" cap="none" spc="0" normalizeH="0" baseline="0">
              <a:ln>
                <a:noFill/>
              </a:ln>
              <a:solidFill>
                <a:schemeClr val="tx1"/>
              </a:solidFill>
              <a:effectLst/>
              <a:uFillTx/>
              <a:latin typeface="Avenir Black"/>
              <a:cs typeface="Arial" panose="020B0604020202020204" pitchFamily="34" charset="0"/>
              <a:sym typeface="Helvetica Light"/>
            </a:endParaRPr>
          </a:p>
        </p:txBody>
      </p:sp>
      <p:graphicFrame>
        <p:nvGraphicFramePr>
          <p:cNvPr id="33" name="Google Shape;1489;p164">
            <a:extLst>
              <a:ext uri="{FF2B5EF4-FFF2-40B4-BE49-F238E27FC236}">
                <a16:creationId xmlns:a16="http://schemas.microsoft.com/office/drawing/2014/main" id="{9C6DEBE6-F046-4747-8A03-880F754FF076}"/>
              </a:ext>
            </a:extLst>
          </p:cNvPr>
          <p:cNvGraphicFramePr/>
          <p:nvPr>
            <p:extLst>
              <p:ext uri="{D42A27DB-BD31-4B8C-83A1-F6EECF244321}">
                <p14:modId xmlns:p14="http://schemas.microsoft.com/office/powerpoint/2010/main" val="1027770947"/>
              </p:ext>
            </p:extLst>
          </p:nvPr>
        </p:nvGraphicFramePr>
        <p:xfrm>
          <a:off x="5961222" y="1925539"/>
          <a:ext cx="5987528" cy="1583659"/>
        </p:xfrm>
        <a:graphic>
          <a:graphicData uri="http://schemas.openxmlformats.org/drawingml/2006/table">
            <a:tbl>
              <a:tblPr>
                <a:noFill/>
              </a:tblPr>
              <a:tblGrid>
                <a:gridCol w="752910">
                  <a:extLst>
                    <a:ext uri="{9D8B030D-6E8A-4147-A177-3AD203B41FA5}">
                      <a16:colId xmlns:a16="http://schemas.microsoft.com/office/drawing/2014/main" val="20000"/>
                    </a:ext>
                  </a:extLst>
                </a:gridCol>
                <a:gridCol w="1036730">
                  <a:extLst>
                    <a:ext uri="{9D8B030D-6E8A-4147-A177-3AD203B41FA5}">
                      <a16:colId xmlns:a16="http://schemas.microsoft.com/office/drawing/2014/main" val="20001"/>
                    </a:ext>
                  </a:extLst>
                </a:gridCol>
                <a:gridCol w="4197888">
                  <a:extLst>
                    <a:ext uri="{9D8B030D-6E8A-4147-A177-3AD203B41FA5}">
                      <a16:colId xmlns:a16="http://schemas.microsoft.com/office/drawing/2014/main" val="20002"/>
                    </a:ext>
                  </a:extLst>
                </a:gridCol>
              </a:tblGrid>
              <a:tr h="279515">
                <a:tc>
                  <a:txBody>
                    <a:bodyPr/>
                    <a:lstStyle/>
                    <a:p>
                      <a:pPr marL="0" marR="0" lvl="0" indent="0" algn="ctr" rtl="0">
                        <a:spcBef>
                          <a:spcPts val="0"/>
                        </a:spcBef>
                        <a:spcAft>
                          <a:spcPts val="0"/>
                        </a:spcAft>
                        <a:buClr>
                          <a:schemeClr val="accent3"/>
                        </a:buClr>
                        <a:buSzPts val="800"/>
                        <a:buFont typeface="Arial"/>
                        <a:buNone/>
                      </a:pPr>
                      <a:r>
                        <a:rPr lang="en-US" sz="1200" b="1" u="none" strike="noStrike" cap="none">
                          <a:solidFill>
                            <a:schemeClr val="bg1"/>
                          </a:solidFill>
                          <a:latin typeface="Avenir"/>
                          <a:ea typeface="Arial"/>
                          <a:cs typeface="Arial"/>
                          <a:sym typeface="Arial"/>
                        </a:rPr>
                        <a:t>Severity</a:t>
                      </a:r>
                    </a:p>
                  </a:txBody>
                  <a:tcPr marL="60967" marR="60967" marT="36567" marB="36567"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12700" cap="flat" cmpd="sng">
                      <a:solidFill>
                        <a:schemeClr val="accent3"/>
                      </a:solidFill>
                      <a:prstDash val="solid"/>
                      <a:round/>
                      <a:headEnd type="none" w="sm" len="sm"/>
                      <a:tailEnd type="none" w="sm" len="sm"/>
                    </a:lnB>
                    <a:solidFill>
                      <a:schemeClr val="tx2"/>
                    </a:solidFill>
                  </a:tcPr>
                </a:tc>
                <a:tc>
                  <a:txBody>
                    <a:bodyPr/>
                    <a:lstStyle/>
                    <a:p>
                      <a:pPr marL="0" marR="0" lvl="0" indent="0" algn="ctr" rtl="0">
                        <a:spcBef>
                          <a:spcPts val="0"/>
                        </a:spcBef>
                        <a:spcAft>
                          <a:spcPts val="0"/>
                        </a:spcAft>
                        <a:buClr>
                          <a:schemeClr val="accent3"/>
                        </a:buClr>
                        <a:buSzPts val="800"/>
                        <a:buFont typeface="Arial"/>
                        <a:buNone/>
                      </a:pPr>
                      <a:r>
                        <a:rPr lang="en-US" sz="1200" b="1" u="none" strike="noStrike" cap="none">
                          <a:solidFill>
                            <a:schemeClr val="bg1"/>
                          </a:solidFill>
                          <a:latin typeface="Avenir"/>
                          <a:ea typeface="Arial"/>
                          <a:cs typeface="Arial"/>
                          <a:sym typeface="Arial"/>
                        </a:rPr>
                        <a:t>Description</a:t>
                      </a:r>
                    </a:p>
                  </a:txBody>
                  <a:tcPr marL="60967" marR="60967" marT="36567" marB="36567"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12700" cap="flat" cmpd="sng">
                      <a:solidFill>
                        <a:schemeClr val="accent3"/>
                      </a:solidFill>
                      <a:prstDash val="solid"/>
                      <a:round/>
                      <a:headEnd type="none" w="sm" len="sm"/>
                      <a:tailEnd type="none" w="sm" len="sm"/>
                    </a:lnB>
                    <a:solidFill>
                      <a:schemeClr val="tx2"/>
                    </a:solidFill>
                  </a:tcPr>
                </a:tc>
                <a:tc>
                  <a:txBody>
                    <a:bodyPr/>
                    <a:lstStyle/>
                    <a:p>
                      <a:pPr marL="0" marR="0" lvl="0" indent="0" algn="ctr" rtl="0">
                        <a:spcBef>
                          <a:spcPts val="0"/>
                        </a:spcBef>
                        <a:spcAft>
                          <a:spcPts val="0"/>
                        </a:spcAft>
                        <a:buClr>
                          <a:schemeClr val="accent3"/>
                        </a:buClr>
                        <a:buSzPts val="800"/>
                        <a:buFont typeface="Arial"/>
                        <a:buNone/>
                      </a:pPr>
                      <a:r>
                        <a:rPr lang="en-US" sz="1200" b="1" u="none" strike="noStrike" cap="none">
                          <a:solidFill>
                            <a:schemeClr val="bg1"/>
                          </a:solidFill>
                          <a:latin typeface="Avenir"/>
                          <a:ea typeface="Arial"/>
                          <a:cs typeface="Arial"/>
                          <a:sym typeface="Arial"/>
                        </a:rPr>
                        <a:t>Characteristics</a:t>
                      </a:r>
                    </a:p>
                  </a:txBody>
                  <a:tcPr marL="60967" marR="60967" marT="36567" marB="36567"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12700" cap="flat" cmpd="sng">
                      <a:solidFill>
                        <a:schemeClr val="accent3"/>
                      </a:solidFill>
                      <a:prstDash val="solid"/>
                      <a:round/>
                      <a:headEnd type="none" w="sm" len="sm"/>
                      <a:tailEnd type="none" w="sm" len="sm"/>
                    </a:lnB>
                    <a:solidFill>
                      <a:schemeClr val="tx2"/>
                    </a:solidFill>
                  </a:tcPr>
                </a:tc>
                <a:extLst>
                  <a:ext uri="{0D108BD9-81ED-4DB2-BD59-A6C34878D82A}">
                    <a16:rowId xmlns:a16="http://schemas.microsoft.com/office/drawing/2014/main" val="10000"/>
                  </a:ext>
                </a:extLst>
              </a:tr>
              <a:tr h="326036">
                <a:tc>
                  <a:txBody>
                    <a:bodyPr/>
                    <a:lstStyle/>
                    <a:p>
                      <a:pPr marL="0" marR="0" lvl="0" indent="0" algn="ctr" rtl="0">
                        <a:lnSpc>
                          <a:spcPct val="150000"/>
                        </a:lnSpc>
                        <a:spcBef>
                          <a:spcPts val="0"/>
                        </a:spcBef>
                        <a:spcAft>
                          <a:spcPts val="0"/>
                        </a:spcAft>
                        <a:buClr>
                          <a:schemeClr val="lt1"/>
                        </a:buClr>
                        <a:buSzPts val="800"/>
                        <a:buFont typeface="Arial"/>
                        <a:buNone/>
                      </a:pPr>
                      <a:r>
                        <a:rPr lang="en-US" sz="1100" b="1" u="none" strike="noStrike" cap="none" dirty="0">
                          <a:solidFill>
                            <a:schemeClr val="tx1"/>
                          </a:solidFill>
                          <a:latin typeface="Avenir"/>
                          <a:ea typeface="Arial"/>
                          <a:cs typeface="Arial"/>
                        </a:rPr>
                        <a:t>S1</a:t>
                      </a:r>
                      <a:endParaRPr lang="en-US" sz="1100" b="1" u="none" strike="noStrike" cap="none" dirty="0">
                        <a:solidFill>
                          <a:schemeClr val="tx1"/>
                        </a:solidFill>
                        <a:latin typeface="Avenir"/>
                        <a:ea typeface="Arial"/>
                        <a:cs typeface="Arial"/>
                        <a:sym typeface="Arial"/>
                      </a:endParaRPr>
                    </a:p>
                  </a:txBody>
                  <a:tcPr marL="60967" marR="60967" marT="36567" marB="36567">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12700" cap="flat" cmpd="sng" algn="ctr">
                      <a:solidFill>
                        <a:schemeClr val="accent3"/>
                      </a:solidFill>
                      <a:prstDash val="solid"/>
                      <a:round/>
                      <a:headEnd type="none" w="sm" len="sm"/>
                      <a:tailEnd type="none" w="sm" len="sm"/>
                    </a:lnT>
                    <a:lnB w="12700" cap="flat" cmpd="sng">
                      <a:solidFill>
                        <a:srgbClr val="DEDEDE"/>
                      </a:solidFill>
                      <a:prstDash val="solid"/>
                      <a:round/>
                      <a:headEnd type="none" w="sm" len="sm"/>
                      <a:tailEnd type="none" w="sm" len="sm"/>
                    </a:lnB>
                    <a:solidFill>
                      <a:schemeClr val="tx2">
                        <a:lumMod val="40000"/>
                        <a:lumOff val="60000"/>
                      </a:schemeClr>
                    </a:solidFill>
                  </a:tcPr>
                </a:tc>
                <a:tc>
                  <a:txBody>
                    <a:bodyPr/>
                    <a:lstStyle/>
                    <a:p>
                      <a:pPr marL="0" marR="0" lvl="0" indent="0" algn="l" rtl="0">
                        <a:lnSpc>
                          <a:spcPct val="150000"/>
                        </a:lnSpc>
                        <a:spcBef>
                          <a:spcPts val="0"/>
                        </a:spcBef>
                        <a:spcAft>
                          <a:spcPts val="0"/>
                        </a:spcAft>
                        <a:buClr>
                          <a:srgbClr val="000000"/>
                        </a:buClr>
                        <a:buSzPts val="800"/>
                        <a:buFont typeface="Arial"/>
                        <a:buNone/>
                      </a:pPr>
                      <a:r>
                        <a:rPr lang="en-US" sz="1050" b="1" u="none" strike="noStrike" cap="none">
                          <a:solidFill>
                            <a:srgbClr val="000000"/>
                          </a:solidFill>
                          <a:latin typeface="Avenir"/>
                          <a:ea typeface="Arial"/>
                          <a:cs typeface="Arial"/>
                          <a:sym typeface="Arial"/>
                        </a:rPr>
                        <a:t>Critical</a:t>
                      </a:r>
                    </a:p>
                  </a:txBody>
                  <a:tcPr marL="60967" marR="60967" marT="36567" marB="36567">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12700" cap="flat" cmpd="sng" algn="ctr">
                      <a:solidFill>
                        <a:schemeClr val="accent3"/>
                      </a:solidFill>
                      <a:prstDash val="solid"/>
                      <a:round/>
                      <a:headEnd type="none" w="sm" len="sm"/>
                      <a:tailEnd type="none" w="sm" len="sm"/>
                    </a:lnT>
                    <a:lnB w="12700" cap="flat" cmpd="sng">
                      <a:solidFill>
                        <a:srgbClr val="DEDEDE"/>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Clr>
                          <a:srgbClr val="000000"/>
                        </a:buClr>
                        <a:buSzPts val="800"/>
                        <a:buFont typeface="Arial"/>
                        <a:buNone/>
                      </a:pPr>
                      <a:r>
                        <a:rPr lang="en-US" sz="1050" b="0" u="none" strike="noStrike" cap="none">
                          <a:solidFill>
                            <a:srgbClr val="000000"/>
                          </a:solidFill>
                          <a:latin typeface="Avenir"/>
                          <a:ea typeface="Arial"/>
                          <a:cs typeface="Arial"/>
                        </a:rPr>
                        <a:t>Application unavailable.</a:t>
                      </a:r>
                      <a:endParaRPr lang="en-US" sz="1050" b="0" u="none" strike="noStrike" cap="none">
                        <a:solidFill>
                          <a:srgbClr val="000000"/>
                        </a:solidFill>
                        <a:latin typeface="Avenir"/>
                        <a:ea typeface="Arial"/>
                        <a:cs typeface="Arial"/>
                        <a:sym typeface="Arial"/>
                      </a:endParaRPr>
                    </a:p>
                  </a:txBody>
                  <a:tcPr marL="60967" marR="60967" marT="36567" marB="36567">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12700" cap="flat" cmpd="sng" algn="ctr">
                      <a:solidFill>
                        <a:schemeClr val="accent3"/>
                      </a:solidFill>
                      <a:prstDash val="solid"/>
                      <a:round/>
                      <a:headEnd type="none" w="sm" len="sm"/>
                      <a:tailEnd type="none" w="sm" len="sm"/>
                    </a:lnT>
                    <a:lnB w="12700" cap="flat" cmpd="sng">
                      <a:solidFill>
                        <a:srgbClr val="DEDEDE"/>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326036">
                <a:tc>
                  <a:txBody>
                    <a:bodyPr/>
                    <a:lstStyle/>
                    <a:p>
                      <a:pPr marL="0" marR="0" lvl="0" indent="0" algn="ctr" rtl="0">
                        <a:lnSpc>
                          <a:spcPct val="150000"/>
                        </a:lnSpc>
                        <a:spcBef>
                          <a:spcPts val="0"/>
                        </a:spcBef>
                        <a:spcAft>
                          <a:spcPts val="0"/>
                        </a:spcAft>
                        <a:buClr>
                          <a:schemeClr val="lt1"/>
                        </a:buClr>
                        <a:buSzPts val="800"/>
                        <a:buFont typeface="Arial"/>
                        <a:buNone/>
                      </a:pPr>
                      <a:r>
                        <a:rPr lang="en-US" sz="1100" b="1" u="none" strike="noStrike" cap="none" dirty="0">
                          <a:solidFill>
                            <a:schemeClr val="tx1"/>
                          </a:solidFill>
                          <a:latin typeface="Avenir"/>
                          <a:ea typeface="Arial"/>
                          <a:cs typeface="Arial"/>
                        </a:rPr>
                        <a:t>S2</a:t>
                      </a:r>
                      <a:endParaRPr lang="en-US" sz="1100" b="1" u="none" strike="noStrike" cap="none" dirty="0">
                        <a:solidFill>
                          <a:schemeClr val="tx1"/>
                        </a:solidFill>
                        <a:latin typeface="Avenir"/>
                        <a:ea typeface="Arial"/>
                        <a:cs typeface="Arial"/>
                        <a:sym typeface="Arial"/>
                      </a:endParaRPr>
                    </a:p>
                  </a:txBody>
                  <a:tcPr marL="60967" marR="60967" marT="36567" marB="36567">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12700" cap="flat" cmpd="sng">
                      <a:solidFill>
                        <a:srgbClr val="DEDEDE"/>
                      </a:solidFill>
                      <a:prstDash val="solid"/>
                      <a:round/>
                      <a:headEnd type="none" w="sm" len="sm"/>
                      <a:tailEnd type="none" w="sm" len="sm"/>
                    </a:lnT>
                    <a:lnB w="12700" cap="flat" cmpd="sng">
                      <a:solidFill>
                        <a:srgbClr val="DEDEDE"/>
                      </a:solidFill>
                      <a:prstDash val="solid"/>
                      <a:round/>
                      <a:headEnd type="none" w="sm" len="sm"/>
                      <a:tailEnd type="none" w="sm" len="sm"/>
                    </a:lnB>
                    <a:solidFill>
                      <a:schemeClr val="tx2">
                        <a:lumMod val="40000"/>
                        <a:lumOff val="60000"/>
                      </a:schemeClr>
                    </a:solidFill>
                  </a:tcPr>
                </a:tc>
                <a:tc>
                  <a:txBody>
                    <a:bodyPr/>
                    <a:lstStyle/>
                    <a:p>
                      <a:pPr marL="0" marR="0" lvl="0" indent="0" algn="l" rtl="0">
                        <a:lnSpc>
                          <a:spcPct val="150000"/>
                        </a:lnSpc>
                        <a:spcBef>
                          <a:spcPts val="0"/>
                        </a:spcBef>
                        <a:spcAft>
                          <a:spcPts val="0"/>
                        </a:spcAft>
                        <a:buClr>
                          <a:srgbClr val="000000"/>
                        </a:buClr>
                        <a:buSzPts val="800"/>
                        <a:buFont typeface="Arial"/>
                        <a:buNone/>
                      </a:pPr>
                      <a:r>
                        <a:rPr lang="en-US" sz="1050" b="1" u="none" strike="noStrike" cap="none">
                          <a:solidFill>
                            <a:srgbClr val="000000"/>
                          </a:solidFill>
                          <a:latin typeface="Avenir"/>
                          <a:ea typeface="Arial"/>
                          <a:cs typeface="Arial"/>
                          <a:sym typeface="Arial"/>
                        </a:rPr>
                        <a:t>High</a:t>
                      </a:r>
                    </a:p>
                  </a:txBody>
                  <a:tcPr marL="60967" marR="60967" marT="36567" marB="36567">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12700" cap="flat" cmpd="sng">
                      <a:solidFill>
                        <a:srgbClr val="DEDEDE"/>
                      </a:solidFill>
                      <a:prstDash val="solid"/>
                      <a:round/>
                      <a:headEnd type="none" w="sm" len="sm"/>
                      <a:tailEnd type="none" w="sm" len="sm"/>
                    </a:lnT>
                    <a:lnB w="12700" cap="flat" cmpd="sng">
                      <a:solidFill>
                        <a:srgbClr val="DEDEDE"/>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800"/>
                        <a:buFont typeface="Calibri"/>
                        <a:buNone/>
                      </a:pPr>
                      <a:r>
                        <a:rPr lang="en" sz="1050" b="0" u="none" strike="noStrike" cap="none">
                          <a:solidFill>
                            <a:srgbClr val="000000"/>
                          </a:solidFill>
                          <a:latin typeface="Avenir"/>
                          <a:cs typeface="Arial"/>
                        </a:rPr>
                        <a:t>Major functionality impacted and work around not obvious</a:t>
                      </a:r>
                      <a:endParaRPr lang="en" sz="1050" b="0" u="none" strike="noStrike" cap="none">
                        <a:solidFill>
                          <a:srgbClr val="000000"/>
                        </a:solidFill>
                        <a:latin typeface="Avenir"/>
                        <a:cs typeface="Arial"/>
                        <a:sym typeface="Arial"/>
                      </a:endParaRPr>
                    </a:p>
                  </a:txBody>
                  <a:tcPr marL="60967" marR="60967" marT="36567" marB="36567">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12700" cap="flat" cmpd="sng">
                      <a:solidFill>
                        <a:srgbClr val="DEDEDE"/>
                      </a:solidFill>
                      <a:prstDash val="solid"/>
                      <a:round/>
                      <a:headEnd type="none" w="sm" len="sm"/>
                      <a:tailEnd type="none" w="sm" len="sm"/>
                    </a:lnT>
                    <a:lnB w="12700" cap="flat" cmpd="sng">
                      <a:solidFill>
                        <a:srgbClr val="DEDEDE"/>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326036">
                <a:tc>
                  <a:txBody>
                    <a:bodyPr/>
                    <a:lstStyle/>
                    <a:p>
                      <a:pPr marL="0" marR="0" lvl="0" indent="0" algn="ctr" rtl="0">
                        <a:lnSpc>
                          <a:spcPct val="150000"/>
                        </a:lnSpc>
                        <a:spcBef>
                          <a:spcPts val="0"/>
                        </a:spcBef>
                        <a:spcAft>
                          <a:spcPts val="0"/>
                        </a:spcAft>
                        <a:buClr>
                          <a:schemeClr val="lt1"/>
                        </a:buClr>
                        <a:buSzPts val="800"/>
                        <a:buFont typeface="Arial"/>
                        <a:buNone/>
                      </a:pPr>
                      <a:r>
                        <a:rPr lang="en-US" sz="1100" b="1" u="none" strike="noStrike" cap="none" dirty="0">
                          <a:solidFill>
                            <a:schemeClr val="tx1"/>
                          </a:solidFill>
                          <a:latin typeface="Avenir"/>
                          <a:ea typeface="Arial"/>
                          <a:cs typeface="Arial"/>
                        </a:rPr>
                        <a:t>S3</a:t>
                      </a:r>
                      <a:endParaRPr lang="en-US" sz="1100" b="1" u="none" strike="noStrike" cap="none" dirty="0">
                        <a:solidFill>
                          <a:schemeClr val="tx1"/>
                        </a:solidFill>
                        <a:latin typeface="Avenir"/>
                        <a:ea typeface="Arial"/>
                        <a:cs typeface="Arial"/>
                        <a:sym typeface="Arial"/>
                      </a:endParaRPr>
                    </a:p>
                  </a:txBody>
                  <a:tcPr marL="60967" marR="60967" marT="36567" marB="36567">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12700" cap="flat" cmpd="sng">
                      <a:solidFill>
                        <a:srgbClr val="DEDEDE"/>
                      </a:solidFill>
                      <a:prstDash val="solid"/>
                      <a:round/>
                      <a:headEnd type="none" w="sm" len="sm"/>
                      <a:tailEnd type="none" w="sm" len="sm"/>
                    </a:lnT>
                    <a:lnB w="12700" cap="flat" cmpd="sng">
                      <a:solidFill>
                        <a:srgbClr val="DEDEDE"/>
                      </a:solidFill>
                      <a:prstDash val="solid"/>
                      <a:round/>
                      <a:headEnd type="none" w="sm" len="sm"/>
                      <a:tailEnd type="none" w="sm" len="sm"/>
                    </a:lnB>
                    <a:solidFill>
                      <a:schemeClr val="tx2">
                        <a:lumMod val="40000"/>
                        <a:lumOff val="60000"/>
                      </a:schemeClr>
                    </a:solidFill>
                  </a:tcPr>
                </a:tc>
                <a:tc>
                  <a:txBody>
                    <a:bodyPr/>
                    <a:lstStyle/>
                    <a:p>
                      <a:pPr marL="0" marR="0" lvl="0" indent="0" algn="l" rtl="0">
                        <a:lnSpc>
                          <a:spcPct val="150000"/>
                        </a:lnSpc>
                        <a:spcBef>
                          <a:spcPts val="0"/>
                        </a:spcBef>
                        <a:spcAft>
                          <a:spcPts val="0"/>
                        </a:spcAft>
                        <a:buClr>
                          <a:srgbClr val="000000"/>
                        </a:buClr>
                        <a:buSzPts val="800"/>
                        <a:buFont typeface="Arial"/>
                        <a:buNone/>
                      </a:pPr>
                      <a:r>
                        <a:rPr lang="en-US" sz="1050" b="1" u="none" strike="noStrike" cap="none">
                          <a:solidFill>
                            <a:srgbClr val="000000"/>
                          </a:solidFill>
                          <a:latin typeface="Avenir"/>
                          <a:ea typeface="Arial"/>
                          <a:cs typeface="Arial"/>
                          <a:sym typeface="Arial"/>
                        </a:rPr>
                        <a:t>Medium</a:t>
                      </a:r>
                    </a:p>
                  </a:txBody>
                  <a:tcPr marL="60967" marR="60967" marT="36567" marB="36567">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12700" cap="flat" cmpd="sng">
                      <a:solidFill>
                        <a:srgbClr val="DEDEDE"/>
                      </a:solidFill>
                      <a:prstDash val="solid"/>
                      <a:round/>
                      <a:headEnd type="none" w="sm" len="sm"/>
                      <a:tailEnd type="none" w="sm" len="sm"/>
                    </a:lnT>
                    <a:lnB w="12700" cap="flat" cmpd="sng">
                      <a:solidFill>
                        <a:srgbClr val="DEDEDE"/>
                      </a:solidFill>
                      <a:prstDash val="solid"/>
                      <a:round/>
                      <a:headEnd type="none" w="sm" len="sm"/>
                      <a:tailEnd type="none" w="sm" len="sm"/>
                    </a:lnB>
                    <a:solidFill>
                      <a:srgbClr val="FFFFFF"/>
                    </a:solidFill>
                  </a:tcPr>
                </a:tc>
                <a:tc>
                  <a:txBody>
                    <a:bodyPr/>
                    <a:lstStyle/>
                    <a:p>
                      <a:pPr marL="0" marR="0" lvl="0" indent="0" algn="l">
                        <a:spcBef>
                          <a:spcPts val="0"/>
                        </a:spcBef>
                        <a:spcAft>
                          <a:spcPts val="0"/>
                        </a:spcAft>
                        <a:buNone/>
                      </a:pPr>
                      <a:r>
                        <a:rPr lang="en" sz="1050" b="0" u="none" strike="noStrike" kern="1200" cap="none" noProof="0">
                          <a:solidFill>
                            <a:srgbClr val="000000"/>
                          </a:solidFill>
                          <a:latin typeface="Avenir"/>
                          <a:cs typeface="Arial"/>
                        </a:rPr>
                        <a:t>Medium functionality impacted and work around exists</a:t>
                      </a:r>
                      <a:endParaRPr lang="en" sz="1050" b="0" u="none" strike="noStrike" kern="1200" cap="none" noProof="0">
                        <a:solidFill>
                          <a:srgbClr val="000000"/>
                        </a:solidFill>
                        <a:latin typeface="Avenir"/>
                        <a:cs typeface="Arial"/>
                        <a:sym typeface="Arial"/>
                      </a:endParaRPr>
                    </a:p>
                  </a:txBody>
                  <a:tcPr marL="60967" marR="60967" marT="36567" marB="36567">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12700" cap="flat" cmpd="sng">
                      <a:solidFill>
                        <a:srgbClr val="DEDEDE"/>
                      </a:solidFill>
                      <a:prstDash val="solid"/>
                      <a:round/>
                      <a:headEnd type="none" w="sm" len="sm"/>
                      <a:tailEnd type="none" w="sm" len="sm"/>
                    </a:lnT>
                    <a:lnB w="12700" cap="flat" cmpd="sng">
                      <a:solidFill>
                        <a:srgbClr val="DEDEDE"/>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326036">
                <a:tc>
                  <a:txBody>
                    <a:bodyPr/>
                    <a:lstStyle/>
                    <a:p>
                      <a:pPr marL="0" marR="0" lvl="0" indent="0" algn="ctr" rtl="0">
                        <a:lnSpc>
                          <a:spcPct val="150000"/>
                        </a:lnSpc>
                        <a:spcBef>
                          <a:spcPts val="0"/>
                        </a:spcBef>
                        <a:spcAft>
                          <a:spcPts val="0"/>
                        </a:spcAft>
                        <a:buClr>
                          <a:schemeClr val="lt1"/>
                        </a:buClr>
                        <a:buSzPts val="800"/>
                        <a:buFont typeface="Arial"/>
                        <a:buNone/>
                      </a:pPr>
                      <a:r>
                        <a:rPr lang="en-US" sz="1100" b="1" u="none" strike="noStrike" cap="none" dirty="0">
                          <a:solidFill>
                            <a:schemeClr val="tx1"/>
                          </a:solidFill>
                          <a:latin typeface="Avenir"/>
                          <a:ea typeface="Arial"/>
                          <a:cs typeface="Arial"/>
                        </a:rPr>
                        <a:t>S4</a:t>
                      </a:r>
                      <a:endParaRPr lang="en-US" sz="1100" b="1" u="none" strike="noStrike" cap="none" dirty="0">
                        <a:solidFill>
                          <a:schemeClr val="tx1"/>
                        </a:solidFill>
                        <a:latin typeface="Avenir"/>
                        <a:ea typeface="Arial"/>
                        <a:cs typeface="Arial"/>
                        <a:sym typeface="Arial"/>
                      </a:endParaRPr>
                    </a:p>
                  </a:txBody>
                  <a:tcPr marL="60967" marR="60967" marT="36567" marB="36567">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12700" cap="flat" cmpd="sng">
                      <a:solidFill>
                        <a:srgbClr val="DEDEDE"/>
                      </a:solidFill>
                      <a:prstDash val="solid"/>
                      <a:round/>
                      <a:headEnd type="none" w="sm" len="sm"/>
                      <a:tailEnd type="none" w="sm" len="sm"/>
                    </a:lnT>
                    <a:lnB w="12700" cap="flat" cmpd="sng">
                      <a:solidFill>
                        <a:srgbClr val="DEDEDE"/>
                      </a:solidFill>
                      <a:prstDash val="solid"/>
                      <a:round/>
                      <a:headEnd type="none" w="sm" len="sm"/>
                      <a:tailEnd type="none" w="sm" len="sm"/>
                    </a:lnB>
                    <a:solidFill>
                      <a:schemeClr val="tx2">
                        <a:lumMod val="40000"/>
                        <a:lumOff val="60000"/>
                      </a:schemeClr>
                    </a:solidFill>
                  </a:tcPr>
                </a:tc>
                <a:tc>
                  <a:txBody>
                    <a:bodyPr/>
                    <a:lstStyle/>
                    <a:p>
                      <a:pPr marL="0" marR="0" lvl="0" indent="0" algn="l" rtl="0">
                        <a:lnSpc>
                          <a:spcPct val="150000"/>
                        </a:lnSpc>
                        <a:spcBef>
                          <a:spcPts val="0"/>
                        </a:spcBef>
                        <a:spcAft>
                          <a:spcPts val="0"/>
                        </a:spcAft>
                        <a:buClr>
                          <a:srgbClr val="000000"/>
                        </a:buClr>
                        <a:buSzPts val="800"/>
                        <a:buFont typeface="Arial"/>
                        <a:buNone/>
                      </a:pPr>
                      <a:r>
                        <a:rPr lang="en-US" sz="1050" b="1" u="none" strike="noStrike" cap="none">
                          <a:solidFill>
                            <a:srgbClr val="000000"/>
                          </a:solidFill>
                          <a:latin typeface="Avenir"/>
                          <a:ea typeface="Arial"/>
                          <a:cs typeface="Arial"/>
                          <a:sym typeface="Arial"/>
                        </a:rPr>
                        <a:t>Low</a:t>
                      </a:r>
                    </a:p>
                  </a:txBody>
                  <a:tcPr marL="60967" marR="60967" marT="36567" marB="36567">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12700" cap="flat" cmpd="sng">
                      <a:solidFill>
                        <a:srgbClr val="DEDEDE"/>
                      </a:solidFill>
                      <a:prstDash val="solid"/>
                      <a:round/>
                      <a:headEnd type="none" w="sm" len="sm"/>
                      <a:tailEnd type="none" w="sm" len="sm"/>
                    </a:lnT>
                    <a:lnB w="12700" cap="flat" cmpd="sng">
                      <a:solidFill>
                        <a:srgbClr val="DEDEDE"/>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Clr>
                          <a:srgbClr val="000000"/>
                        </a:buClr>
                        <a:buSzPts val="800"/>
                        <a:buFont typeface="Arial"/>
                        <a:buNone/>
                      </a:pPr>
                      <a:r>
                        <a:rPr lang="en-US" sz="1050" b="0" u="none" strike="noStrike" cap="none" dirty="0">
                          <a:solidFill>
                            <a:srgbClr val="000000"/>
                          </a:solidFill>
                          <a:latin typeface="Avenir"/>
                          <a:ea typeface="Arial"/>
                          <a:cs typeface="Arial"/>
                        </a:rPr>
                        <a:t>Cosmetic defect</a:t>
                      </a:r>
                      <a:endParaRPr lang="en-US" sz="1050" b="0" u="none" strike="noStrike" cap="none" dirty="0">
                        <a:solidFill>
                          <a:srgbClr val="000000"/>
                        </a:solidFill>
                        <a:latin typeface="Avenir"/>
                        <a:ea typeface="Arial"/>
                        <a:cs typeface="Arial"/>
                        <a:sym typeface="Arial"/>
                      </a:endParaRPr>
                    </a:p>
                  </a:txBody>
                  <a:tcPr marL="60967" marR="60967" marT="36567" marB="36567">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12700" cap="flat" cmpd="sng">
                      <a:solidFill>
                        <a:srgbClr val="DEDEDE"/>
                      </a:solidFill>
                      <a:prstDash val="solid"/>
                      <a:round/>
                      <a:headEnd type="none" w="sm" len="sm"/>
                      <a:tailEnd type="none" w="sm" len="sm"/>
                    </a:lnT>
                    <a:lnB w="12700" cap="flat" cmpd="sng">
                      <a:solidFill>
                        <a:srgbClr val="DEDEDE"/>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bl>
          </a:graphicData>
        </a:graphic>
      </p:graphicFrame>
      <p:graphicFrame>
        <p:nvGraphicFramePr>
          <p:cNvPr id="34" name="Google Shape;1489;p164">
            <a:extLst>
              <a:ext uri="{FF2B5EF4-FFF2-40B4-BE49-F238E27FC236}">
                <a16:creationId xmlns:a16="http://schemas.microsoft.com/office/drawing/2014/main" id="{60568A1A-892C-4573-AD50-1F1FF6750ADE}"/>
              </a:ext>
            </a:extLst>
          </p:cNvPr>
          <p:cNvGraphicFramePr/>
          <p:nvPr>
            <p:extLst>
              <p:ext uri="{D42A27DB-BD31-4B8C-83A1-F6EECF244321}">
                <p14:modId xmlns:p14="http://schemas.microsoft.com/office/powerpoint/2010/main" val="2488588589"/>
              </p:ext>
            </p:extLst>
          </p:nvPr>
        </p:nvGraphicFramePr>
        <p:xfrm>
          <a:off x="5940343" y="4259952"/>
          <a:ext cx="5987525" cy="1554390"/>
        </p:xfrm>
        <a:graphic>
          <a:graphicData uri="http://schemas.openxmlformats.org/drawingml/2006/table">
            <a:tbl>
              <a:tblPr>
                <a:noFill/>
              </a:tblPr>
              <a:tblGrid>
                <a:gridCol w="734728">
                  <a:extLst>
                    <a:ext uri="{9D8B030D-6E8A-4147-A177-3AD203B41FA5}">
                      <a16:colId xmlns:a16="http://schemas.microsoft.com/office/drawing/2014/main" val="20000"/>
                    </a:ext>
                  </a:extLst>
                </a:gridCol>
                <a:gridCol w="1066006">
                  <a:extLst>
                    <a:ext uri="{9D8B030D-6E8A-4147-A177-3AD203B41FA5}">
                      <a16:colId xmlns:a16="http://schemas.microsoft.com/office/drawing/2014/main" val="20001"/>
                    </a:ext>
                  </a:extLst>
                </a:gridCol>
                <a:gridCol w="4186791">
                  <a:extLst>
                    <a:ext uri="{9D8B030D-6E8A-4147-A177-3AD203B41FA5}">
                      <a16:colId xmlns:a16="http://schemas.microsoft.com/office/drawing/2014/main" val="1046783432"/>
                    </a:ext>
                  </a:extLst>
                </a:gridCol>
              </a:tblGrid>
              <a:tr h="205627">
                <a:tc>
                  <a:txBody>
                    <a:bodyPr/>
                    <a:lstStyle/>
                    <a:p>
                      <a:pPr marL="0" marR="0" lvl="0" indent="0" algn="ctr" rtl="0">
                        <a:spcBef>
                          <a:spcPts val="0"/>
                        </a:spcBef>
                        <a:spcAft>
                          <a:spcPts val="0"/>
                        </a:spcAft>
                        <a:buClr>
                          <a:schemeClr val="accent3"/>
                        </a:buClr>
                        <a:buSzPts val="800"/>
                        <a:buFont typeface="Arial"/>
                        <a:buNone/>
                      </a:pPr>
                      <a:r>
                        <a:rPr lang="en-US" sz="1100" b="1" u="none" strike="noStrike" cap="none">
                          <a:solidFill>
                            <a:schemeClr val="bg1"/>
                          </a:solidFill>
                          <a:latin typeface="Avenir"/>
                          <a:ea typeface="Arial"/>
                          <a:cs typeface="Arial"/>
                        </a:rPr>
                        <a:t>Priority</a:t>
                      </a:r>
                      <a:endParaRPr lang="en-US" sz="1100" b="1" u="none" strike="noStrike" cap="none">
                        <a:solidFill>
                          <a:schemeClr val="bg1"/>
                        </a:solidFill>
                        <a:latin typeface="Avenir"/>
                        <a:ea typeface="Arial"/>
                        <a:cs typeface="Arial"/>
                        <a:sym typeface="Arial"/>
                      </a:endParaRPr>
                    </a:p>
                  </a:txBody>
                  <a:tcPr marL="60967" marR="60967" marT="36567" marB="36567"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12700" cap="flat" cmpd="sng">
                      <a:solidFill>
                        <a:schemeClr val="accent3"/>
                      </a:solidFill>
                      <a:prstDash val="solid"/>
                      <a:round/>
                      <a:headEnd type="none" w="sm" len="sm"/>
                      <a:tailEnd type="none" w="sm" len="sm"/>
                    </a:lnB>
                    <a:solidFill>
                      <a:schemeClr val="tx2"/>
                    </a:solidFill>
                  </a:tcPr>
                </a:tc>
                <a:tc>
                  <a:txBody>
                    <a:bodyPr/>
                    <a:lstStyle/>
                    <a:p>
                      <a:pPr marL="0" marR="0" lvl="0" indent="0" algn="ctr" rtl="0">
                        <a:spcBef>
                          <a:spcPts val="0"/>
                        </a:spcBef>
                        <a:spcAft>
                          <a:spcPts val="0"/>
                        </a:spcAft>
                        <a:buClr>
                          <a:schemeClr val="accent3"/>
                        </a:buClr>
                        <a:buSzPts val="800"/>
                        <a:buFont typeface="Arial"/>
                        <a:buNone/>
                      </a:pPr>
                      <a:r>
                        <a:rPr lang="en-US" sz="1100" b="1" u="none" strike="noStrike" cap="none">
                          <a:solidFill>
                            <a:schemeClr val="bg1"/>
                          </a:solidFill>
                          <a:latin typeface="Avenir"/>
                          <a:ea typeface="Arial"/>
                          <a:cs typeface="Arial"/>
                          <a:sym typeface="Arial"/>
                        </a:rPr>
                        <a:t>Description</a:t>
                      </a:r>
                    </a:p>
                  </a:txBody>
                  <a:tcPr marL="60967" marR="60967" marT="36567" marB="36567"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12700" cap="flat" cmpd="sng">
                      <a:solidFill>
                        <a:schemeClr val="accent3"/>
                      </a:solidFill>
                      <a:prstDash val="solid"/>
                      <a:round/>
                      <a:headEnd type="none" w="sm" len="sm"/>
                      <a:tailEnd type="none" w="sm" len="sm"/>
                    </a:lnB>
                    <a:solidFill>
                      <a:schemeClr val="tx2"/>
                    </a:solidFill>
                  </a:tcPr>
                </a:tc>
                <a:tc>
                  <a:txBody>
                    <a:bodyPr/>
                    <a:lstStyle/>
                    <a:p>
                      <a:pPr lvl="0" algn="ctr">
                        <a:lnSpc>
                          <a:spcPct val="100000"/>
                        </a:lnSpc>
                        <a:spcBef>
                          <a:spcPts val="0"/>
                        </a:spcBef>
                        <a:spcAft>
                          <a:spcPts val="0"/>
                        </a:spcAft>
                        <a:buNone/>
                      </a:pPr>
                      <a:r>
                        <a:rPr lang="en-US" sz="1200" b="1" u="none" strike="noStrike" kern="1200" cap="none" noProof="0">
                          <a:solidFill>
                            <a:schemeClr val="bg1"/>
                          </a:solidFill>
                          <a:latin typeface="Avenir"/>
                          <a:cs typeface="Arial"/>
                        </a:rPr>
                        <a:t>Characteristics</a:t>
                      </a:r>
                    </a:p>
                  </a:txBody>
                  <a:tcPr marL="60967" marR="60967" marT="36567" marB="36567"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12700" cap="flat" cmpd="sng">
                      <a:solidFill>
                        <a:schemeClr val="accent3"/>
                      </a:solidFill>
                      <a:prstDash val="solid"/>
                      <a:round/>
                      <a:headEnd type="none" w="sm" len="sm"/>
                      <a:tailEnd type="none" w="sm" len="sm"/>
                    </a:lnB>
                    <a:solidFill>
                      <a:schemeClr val="tx2"/>
                    </a:solidFill>
                  </a:tcPr>
                </a:tc>
                <a:extLst>
                  <a:ext uri="{0D108BD9-81ED-4DB2-BD59-A6C34878D82A}">
                    <a16:rowId xmlns:a16="http://schemas.microsoft.com/office/drawing/2014/main" val="10000"/>
                  </a:ext>
                </a:extLst>
              </a:tr>
              <a:tr h="269292">
                <a:tc>
                  <a:txBody>
                    <a:bodyPr/>
                    <a:lstStyle/>
                    <a:p>
                      <a:pPr marL="0" marR="0" lvl="0" indent="0" algn="ctr" rtl="0">
                        <a:lnSpc>
                          <a:spcPct val="150000"/>
                        </a:lnSpc>
                        <a:spcBef>
                          <a:spcPts val="0"/>
                        </a:spcBef>
                        <a:spcAft>
                          <a:spcPts val="0"/>
                        </a:spcAft>
                        <a:buClr>
                          <a:schemeClr val="lt1"/>
                        </a:buClr>
                        <a:buSzPts val="800"/>
                        <a:buFont typeface="Arial"/>
                        <a:buNone/>
                      </a:pPr>
                      <a:r>
                        <a:rPr lang="en-US" sz="1100" b="1" u="none" strike="noStrike" cap="none" dirty="0">
                          <a:solidFill>
                            <a:schemeClr val="tx1"/>
                          </a:solidFill>
                          <a:latin typeface="Avenir"/>
                          <a:ea typeface="Arial"/>
                          <a:cs typeface="Arial"/>
                        </a:rPr>
                        <a:t>P1</a:t>
                      </a:r>
                      <a:endParaRPr lang="en-US" sz="1100" b="1" u="none" strike="noStrike" cap="none" dirty="0">
                        <a:solidFill>
                          <a:schemeClr val="tx1"/>
                        </a:solidFill>
                        <a:latin typeface="Avenir"/>
                        <a:ea typeface="Arial"/>
                        <a:cs typeface="Arial"/>
                        <a:sym typeface="Arial"/>
                      </a:endParaRPr>
                    </a:p>
                  </a:txBody>
                  <a:tcPr marL="60967" marR="60967" marT="36567" marB="36567">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12700" cap="flat" cmpd="sng" algn="ctr">
                      <a:solidFill>
                        <a:schemeClr val="accent3"/>
                      </a:solidFill>
                      <a:prstDash val="solid"/>
                      <a:round/>
                      <a:headEnd type="none" w="sm" len="sm"/>
                      <a:tailEnd type="none" w="sm" len="sm"/>
                    </a:lnT>
                    <a:lnB w="12700" cap="flat" cmpd="sng">
                      <a:solidFill>
                        <a:srgbClr val="DEDEDE"/>
                      </a:solidFill>
                      <a:prstDash val="solid"/>
                      <a:round/>
                      <a:headEnd type="none" w="sm" len="sm"/>
                      <a:tailEnd type="none" w="sm" len="sm"/>
                    </a:lnB>
                    <a:solidFill>
                      <a:schemeClr val="tx2">
                        <a:lumMod val="40000"/>
                        <a:lumOff val="60000"/>
                      </a:schemeClr>
                    </a:solidFill>
                  </a:tcPr>
                </a:tc>
                <a:tc>
                  <a:txBody>
                    <a:bodyPr/>
                    <a:lstStyle/>
                    <a:p>
                      <a:pPr marL="0" marR="0" lvl="0" indent="0" algn="l">
                        <a:lnSpc>
                          <a:spcPct val="150000"/>
                        </a:lnSpc>
                        <a:spcBef>
                          <a:spcPts val="0"/>
                        </a:spcBef>
                        <a:spcAft>
                          <a:spcPts val="0"/>
                        </a:spcAft>
                        <a:buNone/>
                      </a:pPr>
                      <a:r>
                        <a:rPr lang="en-US" sz="1050" b="1" u="none" strike="noStrike" kern="1200" cap="none">
                          <a:solidFill>
                            <a:srgbClr val="000000"/>
                          </a:solidFill>
                          <a:latin typeface="Avenir"/>
                          <a:ea typeface="Arial"/>
                          <a:cs typeface="Arial"/>
                        </a:rPr>
                        <a:t>Frequent</a:t>
                      </a:r>
                      <a:endParaRPr lang="en-US" sz="1050" b="1" u="none" strike="noStrike" kern="1200" cap="none">
                        <a:solidFill>
                          <a:srgbClr val="000000"/>
                        </a:solidFill>
                        <a:latin typeface="Avenir"/>
                        <a:ea typeface="Arial"/>
                        <a:cs typeface="Arial"/>
                        <a:sym typeface="Arial"/>
                      </a:endParaRPr>
                    </a:p>
                  </a:txBody>
                  <a:tcPr marL="60967" marR="60967" marT="36567" marB="36567">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12700" cap="flat" cmpd="sng" algn="ctr">
                      <a:solidFill>
                        <a:schemeClr val="accent3"/>
                      </a:solidFill>
                      <a:prstDash val="solid"/>
                      <a:round/>
                      <a:headEnd type="none" w="sm" len="sm"/>
                      <a:tailEnd type="none" w="sm" len="sm"/>
                    </a:lnT>
                    <a:lnB w="12700" cap="flat" cmpd="sng">
                      <a:solidFill>
                        <a:srgbClr val="DEDEDE"/>
                      </a:solidFill>
                      <a:prstDash val="solid"/>
                      <a:round/>
                      <a:headEnd type="none" w="sm" len="sm"/>
                      <a:tailEnd type="none" w="sm" len="sm"/>
                    </a:lnB>
                    <a:solidFill>
                      <a:srgbClr val="FFFFFF"/>
                    </a:solidFill>
                  </a:tcPr>
                </a:tc>
                <a:tc>
                  <a:txBody>
                    <a:bodyPr/>
                    <a:lstStyle/>
                    <a:p>
                      <a:pPr marL="0" lvl="0" indent="0" algn="l">
                        <a:lnSpc>
                          <a:spcPct val="150000"/>
                        </a:lnSpc>
                        <a:spcBef>
                          <a:spcPts val="0"/>
                        </a:spcBef>
                        <a:spcAft>
                          <a:spcPts val="0"/>
                        </a:spcAft>
                        <a:buNone/>
                      </a:pPr>
                      <a:r>
                        <a:rPr lang="en-GB" sz="1050" b="0" u="none" strike="noStrike" kern="1200" cap="none" noProof="0">
                          <a:solidFill>
                            <a:srgbClr val="000000"/>
                          </a:solidFill>
                          <a:latin typeface="Avenir"/>
                          <a:cs typeface="Arial"/>
                        </a:rPr>
                        <a:t>Occurs too often and can impede business process efficiency</a:t>
                      </a:r>
                      <a:endParaRPr lang="en-US" sz="1050" b="0" u="none" strike="noStrike" kern="1200" cap="none">
                        <a:solidFill>
                          <a:srgbClr val="000000"/>
                        </a:solidFill>
                        <a:latin typeface="Avenir"/>
                        <a:cs typeface="Arial"/>
                        <a:sym typeface="Arial"/>
                      </a:endParaRPr>
                    </a:p>
                  </a:txBody>
                  <a:tcPr marL="60967" marR="60967" marT="36567" marB="36567">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12700" cap="flat" cmpd="sng" algn="ctr">
                      <a:solidFill>
                        <a:schemeClr val="accent3"/>
                      </a:solidFill>
                      <a:prstDash val="solid"/>
                      <a:round/>
                      <a:headEnd type="none" w="sm" len="sm"/>
                      <a:tailEnd type="none" w="sm" len="sm"/>
                    </a:lnT>
                    <a:lnB w="12700" cap="flat" cmpd="sng">
                      <a:solidFill>
                        <a:srgbClr val="DEDEDE"/>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300184">
                <a:tc>
                  <a:txBody>
                    <a:bodyPr/>
                    <a:lstStyle/>
                    <a:p>
                      <a:pPr marL="0" marR="0" lvl="0" indent="0" algn="ctr" rtl="0">
                        <a:lnSpc>
                          <a:spcPct val="150000"/>
                        </a:lnSpc>
                        <a:spcBef>
                          <a:spcPts val="0"/>
                        </a:spcBef>
                        <a:spcAft>
                          <a:spcPts val="0"/>
                        </a:spcAft>
                        <a:buClr>
                          <a:schemeClr val="lt1"/>
                        </a:buClr>
                        <a:buSzPts val="800"/>
                        <a:buFont typeface="Arial"/>
                        <a:buNone/>
                      </a:pPr>
                      <a:r>
                        <a:rPr lang="en-US" sz="1100" b="1" u="none" strike="noStrike" cap="none" dirty="0">
                          <a:solidFill>
                            <a:schemeClr val="tx1"/>
                          </a:solidFill>
                          <a:latin typeface="Avenir"/>
                          <a:ea typeface="Arial"/>
                          <a:cs typeface="Arial"/>
                        </a:rPr>
                        <a:t>P2</a:t>
                      </a:r>
                      <a:endParaRPr lang="en-US" sz="1100" b="1" u="none" strike="noStrike" cap="none" dirty="0">
                        <a:solidFill>
                          <a:schemeClr val="tx1"/>
                        </a:solidFill>
                        <a:latin typeface="Avenir"/>
                        <a:ea typeface="Arial"/>
                        <a:cs typeface="Arial"/>
                        <a:sym typeface="Arial"/>
                      </a:endParaRPr>
                    </a:p>
                  </a:txBody>
                  <a:tcPr marL="60967" marR="60967" marT="36567" marB="36567">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12700" cap="flat" cmpd="sng">
                      <a:solidFill>
                        <a:srgbClr val="DEDEDE"/>
                      </a:solidFill>
                      <a:prstDash val="solid"/>
                      <a:round/>
                      <a:headEnd type="none" w="sm" len="sm"/>
                      <a:tailEnd type="none" w="sm" len="sm"/>
                    </a:lnT>
                    <a:lnB w="12700" cap="flat" cmpd="sng">
                      <a:solidFill>
                        <a:srgbClr val="DEDEDE"/>
                      </a:solidFill>
                      <a:prstDash val="solid"/>
                      <a:round/>
                      <a:headEnd type="none" w="sm" len="sm"/>
                      <a:tailEnd type="none" w="sm" len="sm"/>
                    </a:lnB>
                    <a:solidFill>
                      <a:schemeClr val="tx2">
                        <a:lumMod val="40000"/>
                        <a:lumOff val="60000"/>
                      </a:schemeClr>
                    </a:solidFill>
                  </a:tcPr>
                </a:tc>
                <a:tc>
                  <a:txBody>
                    <a:bodyPr/>
                    <a:lstStyle/>
                    <a:p>
                      <a:pPr marL="0" marR="0" lvl="0" indent="0" algn="l">
                        <a:lnSpc>
                          <a:spcPct val="150000"/>
                        </a:lnSpc>
                        <a:spcBef>
                          <a:spcPts val="0"/>
                        </a:spcBef>
                        <a:spcAft>
                          <a:spcPts val="0"/>
                        </a:spcAft>
                        <a:buNone/>
                      </a:pPr>
                      <a:r>
                        <a:rPr lang="en-US" sz="1050" b="1" u="none" strike="noStrike" kern="1200" cap="none">
                          <a:solidFill>
                            <a:srgbClr val="000000"/>
                          </a:solidFill>
                          <a:latin typeface="Avenir"/>
                          <a:ea typeface="Arial"/>
                          <a:cs typeface="Arial"/>
                        </a:rPr>
                        <a:t>Possible</a:t>
                      </a:r>
                      <a:endParaRPr lang="en-US" sz="1050" b="1" u="none" strike="noStrike" kern="1200" cap="none">
                        <a:solidFill>
                          <a:srgbClr val="000000"/>
                        </a:solidFill>
                        <a:latin typeface="Avenir"/>
                        <a:ea typeface="Arial"/>
                        <a:cs typeface="Arial"/>
                        <a:sym typeface="Arial"/>
                      </a:endParaRPr>
                    </a:p>
                  </a:txBody>
                  <a:tcPr marL="60967" marR="60967" marT="36567" marB="36567">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12700" cap="flat" cmpd="sng">
                      <a:solidFill>
                        <a:srgbClr val="DEDEDE"/>
                      </a:solidFill>
                      <a:prstDash val="solid"/>
                      <a:round/>
                      <a:headEnd type="none" w="sm" len="sm"/>
                      <a:tailEnd type="none" w="sm" len="sm"/>
                    </a:lnT>
                    <a:lnB w="12700" cap="flat" cmpd="sng">
                      <a:solidFill>
                        <a:srgbClr val="DEDEDE"/>
                      </a:solidFill>
                      <a:prstDash val="solid"/>
                      <a:round/>
                      <a:headEnd type="none" w="sm" len="sm"/>
                      <a:tailEnd type="none" w="sm" len="sm"/>
                    </a:lnB>
                    <a:solidFill>
                      <a:srgbClr val="FFFFFF"/>
                    </a:solidFill>
                  </a:tcPr>
                </a:tc>
                <a:tc>
                  <a:txBody>
                    <a:bodyPr/>
                    <a:lstStyle/>
                    <a:p>
                      <a:pPr marL="0" lvl="0" indent="0" algn="l">
                        <a:lnSpc>
                          <a:spcPct val="150000"/>
                        </a:lnSpc>
                        <a:spcBef>
                          <a:spcPts val="0"/>
                        </a:spcBef>
                        <a:spcAft>
                          <a:spcPts val="0"/>
                        </a:spcAft>
                        <a:buNone/>
                      </a:pPr>
                      <a:r>
                        <a:rPr lang="en-GB" sz="1050" b="0" u="none" strike="noStrike" kern="1200" cap="none" noProof="0" dirty="0">
                          <a:solidFill>
                            <a:srgbClr val="000000"/>
                          </a:solidFill>
                          <a:latin typeface="Avenir"/>
                          <a:cs typeface="Arial"/>
                        </a:rPr>
                        <a:t>Occurs often enough that the process is impacted in production.</a:t>
                      </a:r>
                      <a:endParaRPr lang="en-US" sz="1050" b="0" u="none" strike="noStrike" kern="1200" cap="none" dirty="0">
                        <a:solidFill>
                          <a:srgbClr val="000000"/>
                        </a:solidFill>
                        <a:latin typeface="Avenir"/>
                        <a:cs typeface="Arial"/>
                        <a:sym typeface="Arial"/>
                      </a:endParaRPr>
                    </a:p>
                  </a:txBody>
                  <a:tcPr marL="60967" marR="60967" marT="36567" marB="36567">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12700" cap="flat" cmpd="sng">
                      <a:solidFill>
                        <a:srgbClr val="DEDEDE"/>
                      </a:solidFill>
                      <a:prstDash val="solid"/>
                      <a:round/>
                      <a:headEnd type="none" w="sm" len="sm"/>
                      <a:tailEnd type="none" w="sm" len="sm"/>
                    </a:lnT>
                    <a:lnB w="12700" cap="flat" cmpd="sng">
                      <a:solidFill>
                        <a:srgbClr val="DEDEDE"/>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242084">
                <a:tc>
                  <a:txBody>
                    <a:bodyPr/>
                    <a:lstStyle/>
                    <a:p>
                      <a:pPr marL="0" marR="0" lvl="0" indent="0" algn="ctr" rtl="0">
                        <a:lnSpc>
                          <a:spcPct val="150000"/>
                        </a:lnSpc>
                        <a:spcBef>
                          <a:spcPts val="0"/>
                        </a:spcBef>
                        <a:spcAft>
                          <a:spcPts val="0"/>
                        </a:spcAft>
                        <a:buClr>
                          <a:schemeClr val="lt1"/>
                        </a:buClr>
                        <a:buSzPts val="800"/>
                        <a:buFont typeface="Arial"/>
                        <a:buNone/>
                      </a:pPr>
                      <a:r>
                        <a:rPr lang="en-US" sz="1100" b="1" u="none" strike="noStrike" cap="none" dirty="0">
                          <a:solidFill>
                            <a:schemeClr val="tx1"/>
                          </a:solidFill>
                          <a:latin typeface="Avenir"/>
                          <a:ea typeface="Arial"/>
                          <a:cs typeface="Arial"/>
                        </a:rPr>
                        <a:t>P3</a:t>
                      </a:r>
                      <a:endParaRPr lang="en-US" sz="1100" b="1" u="none" strike="noStrike" cap="none" dirty="0">
                        <a:solidFill>
                          <a:schemeClr val="tx1"/>
                        </a:solidFill>
                        <a:latin typeface="Avenir"/>
                        <a:ea typeface="Arial"/>
                        <a:cs typeface="Arial"/>
                        <a:sym typeface="Arial"/>
                      </a:endParaRPr>
                    </a:p>
                  </a:txBody>
                  <a:tcPr marL="60967" marR="60967" marT="36567" marB="36567">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12700" cap="flat" cmpd="sng">
                      <a:solidFill>
                        <a:srgbClr val="DEDEDE"/>
                      </a:solidFill>
                      <a:prstDash val="solid"/>
                      <a:round/>
                      <a:headEnd type="none" w="sm" len="sm"/>
                      <a:tailEnd type="none" w="sm" len="sm"/>
                    </a:lnT>
                    <a:lnB w="12700" cap="flat" cmpd="sng">
                      <a:solidFill>
                        <a:srgbClr val="DEDEDE"/>
                      </a:solidFill>
                      <a:prstDash val="solid"/>
                      <a:round/>
                      <a:headEnd type="none" w="sm" len="sm"/>
                      <a:tailEnd type="none" w="sm" len="sm"/>
                    </a:lnB>
                    <a:solidFill>
                      <a:schemeClr val="tx2">
                        <a:lumMod val="40000"/>
                        <a:lumOff val="60000"/>
                      </a:schemeClr>
                    </a:solidFill>
                  </a:tcPr>
                </a:tc>
                <a:tc>
                  <a:txBody>
                    <a:bodyPr/>
                    <a:lstStyle/>
                    <a:p>
                      <a:pPr marL="0" marR="0" lvl="0" indent="0" algn="l">
                        <a:lnSpc>
                          <a:spcPct val="150000"/>
                        </a:lnSpc>
                        <a:spcBef>
                          <a:spcPts val="0"/>
                        </a:spcBef>
                        <a:spcAft>
                          <a:spcPts val="0"/>
                        </a:spcAft>
                        <a:buNone/>
                      </a:pPr>
                      <a:r>
                        <a:rPr lang="en-US" sz="1050" b="1" u="none" strike="noStrike" kern="1200" cap="none">
                          <a:solidFill>
                            <a:srgbClr val="000000"/>
                          </a:solidFill>
                          <a:latin typeface="Avenir"/>
                          <a:ea typeface="Arial"/>
                          <a:cs typeface="Arial"/>
                        </a:rPr>
                        <a:t>Unlikely</a:t>
                      </a:r>
                      <a:endParaRPr lang="en-US" sz="1050" b="1" u="none" strike="noStrike" kern="1200" cap="none">
                        <a:solidFill>
                          <a:srgbClr val="000000"/>
                        </a:solidFill>
                        <a:latin typeface="Avenir"/>
                        <a:ea typeface="Arial"/>
                        <a:cs typeface="Arial"/>
                        <a:sym typeface="Arial"/>
                      </a:endParaRPr>
                    </a:p>
                  </a:txBody>
                  <a:tcPr marL="60967" marR="60967" marT="36567" marB="36567">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12700" cap="flat" cmpd="sng">
                      <a:solidFill>
                        <a:srgbClr val="DEDEDE"/>
                      </a:solidFill>
                      <a:prstDash val="solid"/>
                      <a:round/>
                      <a:headEnd type="none" w="sm" len="sm"/>
                      <a:tailEnd type="none" w="sm" len="sm"/>
                    </a:lnT>
                    <a:lnB w="12700" cap="flat" cmpd="sng">
                      <a:solidFill>
                        <a:srgbClr val="DEDEDE"/>
                      </a:solidFill>
                      <a:prstDash val="solid"/>
                      <a:round/>
                      <a:headEnd type="none" w="sm" len="sm"/>
                      <a:tailEnd type="none" w="sm" len="sm"/>
                    </a:lnB>
                    <a:solidFill>
                      <a:srgbClr val="FFFFFF"/>
                    </a:solidFill>
                  </a:tcPr>
                </a:tc>
                <a:tc>
                  <a:txBody>
                    <a:bodyPr/>
                    <a:lstStyle/>
                    <a:p>
                      <a:pPr marL="0" lvl="0" indent="0" algn="l">
                        <a:lnSpc>
                          <a:spcPct val="150000"/>
                        </a:lnSpc>
                        <a:spcBef>
                          <a:spcPts val="0"/>
                        </a:spcBef>
                        <a:spcAft>
                          <a:spcPts val="0"/>
                        </a:spcAft>
                        <a:buNone/>
                      </a:pPr>
                      <a:r>
                        <a:rPr lang="en-GB" sz="1050" b="0" u="none" strike="noStrike" kern="1200" cap="none" noProof="0">
                          <a:solidFill>
                            <a:srgbClr val="000000"/>
                          </a:solidFill>
                          <a:latin typeface="Avenir"/>
                          <a:cs typeface="Arial"/>
                        </a:rPr>
                        <a:t>Occurs in some cases and usually has a work around.</a:t>
                      </a:r>
                      <a:endParaRPr lang="en-US" sz="1050" b="0" u="none" strike="noStrike" kern="1200" cap="none">
                        <a:solidFill>
                          <a:srgbClr val="000000"/>
                        </a:solidFill>
                        <a:latin typeface="Avenir"/>
                        <a:cs typeface="Arial"/>
                        <a:sym typeface="Arial"/>
                      </a:endParaRPr>
                    </a:p>
                  </a:txBody>
                  <a:tcPr marL="60967" marR="60967" marT="36567" marB="36567">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12700" cap="flat" cmpd="sng">
                      <a:solidFill>
                        <a:srgbClr val="DEDEDE"/>
                      </a:solidFill>
                      <a:prstDash val="solid"/>
                      <a:round/>
                      <a:headEnd type="none" w="sm" len="sm"/>
                      <a:tailEnd type="none" w="sm" len="sm"/>
                    </a:lnT>
                    <a:lnB w="12700" cap="flat" cmpd="sng">
                      <a:solidFill>
                        <a:srgbClr val="DEDEDE"/>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242084">
                <a:tc>
                  <a:txBody>
                    <a:bodyPr/>
                    <a:lstStyle/>
                    <a:p>
                      <a:pPr marL="0" marR="0" lvl="0" indent="0" algn="ctr" rtl="0">
                        <a:lnSpc>
                          <a:spcPct val="150000"/>
                        </a:lnSpc>
                        <a:spcBef>
                          <a:spcPts val="0"/>
                        </a:spcBef>
                        <a:spcAft>
                          <a:spcPts val="0"/>
                        </a:spcAft>
                        <a:buClr>
                          <a:schemeClr val="lt1"/>
                        </a:buClr>
                        <a:buSzPts val="800"/>
                        <a:buFont typeface="Arial"/>
                        <a:buNone/>
                      </a:pPr>
                      <a:r>
                        <a:rPr lang="en-US" sz="1100" b="1" u="none" strike="noStrike" cap="none" dirty="0">
                          <a:solidFill>
                            <a:schemeClr val="tx1"/>
                          </a:solidFill>
                          <a:latin typeface="Avenir"/>
                          <a:cs typeface="Arial"/>
                        </a:rPr>
                        <a:t>P4</a:t>
                      </a:r>
                      <a:endParaRPr lang="en-US" sz="1100" b="1" u="none" strike="noStrike" cap="none" dirty="0">
                        <a:solidFill>
                          <a:schemeClr val="tx1"/>
                        </a:solidFill>
                        <a:latin typeface="Avenir"/>
                        <a:cs typeface="Arial"/>
                        <a:sym typeface="Arial"/>
                      </a:endParaRPr>
                    </a:p>
                  </a:txBody>
                  <a:tcPr marL="60967" marR="60967" marT="36567" marB="36567">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12700" cap="flat" cmpd="sng">
                      <a:solidFill>
                        <a:srgbClr val="DEDEDE"/>
                      </a:solidFill>
                      <a:prstDash val="solid"/>
                      <a:round/>
                      <a:headEnd type="none" w="sm" len="sm"/>
                      <a:tailEnd type="none" w="sm" len="sm"/>
                    </a:lnT>
                    <a:lnB w="12700" cap="flat" cmpd="sng">
                      <a:solidFill>
                        <a:srgbClr val="DEDEDE"/>
                      </a:solidFill>
                      <a:prstDash val="solid"/>
                      <a:round/>
                      <a:headEnd type="none" w="sm" len="sm"/>
                      <a:tailEnd type="none" w="sm" len="sm"/>
                    </a:lnB>
                    <a:solidFill>
                      <a:schemeClr val="tx2">
                        <a:lumMod val="40000"/>
                        <a:lumOff val="60000"/>
                      </a:schemeClr>
                    </a:solidFill>
                  </a:tcPr>
                </a:tc>
                <a:tc>
                  <a:txBody>
                    <a:bodyPr/>
                    <a:lstStyle/>
                    <a:p>
                      <a:pPr marL="0" marR="0" lvl="0" indent="0" algn="l">
                        <a:lnSpc>
                          <a:spcPct val="150000"/>
                        </a:lnSpc>
                        <a:spcBef>
                          <a:spcPts val="0"/>
                        </a:spcBef>
                        <a:spcAft>
                          <a:spcPts val="0"/>
                        </a:spcAft>
                        <a:buNone/>
                      </a:pPr>
                      <a:r>
                        <a:rPr lang="en-US" sz="1050" b="1" u="none" strike="noStrike" kern="1200" cap="none" noProof="0">
                          <a:solidFill>
                            <a:srgbClr val="000000"/>
                          </a:solidFill>
                          <a:latin typeface="Avenir"/>
                          <a:cs typeface="Arial"/>
                        </a:rPr>
                        <a:t>Rare</a:t>
                      </a:r>
                      <a:endParaRPr lang="en-US" sz="1050" b="1" u="none" strike="noStrike" kern="1200" cap="none">
                        <a:solidFill>
                          <a:srgbClr val="000000"/>
                        </a:solidFill>
                        <a:latin typeface="Avenir"/>
                        <a:cs typeface="Arial"/>
                        <a:sym typeface="Arial"/>
                      </a:endParaRPr>
                    </a:p>
                  </a:txBody>
                  <a:tcPr marL="60967" marR="60967" marT="36567" marB="36567">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12700" cap="flat" cmpd="sng">
                      <a:solidFill>
                        <a:srgbClr val="DEDEDE"/>
                      </a:solidFill>
                      <a:prstDash val="solid"/>
                      <a:round/>
                      <a:headEnd type="none" w="sm" len="sm"/>
                      <a:tailEnd type="none" w="sm" len="sm"/>
                    </a:lnT>
                    <a:lnB w="12700" cap="flat" cmpd="sng">
                      <a:solidFill>
                        <a:srgbClr val="DEDEDE"/>
                      </a:solidFill>
                      <a:prstDash val="solid"/>
                      <a:round/>
                      <a:headEnd type="none" w="sm" len="sm"/>
                      <a:tailEnd type="none" w="sm" len="sm"/>
                    </a:lnB>
                    <a:solidFill>
                      <a:srgbClr val="FFFFFF"/>
                    </a:solidFill>
                  </a:tcPr>
                </a:tc>
                <a:tc>
                  <a:txBody>
                    <a:bodyPr/>
                    <a:lstStyle/>
                    <a:p>
                      <a:pPr marL="0" lvl="0" indent="0" algn="l">
                        <a:lnSpc>
                          <a:spcPct val="150000"/>
                        </a:lnSpc>
                        <a:spcBef>
                          <a:spcPts val="0"/>
                        </a:spcBef>
                        <a:spcAft>
                          <a:spcPts val="0"/>
                        </a:spcAft>
                        <a:buNone/>
                      </a:pPr>
                      <a:r>
                        <a:rPr lang="en-GB" sz="1050" b="0" u="none" strike="noStrike" kern="1200" cap="none" noProof="0" dirty="0">
                          <a:solidFill>
                            <a:srgbClr val="000000"/>
                          </a:solidFill>
                          <a:latin typeface="Avenir"/>
                          <a:cs typeface="Arial"/>
                        </a:rPr>
                        <a:t>Occurs rarely in some edge business cases </a:t>
                      </a:r>
                      <a:endParaRPr lang="en-GB" sz="1050" b="0" u="none" strike="noStrike" kern="1200" cap="none" noProof="0" dirty="0">
                        <a:solidFill>
                          <a:srgbClr val="000000"/>
                        </a:solidFill>
                        <a:latin typeface="Avenir"/>
                        <a:cs typeface="Arial"/>
                        <a:sym typeface="Arial"/>
                      </a:endParaRPr>
                    </a:p>
                  </a:txBody>
                  <a:tcPr marL="60967" marR="60967" marT="36567" marB="36567">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12700" cap="flat" cmpd="sng">
                      <a:solidFill>
                        <a:srgbClr val="DEDEDE"/>
                      </a:solidFill>
                      <a:prstDash val="solid"/>
                      <a:round/>
                      <a:headEnd type="none" w="sm" len="sm"/>
                      <a:tailEnd type="none" w="sm" len="sm"/>
                    </a:lnT>
                    <a:lnB w="12700" cap="flat" cmpd="sng">
                      <a:solidFill>
                        <a:srgbClr val="DEDEDE"/>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bl>
          </a:graphicData>
        </a:graphic>
      </p:graphicFrame>
      <p:cxnSp>
        <p:nvCxnSpPr>
          <p:cNvPr id="36" name="Straight Connector 35">
            <a:extLst>
              <a:ext uri="{FF2B5EF4-FFF2-40B4-BE49-F238E27FC236}">
                <a16:creationId xmlns:a16="http://schemas.microsoft.com/office/drawing/2014/main" id="{2ECCD41E-4349-4B49-A5FB-A5FA07DF62E7}"/>
              </a:ext>
            </a:extLst>
          </p:cNvPr>
          <p:cNvCxnSpPr>
            <a:cxnSpLocks/>
          </p:cNvCxnSpPr>
          <p:nvPr/>
        </p:nvCxnSpPr>
        <p:spPr>
          <a:xfrm>
            <a:off x="6003905" y="3880727"/>
            <a:ext cx="6157872" cy="7696"/>
          </a:xfrm>
          <a:prstGeom prst="line">
            <a:avLst/>
          </a:prstGeom>
          <a:noFill/>
          <a:ln w="12700" cap="flat">
            <a:solidFill>
              <a:schemeClr val="tx2"/>
            </a:solidFill>
            <a:prstDash val="dash"/>
            <a:miter lim="400000"/>
          </a:ln>
          <a:effectLst/>
          <a:sp3d/>
        </p:spPr>
        <p:style>
          <a:lnRef idx="0">
            <a:scrgbClr r="0" g="0" b="0"/>
          </a:lnRef>
          <a:fillRef idx="0">
            <a:scrgbClr r="0" g="0" b="0"/>
          </a:fillRef>
          <a:effectRef idx="0">
            <a:scrgbClr r="0" g="0" b="0"/>
          </a:effectRef>
          <a:fontRef idx="none"/>
        </p:style>
      </p:cxnSp>
      <p:grpSp>
        <p:nvGrpSpPr>
          <p:cNvPr id="38" name="Google Shape;1573;p60">
            <a:extLst>
              <a:ext uri="{FF2B5EF4-FFF2-40B4-BE49-F238E27FC236}">
                <a16:creationId xmlns:a16="http://schemas.microsoft.com/office/drawing/2014/main" id="{5F4F4FB0-103E-446E-843B-5F222C1A743C}"/>
              </a:ext>
            </a:extLst>
          </p:cNvPr>
          <p:cNvGrpSpPr/>
          <p:nvPr/>
        </p:nvGrpSpPr>
        <p:grpSpPr>
          <a:xfrm>
            <a:off x="282115" y="1452369"/>
            <a:ext cx="5014988" cy="4960331"/>
            <a:chOff x="2051467" y="2212718"/>
            <a:chExt cx="3430258" cy="3385560"/>
          </a:xfrm>
        </p:grpSpPr>
        <p:sp>
          <p:nvSpPr>
            <p:cNvPr id="39" name="Google Shape;1574;p60">
              <a:extLst>
                <a:ext uri="{FF2B5EF4-FFF2-40B4-BE49-F238E27FC236}">
                  <a16:creationId xmlns:a16="http://schemas.microsoft.com/office/drawing/2014/main" id="{19AFF5D4-0F64-444D-BD36-63B482438E50}"/>
                </a:ext>
              </a:extLst>
            </p:cNvPr>
            <p:cNvSpPr/>
            <p:nvPr/>
          </p:nvSpPr>
          <p:spPr>
            <a:xfrm>
              <a:off x="2259162" y="2212718"/>
              <a:ext cx="1445719" cy="1357483"/>
            </a:xfrm>
            <a:custGeom>
              <a:avLst/>
              <a:gdLst/>
              <a:ahLst/>
              <a:cxnLst/>
              <a:rect l="l" t="t" r="r" b="b"/>
              <a:pathLst>
                <a:path w="250" h="235" extrusionOk="0">
                  <a:moveTo>
                    <a:pt x="228" y="184"/>
                  </a:moveTo>
                  <a:cubicBezTo>
                    <a:pt x="235" y="182"/>
                    <a:pt x="243" y="181"/>
                    <a:pt x="250" y="181"/>
                  </a:cubicBezTo>
                  <a:cubicBezTo>
                    <a:pt x="250" y="0"/>
                    <a:pt x="250" y="0"/>
                    <a:pt x="250" y="0"/>
                  </a:cubicBezTo>
                  <a:cubicBezTo>
                    <a:pt x="142" y="3"/>
                    <a:pt x="48" y="64"/>
                    <a:pt x="0" y="153"/>
                  </a:cubicBezTo>
                  <a:cubicBezTo>
                    <a:pt x="160" y="235"/>
                    <a:pt x="160" y="235"/>
                    <a:pt x="160" y="235"/>
                  </a:cubicBezTo>
                  <a:cubicBezTo>
                    <a:pt x="175" y="210"/>
                    <a:pt x="199" y="192"/>
                    <a:pt x="228" y="184"/>
                  </a:cubicBezTo>
                  <a:close/>
                </a:path>
              </a:pathLst>
            </a:custGeom>
            <a:solidFill>
              <a:schemeClr val="tx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dirty="0">
                <a:solidFill>
                  <a:srgbClr val="000000"/>
                </a:solidFill>
                <a:latin typeface="Avenir" panose="02000503020000020003"/>
                <a:ea typeface="Arial"/>
                <a:cs typeface="Arial"/>
                <a:sym typeface="Arial"/>
              </a:endParaRPr>
            </a:p>
          </p:txBody>
        </p:sp>
        <p:sp>
          <p:nvSpPr>
            <p:cNvPr id="40" name="Google Shape;1575;p60">
              <a:extLst>
                <a:ext uri="{FF2B5EF4-FFF2-40B4-BE49-F238E27FC236}">
                  <a16:creationId xmlns:a16="http://schemas.microsoft.com/office/drawing/2014/main" id="{BD517C52-3B84-4311-A3A7-D16B07F08EB7}"/>
                </a:ext>
              </a:extLst>
            </p:cNvPr>
            <p:cNvSpPr/>
            <p:nvPr/>
          </p:nvSpPr>
          <p:spPr>
            <a:xfrm>
              <a:off x="3784971" y="2212718"/>
              <a:ext cx="1552960" cy="1451148"/>
            </a:xfrm>
            <a:custGeom>
              <a:avLst/>
              <a:gdLst/>
              <a:ahLst/>
              <a:cxnLst/>
              <a:rect l="l" t="t" r="r" b="b"/>
              <a:pathLst>
                <a:path w="269" h="251" extrusionOk="0">
                  <a:moveTo>
                    <a:pt x="98" y="251"/>
                  </a:moveTo>
                  <a:cubicBezTo>
                    <a:pt x="269" y="196"/>
                    <a:pt x="269" y="196"/>
                    <a:pt x="269" y="196"/>
                  </a:cubicBezTo>
                  <a:cubicBezTo>
                    <a:pt x="230" y="84"/>
                    <a:pt x="125" y="3"/>
                    <a:pt x="0" y="0"/>
                  </a:cubicBezTo>
                  <a:cubicBezTo>
                    <a:pt x="0" y="181"/>
                    <a:pt x="0" y="181"/>
                    <a:pt x="0" y="181"/>
                  </a:cubicBezTo>
                  <a:cubicBezTo>
                    <a:pt x="17" y="182"/>
                    <a:pt x="34" y="187"/>
                    <a:pt x="49" y="196"/>
                  </a:cubicBezTo>
                  <a:cubicBezTo>
                    <a:pt x="72" y="208"/>
                    <a:pt x="88" y="228"/>
                    <a:pt x="98" y="251"/>
                  </a:cubicBezTo>
                  <a:close/>
                </a:path>
              </a:pathLst>
            </a:custGeom>
            <a:solidFill>
              <a:schemeClr val="tx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dirty="0">
                <a:solidFill>
                  <a:srgbClr val="000000"/>
                </a:solidFill>
                <a:latin typeface="Avenir" panose="02000503020000020003"/>
                <a:ea typeface="Arial"/>
                <a:cs typeface="Arial"/>
                <a:sym typeface="Arial"/>
              </a:endParaRPr>
            </a:p>
          </p:txBody>
        </p:sp>
        <p:sp>
          <p:nvSpPr>
            <p:cNvPr id="41" name="Google Shape;1576;p60">
              <a:extLst>
                <a:ext uri="{FF2B5EF4-FFF2-40B4-BE49-F238E27FC236}">
                  <a16:creationId xmlns:a16="http://schemas.microsoft.com/office/drawing/2014/main" id="{07A3E885-1EA7-4F14-BB32-766457FF3764}"/>
                </a:ext>
              </a:extLst>
            </p:cNvPr>
            <p:cNvSpPr/>
            <p:nvPr/>
          </p:nvSpPr>
          <p:spPr>
            <a:xfrm>
              <a:off x="2784509" y="4453920"/>
              <a:ext cx="1924909" cy="1144358"/>
            </a:xfrm>
            <a:custGeom>
              <a:avLst/>
              <a:gdLst/>
              <a:ahLst/>
              <a:cxnLst/>
              <a:rect l="l" t="t" r="r" b="b"/>
              <a:pathLst>
                <a:path w="333" h="198" extrusionOk="0">
                  <a:moveTo>
                    <a:pt x="110" y="3"/>
                  </a:moveTo>
                  <a:cubicBezTo>
                    <a:pt x="108" y="2"/>
                    <a:pt x="107" y="1"/>
                    <a:pt x="106" y="0"/>
                  </a:cubicBezTo>
                  <a:cubicBezTo>
                    <a:pt x="0" y="146"/>
                    <a:pt x="0" y="146"/>
                    <a:pt x="0" y="146"/>
                  </a:cubicBezTo>
                  <a:cubicBezTo>
                    <a:pt x="47" y="179"/>
                    <a:pt x="104" y="198"/>
                    <a:pt x="166" y="198"/>
                  </a:cubicBezTo>
                  <a:cubicBezTo>
                    <a:pt x="228" y="198"/>
                    <a:pt x="285" y="179"/>
                    <a:pt x="333" y="146"/>
                  </a:cubicBezTo>
                  <a:cubicBezTo>
                    <a:pt x="227" y="0"/>
                    <a:pt x="227" y="0"/>
                    <a:pt x="227" y="0"/>
                  </a:cubicBezTo>
                  <a:cubicBezTo>
                    <a:pt x="217" y="6"/>
                    <a:pt x="207" y="11"/>
                    <a:pt x="195" y="14"/>
                  </a:cubicBezTo>
                  <a:cubicBezTo>
                    <a:pt x="166" y="22"/>
                    <a:pt x="136" y="18"/>
                    <a:pt x="110" y="3"/>
                  </a:cubicBezTo>
                  <a:close/>
                </a:path>
              </a:pathLst>
            </a:custGeom>
            <a:solidFill>
              <a:schemeClr val="tx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dirty="0">
                <a:solidFill>
                  <a:srgbClr val="000000"/>
                </a:solidFill>
                <a:latin typeface="Avenir" panose="02000503020000020003"/>
                <a:ea typeface="Arial"/>
                <a:cs typeface="Arial"/>
                <a:sym typeface="Arial"/>
              </a:endParaRPr>
            </a:p>
          </p:txBody>
        </p:sp>
        <p:sp>
          <p:nvSpPr>
            <p:cNvPr id="42" name="Google Shape;1577;p60">
              <a:extLst>
                <a:ext uri="{FF2B5EF4-FFF2-40B4-BE49-F238E27FC236}">
                  <a16:creationId xmlns:a16="http://schemas.microsoft.com/office/drawing/2014/main" id="{51D8FB15-4E21-4FDB-8A24-69F31BC9C02D}"/>
                </a:ext>
              </a:extLst>
            </p:cNvPr>
            <p:cNvSpPr/>
            <p:nvPr/>
          </p:nvSpPr>
          <p:spPr>
            <a:xfrm>
              <a:off x="2051467" y="3171101"/>
              <a:ext cx="1278748" cy="2081020"/>
            </a:xfrm>
            <a:custGeom>
              <a:avLst/>
              <a:gdLst/>
              <a:ahLst/>
              <a:cxnLst/>
              <a:rect l="l" t="t" r="r" b="b"/>
              <a:pathLst>
                <a:path w="221" h="360" extrusionOk="0">
                  <a:moveTo>
                    <a:pt x="190" y="82"/>
                  </a:moveTo>
                  <a:cubicBezTo>
                    <a:pt x="29" y="0"/>
                    <a:pt x="29" y="0"/>
                    <a:pt x="29" y="0"/>
                  </a:cubicBezTo>
                  <a:cubicBezTo>
                    <a:pt x="10" y="39"/>
                    <a:pt x="0" y="82"/>
                    <a:pt x="0" y="127"/>
                  </a:cubicBezTo>
                  <a:cubicBezTo>
                    <a:pt x="0" y="222"/>
                    <a:pt x="45" y="306"/>
                    <a:pt x="115" y="360"/>
                  </a:cubicBezTo>
                  <a:cubicBezTo>
                    <a:pt x="221" y="214"/>
                    <a:pt x="221" y="214"/>
                    <a:pt x="221" y="214"/>
                  </a:cubicBezTo>
                  <a:cubicBezTo>
                    <a:pt x="183" y="182"/>
                    <a:pt x="170" y="128"/>
                    <a:pt x="190" y="82"/>
                  </a:cubicBezTo>
                  <a:close/>
                </a:path>
              </a:pathLst>
            </a:custGeom>
            <a:solidFill>
              <a:schemeClr val="tx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dirty="0">
                <a:solidFill>
                  <a:srgbClr val="000000"/>
                </a:solidFill>
                <a:latin typeface="Avenir" panose="02000503020000020003"/>
                <a:ea typeface="Arial"/>
                <a:cs typeface="Arial"/>
                <a:sym typeface="Arial"/>
              </a:endParaRPr>
            </a:p>
          </p:txBody>
        </p:sp>
        <p:sp>
          <p:nvSpPr>
            <p:cNvPr id="43" name="Google Shape;1578;p60">
              <a:extLst>
                <a:ext uri="{FF2B5EF4-FFF2-40B4-BE49-F238E27FC236}">
                  <a16:creationId xmlns:a16="http://schemas.microsoft.com/office/drawing/2014/main" id="{A126EEA3-86C7-43C9-A7B8-613B03B57466}"/>
                </a:ext>
              </a:extLst>
            </p:cNvPr>
            <p:cNvSpPr/>
            <p:nvPr/>
          </p:nvSpPr>
          <p:spPr>
            <a:xfrm>
              <a:off x="4160994" y="3420878"/>
              <a:ext cx="1276034" cy="1831243"/>
            </a:xfrm>
            <a:custGeom>
              <a:avLst/>
              <a:gdLst/>
              <a:ahLst/>
              <a:cxnLst/>
              <a:rect l="l" t="t" r="r" b="b"/>
              <a:pathLst>
                <a:path w="221" h="317" extrusionOk="0">
                  <a:moveTo>
                    <a:pt x="209" y="0"/>
                  </a:moveTo>
                  <a:cubicBezTo>
                    <a:pt x="37" y="56"/>
                    <a:pt x="37" y="56"/>
                    <a:pt x="37" y="56"/>
                  </a:cubicBezTo>
                  <a:cubicBezTo>
                    <a:pt x="45" y="85"/>
                    <a:pt x="41" y="115"/>
                    <a:pt x="26" y="141"/>
                  </a:cubicBezTo>
                  <a:cubicBezTo>
                    <a:pt x="19" y="152"/>
                    <a:pt x="10" y="162"/>
                    <a:pt x="0" y="171"/>
                  </a:cubicBezTo>
                  <a:cubicBezTo>
                    <a:pt x="106" y="317"/>
                    <a:pt x="106" y="317"/>
                    <a:pt x="106" y="317"/>
                  </a:cubicBezTo>
                  <a:cubicBezTo>
                    <a:pt x="176" y="263"/>
                    <a:pt x="221" y="179"/>
                    <a:pt x="221" y="84"/>
                  </a:cubicBezTo>
                  <a:cubicBezTo>
                    <a:pt x="221" y="55"/>
                    <a:pt x="217" y="27"/>
                    <a:pt x="209" y="0"/>
                  </a:cubicBezTo>
                  <a:close/>
                </a:path>
              </a:pathLst>
            </a:custGeom>
            <a:solidFill>
              <a:schemeClr val="tx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dirty="0">
                <a:solidFill>
                  <a:srgbClr val="000000"/>
                </a:solidFill>
                <a:latin typeface="Avenir" panose="02000503020000020003"/>
                <a:ea typeface="Arial"/>
                <a:cs typeface="Arial"/>
                <a:sym typeface="Arial"/>
              </a:endParaRPr>
            </a:p>
          </p:txBody>
        </p:sp>
        <p:sp>
          <p:nvSpPr>
            <p:cNvPr id="44" name="Google Shape;1579;p60">
              <a:extLst>
                <a:ext uri="{FF2B5EF4-FFF2-40B4-BE49-F238E27FC236}">
                  <a16:creationId xmlns:a16="http://schemas.microsoft.com/office/drawing/2014/main" id="{6BD06AE8-029A-4ED7-A88B-BA828E008E8B}"/>
                </a:ext>
              </a:extLst>
            </p:cNvPr>
            <p:cNvSpPr/>
            <p:nvPr/>
          </p:nvSpPr>
          <p:spPr>
            <a:xfrm>
              <a:off x="3804293" y="2606469"/>
              <a:ext cx="1118566" cy="359212"/>
            </a:xfrm>
            <a:prstGeom prst="rect">
              <a:avLst/>
            </a:prstGeom>
            <a:noFill/>
            <a:ln>
              <a:noFill/>
            </a:ln>
          </p:spPr>
          <p:txBody>
            <a:bodyPr spcFirstLastPara="1" wrap="square" lIns="91425" tIns="45700" rIns="91425" bIns="45700" anchor="t" anchorCtr="0">
              <a:noAutofit/>
            </a:bodyPr>
            <a:lstStyle/>
            <a:p>
              <a:pPr lvl="0"/>
              <a:r>
                <a:rPr lang="en-US" sz="900" dirty="0">
                  <a:latin typeface="Avenir" panose="02000503020000020003"/>
                  <a:ea typeface="Arial"/>
                  <a:cs typeface="Arial"/>
                  <a:sym typeface="Arial"/>
                </a:rPr>
                <a:t>Defect is logged unto ADO by MSI QC Team Tester:​</a:t>
              </a:r>
            </a:p>
            <a:p>
              <a:pPr lvl="0"/>
              <a:r>
                <a:rPr lang="en-US" sz="900" dirty="0">
                  <a:latin typeface="Avenir" panose="02000503020000020003"/>
                  <a:ea typeface="Arial"/>
                  <a:cs typeface="Arial"/>
                  <a:sym typeface="Arial"/>
                </a:rPr>
                <a:t>Defect status </a:t>
              </a:r>
              <a:r>
                <a:rPr lang="en-US" sz="900" b="1" dirty="0">
                  <a:latin typeface="Avenir" panose="02000503020000020003"/>
                  <a:ea typeface="Arial"/>
                  <a:cs typeface="Arial"/>
                  <a:sym typeface="Arial"/>
                </a:rPr>
                <a:t>“New</a:t>
              </a:r>
              <a:r>
                <a:rPr lang="en-US" sz="900" dirty="0">
                  <a:latin typeface="Avenir" panose="02000503020000020003"/>
                  <a:ea typeface="Arial"/>
                  <a:cs typeface="Arial"/>
                  <a:sym typeface="Arial"/>
                </a:rPr>
                <a:t>”​</a:t>
              </a:r>
            </a:p>
            <a:p>
              <a:pPr lvl="0"/>
              <a:r>
                <a:rPr lang="en-US" sz="900" dirty="0">
                  <a:latin typeface="Avenir" panose="02000503020000020003"/>
                  <a:ea typeface="Arial"/>
                  <a:cs typeface="Arial"/>
                  <a:sym typeface="Arial"/>
                </a:rPr>
                <a:t>Assign it to Developer and add tag with “Sprint &lt;number&gt; “​</a:t>
              </a:r>
            </a:p>
          </p:txBody>
        </p:sp>
        <p:sp>
          <p:nvSpPr>
            <p:cNvPr id="45" name="Google Shape;1582;p60">
              <a:extLst>
                <a:ext uri="{FF2B5EF4-FFF2-40B4-BE49-F238E27FC236}">
                  <a16:creationId xmlns:a16="http://schemas.microsoft.com/office/drawing/2014/main" id="{8516F946-41EA-440B-9A47-4E3252930321}"/>
                </a:ext>
              </a:extLst>
            </p:cNvPr>
            <p:cNvSpPr/>
            <p:nvPr/>
          </p:nvSpPr>
          <p:spPr>
            <a:xfrm>
              <a:off x="4408142" y="3833622"/>
              <a:ext cx="1073583" cy="762705"/>
            </a:xfrm>
            <a:prstGeom prst="rect">
              <a:avLst/>
            </a:prstGeom>
            <a:noFill/>
            <a:ln>
              <a:noFill/>
            </a:ln>
          </p:spPr>
          <p:txBody>
            <a:bodyPr spcFirstLastPara="1" wrap="square" lIns="91425" tIns="45700" rIns="91425" bIns="45700" anchor="t" anchorCtr="0">
              <a:noAutofit/>
            </a:bodyPr>
            <a:lstStyle/>
            <a:p>
              <a:r>
                <a:rPr lang="en-US" sz="900" dirty="0">
                  <a:latin typeface="Avenir" panose="02000503020000020003"/>
                  <a:cs typeface="Calibri"/>
                </a:rPr>
                <a:t>Developer will try to replicate it and Bug will be discussed during Triage call</a:t>
              </a:r>
            </a:p>
          </p:txBody>
        </p:sp>
        <p:sp>
          <p:nvSpPr>
            <p:cNvPr id="46" name="Google Shape;1584;p60">
              <a:extLst>
                <a:ext uri="{FF2B5EF4-FFF2-40B4-BE49-F238E27FC236}">
                  <a16:creationId xmlns:a16="http://schemas.microsoft.com/office/drawing/2014/main" id="{0F25E986-F894-4143-A158-1C818E034588}"/>
                </a:ext>
              </a:extLst>
            </p:cNvPr>
            <p:cNvSpPr/>
            <p:nvPr/>
          </p:nvSpPr>
          <p:spPr>
            <a:xfrm>
              <a:off x="3189037" y="3344858"/>
              <a:ext cx="1118566" cy="1118566"/>
            </a:xfrm>
            <a:prstGeom prst="ellipse">
              <a:avLst/>
            </a:prstGeom>
            <a:solidFill>
              <a:schemeClr val="lt2"/>
            </a:solidFill>
            <a:ln>
              <a:noFill/>
            </a:ln>
          </p:spPr>
          <p:txBody>
            <a:bodyPr spcFirstLastPara="1" wrap="square" lIns="76950" tIns="76950" rIns="61550" bIns="76950" anchor="ctr" anchorCtr="0">
              <a:noAutofit/>
            </a:bodyPr>
            <a:lstStyle/>
            <a:p>
              <a:pPr marL="0" marR="0" lvl="0" indent="0" algn="l" rtl="0">
                <a:spcBef>
                  <a:spcPts val="0"/>
                </a:spcBef>
                <a:spcAft>
                  <a:spcPts val="0"/>
                </a:spcAft>
                <a:buNone/>
              </a:pPr>
              <a:endParaRPr sz="1200" dirty="0">
                <a:solidFill>
                  <a:schemeClr val="lt2"/>
                </a:solidFill>
                <a:latin typeface="Avenir" panose="02000503020000020003"/>
                <a:ea typeface="Arial"/>
                <a:cs typeface="Arial"/>
                <a:sym typeface="Arial"/>
              </a:endParaRPr>
            </a:p>
          </p:txBody>
        </p:sp>
        <p:sp>
          <p:nvSpPr>
            <p:cNvPr id="47" name="Google Shape;1585;p60">
              <a:extLst>
                <a:ext uri="{FF2B5EF4-FFF2-40B4-BE49-F238E27FC236}">
                  <a16:creationId xmlns:a16="http://schemas.microsoft.com/office/drawing/2014/main" id="{EBC1034B-CBC9-4432-9AAA-925626EDBA55}"/>
                </a:ext>
              </a:extLst>
            </p:cNvPr>
            <p:cNvSpPr/>
            <p:nvPr/>
          </p:nvSpPr>
          <p:spPr>
            <a:xfrm>
              <a:off x="3148960" y="3814259"/>
              <a:ext cx="1193288" cy="359212"/>
            </a:xfrm>
            <a:prstGeom prst="rect">
              <a:avLst/>
            </a:prstGeom>
            <a:noFill/>
            <a:ln>
              <a:noFill/>
            </a:ln>
          </p:spPr>
          <p:txBody>
            <a:bodyPr spcFirstLastPara="1" wrap="square" lIns="91425" tIns="45700" rIns="91425" bIns="45700" anchor="t" anchorCtr="0">
              <a:noAutofit/>
            </a:bodyPr>
            <a:lstStyle/>
            <a:p>
              <a:pPr lvl="0" algn="ctr"/>
              <a:r>
                <a:rPr lang="en-GB" sz="1200" b="1" dirty="0">
                  <a:solidFill>
                    <a:schemeClr val="dk1"/>
                  </a:solidFill>
                  <a:latin typeface="Avenir" panose="02000503020000020003"/>
                  <a:ea typeface="Arial"/>
                  <a:cs typeface="Arial"/>
                  <a:sym typeface="Arial"/>
                </a:rPr>
                <a:t>Triage Call</a:t>
              </a:r>
            </a:p>
          </p:txBody>
        </p:sp>
      </p:grpSp>
      <p:sp>
        <p:nvSpPr>
          <p:cNvPr id="48" name="Google Shape;1582;p60">
            <a:extLst>
              <a:ext uri="{FF2B5EF4-FFF2-40B4-BE49-F238E27FC236}">
                <a16:creationId xmlns:a16="http://schemas.microsoft.com/office/drawing/2014/main" id="{13872DDF-5CB1-4B8B-BB70-4D392129D76E}"/>
              </a:ext>
            </a:extLst>
          </p:cNvPr>
          <p:cNvSpPr/>
          <p:nvPr/>
        </p:nvSpPr>
        <p:spPr>
          <a:xfrm>
            <a:off x="385385" y="3596149"/>
            <a:ext cx="1440791" cy="988061"/>
          </a:xfrm>
          <a:prstGeom prst="rect">
            <a:avLst/>
          </a:prstGeom>
          <a:noFill/>
          <a:ln>
            <a:noFill/>
          </a:ln>
        </p:spPr>
        <p:txBody>
          <a:bodyPr spcFirstLastPara="1" wrap="square" lIns="91425" tIns="45700" rIns="91425" bIns="45700" anchor="t" anchorCtr="0">
            <a:noAutofit/>
          </a:bodyPr>
          <a:lstStyle/>
          <a:p>
            <a:pPr lvl="0"/>
            <a:r>
              <a:rPr lang="en-US" sz="900" dirty="0">
                <a:latin typeface="Avenir" panose="02000503020000020003"/>
                <a:ea typeface="Arial"/>
                <a:cs typeface="Arial"/>
                <a:sym typeface="Arial"/>
              </a:rPr>
              <a:t>Review existing “Active” defects to :</a:t>
            </a:r>
          </a:p>
          <a:p>
            <a:r>
              <a:rPr lang="en-US" sz="900" dirty="0">
                <a:latin typeface="Avenir" panose="02000503020000020003"/>
                <a:ea typeface="Arial"/>
                <a:cs typeface="Arial"/>
                <a:sym typeface="Arial"/>
              </a:rPr>
              <a:t>'</a:t>
            </a:r>
            <a:r>
              <a:rPr lang="en-US" sz="900" b="1" dirty="0">
                <a:latin typeface="Avenir" panose="02000503020000020003"/>
                <a:ea typeface="Arial"/>
                <a:cs typeface="Arial"/>
                <a:sym typeface="Arial"/>
              </a:rPr>
              <a:t>Resolved</a:t>
            </a:r>
            <a:r>
              <a:rPr lang="en-US" sz="900" dirty="0">
                <a:latin typeface="Avenir" panose="02000503020000020003"/>
                <a:ea typeface="Arial"/>
                <a:cs typeface="Arial"/>
                <a:sym typeface="Arial"/>
              </a:rPr>
              <a:t> ' if fix is ready and assign it Back  to MSI QC Test Team for test</a:t>
            </a:r>
            <a:endParaRPr lang="en-US" sz="900" dirty="0">
              <a:latin typeface="Avenir" panose="02000503020000020003"/>
              <a:ea typeface="Arial"/>
              <a:cs typeface="Calibri" panose="020F0502020204030204"/>
              <a:sym typeface="Arial"/>
            </a:endParaRPr>
          </a:p>
          <a:p>
            <a:r>
              <a:rPr lang="en-US" sz="900" b="1" dirty="0">
                <a:latin typeface="Avenir" panose="02000503020000020003"/>
                <a:ea typeface="Arial"/>
                <a:cs typeface="Arial"/>
                <a:sym typeface="Arial"/>
              </a:rPr>
              <a:t>'Deferred': </a:t>
            </a:r>
            <a:r>
              <a:rPr lang="en-US" sz="900" dirty="0">
                <a:latin typeface="Avenir" panose="02000503020000020003"/>
                <a:ea typeface="Arial"/>
                <a:cs typeface="Arial"/>
                <a:sym typeface="Arial"/>
              </a:rPr>
              <a:t>if Defect will be fixed  in a later release and add tag “Deferred”</a:t>
            </a:r>
            <a:endParaRPr lang="en-US" sz="900" dirty="0">
              <a:latin typeface="Avenir" panose="02000503020000020003"/>
              <a:ea typeface="+mn-lt"/>
              <a:cs typeface="+mn-lt"/>
              <a:sym typeface="Arial"/>
            </a:endParaRPr>
          </a:p>
          <a:p>
            <a:pPr lvl="0"/>
            <a:endParaRPr lang="en-US" sz="900" dirty="0">
              <a:solidFill>
                <a:srgbClr val="FFFFFF"/>
              </a:solidFill>
              <a:latin typeface="Avenir" panose="02000503020000020003"/>
              <a:ea typeface="Arial"/>
              <a:cs typeface="Arial"/>
            </a:endParaRPr>
          </a:p>
        </p:txBody>
      </p:sp>
      <p:sp>
        <p:nvSpPr>
          <p:cNvPr id="49" name="Google Shape;1582;p60">
            <a:extLst>
              <a:ext uri="{FF2B5EF4-FFF2-40B4-BE49-F238E27FC236}">
                <a16:creationId xmlns:a16="http://schemas.microsoft.com/office/drawing/2014/main" id="{B508A769-A8D4-4E10-9A72-4AD6F11381CA}"/>
              </a:ext>
            </a:extLst>
          </p:cNvPr>
          <p:cNvSpPr/>
          <p:nvPr/>
        </p:nvSpPr>
        <p:spPr>
          <a:xfrm>
            <a:off x="1172045" y="2035862"/>
            <a:ext cx="1599774" cy="487573"/>
          </a:xfrm>
          <a:prstGeom prst="rect">
            <a:avLst/>
          </a:prstGeom>
          <a:noFill/>
          <a:ln>
            <a:noFill/>
          </a:ln>
        </p:spPr>
        <p:txBody>
          <a:bodyPr spcFirstLastPara="1" wrap="square" lIns="91425" tIns="45700" rIns="91425" bIns="45700" anchor="t" anchorCtr="0">
            <a:noAutofit/>
          </a:bodyPr>
          <a:lstStyle/>
          <a:p>
            <a:pPr lvl="0"/>
            <a:r>
              <a:rPr lang="en-US" sz="900" dirty="0">
                <a:latin typeface="Avenir" panose="02000503020000020003"/>
                <a:ea typeface="Arial"/>
                <a:cs typeface="Arial"/>
                <a:sym typeface="Arial"/>
              </a:rPr>
              <a:t>MSI QC Test Team retests the fixed defect and actions as :</a:t>
            </a:r>
          </a:p>
          <a:p>
            <a:pPr lvl="0"/>
            <a:r>
              <a:rPr lang="en-US" sz="900" b="1" dirty="0">
                <a:latin typeface="Avenir" panose="02000503020000020003"/>
                <a:ea typeface="Arial"/>
                <a:cs typeface="Arial"/>
                <a:sym typeface="Arial"/>
              </a:rPr>
              <a:t>“Closed</a:t>
            </a:r>
            <a:r>
              <a:rPr lang="en-US" sz="900" dirty="0">
                <a:latin typeface="Avenir" panose="02000503020000020003"/>
                <a:ea typeface="Arial"/>
                <a:cs typeface="Arial"/>
                <a:sym typeface="Arial"/>
              </a:rPr>
              <a:t>” status if successful </a:t>
            </a:r>
            <a:r>
              <a:rPr lang="en-US" sz="900" b="1" dirty="0">
                <a:latin typeface="Avenir" panose="02000503020000020003"/>
                <a:ea typeface="Arial"/>
                <a:cs typeface="Arial"/>
                <a:sym typeface="Arial"/>
              </a:rPr>
              <a:t>“Active</a:t>
            </a:r>
            <a:r>
              <a:rPr lang="en-US" sz="900" dirty="0">
                <a:latin typeface="Avenir" panose="02000503020000020003"/>
                <a:ea typeface="Arial"/>
                <a:cs typeface="Arial"/>
                <a:sym typeface="Arial"/>
              </a:rPr>
              <a:t>” status if failed retest</a:t>
            </a:r>
            <a:endParaRPr lang="en-US" sz="900" dirty="0">
              <a:latin typeface="Avenir" panose="02000503020000020003"/>
              <a:ea typeface="Arial"/>
              <a:cs typeface="Arial"/>
            </a:endParaRPr>
          </a:p>
          <a:p>
            <a:r>
              <a:rPr lang="en-US" sz="900" dirty="0">
                <a:latin typeface="Avenir" panose="02000503020000020003"/>
                <a:ea typeface="Arial"/>
                <a:cs typeface="Arial"/>
                <a:sym typeface="Arial"/>
              </a:rPr>
              <a:t>Assign defect back to  Developer and add tag as “</a:t>
            </a:r>
            <a:r>
              <a:rPr lang="en-US" sz="900" dirty="0" err="1">
                <a:latin typeface="Avenir" panose="02000503020000020003"/>
                <a:ea typeface="Arial"/>
                <a:cs typeface="Arial"/>
                <a:sym typeface="Arial"/>
              </a:rPr>
              <a:t>ReassignedFailed</a:t>
            </a:r>
            <a:r>
              <a:rPr lang="en-US" sz="900" dirty="0">
                <a:latin typeface="Avenir" panose="02000503020000020003"/>
                <a:ea typeface="Arial"/>
                <a:cs typeface="Arial"/>
                <a:sym typeface="Arial"/>
              </a:rPr>
              <a:t>”</a:t>
            </a:r>
            <a:endParaRPr lang="en-US" sz="900" dirty="0">
              <a:solidFill>
                <a:srgbClr val="FFFFFF"/>
              </a:solidFill>
              <a:latin typeface="Avenir" panose="02000503020000020003"/>
              <a:ea typeface="Arial"/>
              <a:cs typeface="Arial"/>
              <a:sym typeface="Arial"/>
            </a:endParaRPr>
          </a:p>
        </p:txBody>
      </p:sp>
      <p:sp>
        <p:nvSpPr>
          <p:cNvPr id="50" name="Google Shape;1728;p61">
            <a:extLst>
              <a:ext uri="{FF2B5EF4-FFF2-40B4-BE49-F238E27FC236}">
                <a16:creationId xmlns:a16="http://schemas.microsoft.com/office/drawing/2014/main" id="{56ECF2F3-B34C-4327-B43F-F8CCD9E9BDEF}"/>
              </a:ext>
            </a:extLst>
          </p:cNvPr>
          <p:cNvSpPr/>
          <p:nvPr/>
        </p:nvSpPr>
        <p:spPr>
          <a:xfrm>
            <a:off x="3021693" y="2977596"/>
            <a:ext cx="454852" cy="454756"/>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200" dirty="0">
                <a:solidFill>
                  <a:schemeClr val="dk1"/>
                </a:solidFill>
                <a:latin typeface="Avenir" panose="02000503020000020003"/>
                <a:ea typeface="Arial"/>
                <a:cs typeface="Arial"/>
                <a:sym typeface="Arial"/>
              </a:rPr>
              <a:t>1</a:t>
            </a:r>
            <a:endParaRPr lang="en-GB" dirty="0">
              <a:latin typeface="Avenir" panose="02000503020000020003"/>
            </a:endParaRPr>
          </a:p>
        </p:txBody>
      </p:sp>
      <p:sp>
        <p:nvSpPr>
          <p:cNvPr id="51" name="Google Shape;1728;p61">
            <a:extLst>
              <a:ext uri="{FF2B5EF4-FFF2-40B4-BE49-F238E27FC236}">
                <a16:creationId xmlns:a16="http://schemas.microsoft.com/office/drawing/2014/main" id="{A39E222B-0CE2-4DD9-AFD4-A7BED2A40431}"/>
              </a:ext>
            </a:extLst>
          </p:cNvPr>
          <p:cNvSpPr/>
          <p:nvPr/>
        </p:nvSpPr>
        <p:spPr>
          <a:xfrm>
            <a:off x="3322051" y="4032574"/>
            <a:ext cx="454852" cy="454756"/>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200" dirty="0">
                <a:solidFill>
                  <a:schemeClr val="dk1"/>
                </a:solidFill>
                <a:latin typeface="Avenir" panose="02000503020000020003"/>
                <a:ea typeface="Arial"/>
                <a:cs typeface="Arial"/>
                <a:sym typeface="Arial"/>
              </a:rPr>
              <a:t>2</a:t>
            </a:r>
            <a:endParaRPr lang="en-GB" dirty="0">
              <a:latin typeface="Avenir" panose="02000503020000020003"/>
            </a:endParaRPr>
          </a:p>
        </p:txBody>
      </p:sp>
      <p:sp>
        <p:nvSpPr>
          <p:cNvPr id="52" name="Google Shape;1728;p61">
            <a:extLst>
              <a:ext uri="{FF2B5EF4-FFF2-40B4-BE49-F238E27FC236}">
                <a16:creationId xmlns:a16="http://schemas.microsoft.com/office/drawing/2014/main" id="{99041445-435D-4CD5-A215-8756FC0A1EE6}"/>
              </a:ext>
            </a:extLst>
          </p:cNvPr>
          <p:cNvSpPr/>
          <p:nvPr/>
        </p:nvSpPr>
        <p:spPr>
          <a:xfrm>
            <a:off x="2531490" y="4606165"/>
            <a:ext cx="454852" cy="454756"/>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200" dirty="0">
                <a:solidFill>
                  <a:schemeClr val="dk1"/>
                </a:solidFill>
                <a:latin typeface="Avenir" panose="02000503020000020003"/>
                <a:ea typeface="Arial"/>
                <a:cs typeface="Arial"/>
                <a:sym typeface="Arial"/>
              </a:rPr>
              <a:t>3</a:t>
            </a:r>
            <a:endParaRPr lang="en-GB" dirty="0">
              <a:latin typeface="Avenir" panose="02000503020000020003"/>
            </a:endParaRPr>
          </a:p>
        </p:txBody>
      </p:sp>
      <p:sp>
        <p:nvSpPr>
          <p:cNvPr id="53" name="Google Shape;1728;p61">
            <a:extLst>
              <a:ext uri="{FF2B5EF4-FFF2-40B4-BE49-F238E27FC236}">
                <a16:creationId xmlns:a16="http://schemas.microsoft.com/office/drawing/2014/main" id="{64469890-BB69-40C1-BC9A-8E96CDC099A4}"/>
              </a:ext>
            </a:extLst>
          </p:cNvPr>
          <p:cNvSpPr/>
          <p:nvPr/>
        </p:nvSpPr>
        <p:spPr>
          <a:xfrm>
            <a:off x="1702928" y="4016338"/>
            <a:ext cx="454852" cy="454756"/>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200" dirty="0">
                <a:solidFill>
                  <a:schemeClr val="dk1"/>
                </a:solidFill>
                <a:latin typeface="Avenir" panose="02000503020000020003"/>
                <a:ea typeface="Arial"/>
                <a:cs typeface="Arial"/>
                <a:sym typeface="Arial"/>
              </a:rPr>
              <a:t>4</a:t>
            </a:r>
            <a:endParaRPr lang="en-GB" dirty="0">
              <a:latin typeface="Avenir" panose="02000503020000020003"/>
            </a:endParaRPr>
          </a:p>
        </p:txBody>
      </p:sp>
      <p:sp>
        <p:nvSpPr>
          <p:cNvPr id="54" name="Google Shape;1728;p61">
            <a:extLst>
              <a:ext uri="{FF2B5EF4-FFF2-40B4-BE49-F238E27FC236}">
                <a16:creationId xmlns:a16="http://schemas.microsoft.com/office/drawing/2014/main" id="{C910CC8A-040B-4998-B038-5C7466EC3870}"/>
              </a:ext>
            </a:extLst>
          </p:cNvPr>
          <p:cNvSpPr/>
          <p:nvPr/>
        </p:nvSpPr>
        <p:spPr>
          <a:xfrm>
            <a:off x="2018314" y="2976285"/>
            <a:ext cx="454852" cy="454756"/>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200" dirty="0">
                <a:solidFill>
                  <a:schemeClr val="dk1"/>
                </a:solidFill>
                <a:latin typeface="Avenir" panose="02000503020000020003"/>
                <a:ea typeface="Arial"/>
                <a:cs typeface="Arial"/>
                <a:sym typeface="Arial"/>
              </a:rPr>
              <a:t>5</a:t>
            </a:r>
            <a:endParaRPr lang="en-GB" dirty="0">
              <a:latin typeface="Avenir" panose="02000503020000020003"/>
            </a:endParaRPr>
          </a:p>
        </p:txBody>
      </p:sp>
      <p:sp>
        <p:nvSpPr>
          <p:cNvPr id="55" name="Google Shape;1582;p60">
            <a:extLst>
              <a:ext uri="{FF2B5EF4-FFF2-40B4-BE49-F238E27FC236}">
                <a16:creationId xmlns:a16="http://schemas.microsoft.com/office/drawing/2014/main" id="{9C721E5E-982E-48E1-B1A9-65F38D861F97}"/>
              </a:ext>
            </a:extLst>
          </p:cNvPr>
          <p:cNvSpPr/>
          <p:nvPr/>
        </p:nvSpPr>
        <p:spPr>
          <a:xfrm>
            <a:off x="2017296" y="5158566"/>
            <a:ext cx="1569563" cy="1117472"/>
          </a:xfrm>
          <a:prstGeom prst="rect">
            <a:avLst/>
          </a:prstGeom>
          <a:noFill/>
          <a:ln>
            <a:noFill/>
          </a:ln>
        </p:spPr>
        <p:txBody>
          <a:bodyPr spcFirstLastPara="1" wrap="square" lIns="91425" tIns="45700" rIns="91425" bIns="45700" anchor="t" anchorCtr="0">
            <a:noAutofit/>
          </a:bodyPr>
          <a:lstStyle/>
          <a:p>
            <a:r>
              <a:rPr lang="en-US" sz="900" dirty="0">
                <a:latin typeface="Avenir" panose="02000503020000020003"/>
                <a:ea typeface="Arial"/>
                <a:cs typeface="Arial"/>
                <a:sym typeface="Arial"/>
              </a:rPr>
              <a:t>Review “</a:t>
            </a:r>
            <a:r>
              <a:rPr lang="en-US" sz="900" b="1" dirty="0">
                <a:latin typeface="Avenir" panose="02000503020000020003"/>
                <a:ea typeface="Arial"/>
                <a:cs typeface="Arial"/>
                <a:sym typeface="Arial"/>
              </a:rPr>
              <a:t>New</a:t>
            </a:r>
            <a:r>
              <a:rPr lang="en-US" sz="900" dirty="0">
                <a:latin typeface="Avenir" panose="02000503020000020003"/>
                <a:ea typeface="Arial"/>
                <a:cs typeface="Arial"/>
                <a:sym typeface="Arial"/>
              </a:rPr>
              <a:t>” defects to:</a:t>
            </a:r>
          </a:p>
          <a:p>
            <a:pPr lvl="0"/>
            <a:r>
              <a:rPr lang="en-US" sz="900" dirty="0">
                <a:latin typeface="Avenir" panose="02000503020000020003"/>
                <a:ea typeface="Arial"/>
                <a:cs typeface="Arial"/>
                <a:sym typeface="Arial"/>
              </a:rPr>
              <a:t>“</a:t>
            </a:r>
            <a:r>
              <a:rPr lang="en-US" sz="900" b="1" dirty="0">
                <a:latin typeface="Avenir" panose="02000503020000020003"/>
                <a:ea typeface="Arial"/>
                <a:cs typeface="Arial"/>
                <a:sym typeface="Arial"/>
              </a:rPr>
              <a:t>Removed</a:t>
            </a:r>
            <a:r>
              <a:rPr lang="en-US" sz="900" dirty="0">
                <a:latin typeface="Avenir" panose="02000503020000020003"/>
                <a:ea typeface="Arial"/>
                <a:cs typeface="Arial"/>
                <a:sym typeface="Arial"/>
              </a:rPr>
              <a:t>” if invalid</a:t>
            </a:r>
          </a:p>
          <a:p>
            <a:pPr lvl="0"/>
            <a:r>
              <a:rPr lang="en-US" sz="900" dirty="0">
                <a:latin typeface="Avenir" panose="02000503020000020003"/>
                <a:ea typeface="Arial"/>
                <a:cs typeface="Arial"/>
                <a:sym typeface="Arial"/>
              </a:rPr>
              <a:t>“</a:t>
            </a:r>
            <a:r>
              <a:rPr lang="en-US" sz="900" b="1" dirty="0">
                <a:latin typeface="Avenir" panose="02000503020000020003"/>
                <a:ea typeface="Arial"/>
                <a:cs typeface="Arial"/>
                <a:sym typeface="Arial"/>
              </a:rPr>
              <a:t>Active” </a:t>
            </a:r>
            <a:r>
              <a:rPr lang="en-US" sz="900" dirty="0">
                <a:latin typeface="Avenir" panose="02000503020000020003"/>
                <a:ea typeface="Arial"/>
                <a:cs typeface="Arial"/>
                <a:sym typeface="Arial"/>
              </a:rPr>
              <a:t>if valid and update severity/priority if needed and add Tag “Triaged”</a:t>
            </a:r>
          </a:p>
        </p:txBody>
      </p:sp>
    </p:spTree>
    <p:extLst>
      <p:ext uri="{BB962C8B-B14F-4D97-AF65-F5344CB8AC3E}">
        <p14:creationId xmlns:p14="http://schemas.microsoft.com/office/powerpoint/2010/main" val="3501071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SUMMARY</a:t>
            </a:r>
            <a:endParaRPr lang="ar-QA" dirty="0"/>
          </a:p>
        </p:txBody>
      </p:sp>
      <p:sp>
        <p:nvSpPr>
          <p:cNvPr id="13" name="Text Placeholder 12"/>
          <p:cNvSpPr>
            <a:spLocks noGrp="1"/>
          </p:cNvSpPr>
          <p:nvPr>
            <p:ph type="body" sz="half" idx="4294967295"/>
          </p:nvPr>
        </p:nvSpPr>
        <p:spPr>
          <a:xfrm>
            <a:off x="8313059" y="2823801"/>
            <a:ext cx="2248032" cy="509588"/>
          </a:xfrm>
        </p:spPr>
        <p:txBody>
          <a:bodyPr>
            <a:normAutofit fontScale="70000" lnSpcReduction="20000"/>
          </a:bodyPr>
          <a:lstStyle/>
          <a:p>
            <a:r>
              <a:rPr lang="en-US" dirty="0">
                <a:solidFill>
                  <a:schemeClr val="tx1"/>
                </a:solidFill>
              </a:rPr>
              <a:t>Test Framework</a:t>
            </a:r>
          </a:p>
        </p:txBody>
      </p:sp>
      <p:sp>
        <p:nvSpPr>
          <p:cNvPr id="11" name="Text Placeholder 10"/>
          <p:cNvSpPr>
            <a:spLocks noGrp="1"/>
          </p:cNvSpPr>
          <p:nvPr>
            <p:ph type="body" sz="half" idx="4294967295"/>
          </p:nvPr>
        </p:nvSpPr>
        <p:spPr>
          <a:xfrm>
            <a:off x="734235" y="2837090"/>
            <a:ext cx="2609422" cy="509588"/>
          </a:xfrm>
        </p:spPr>
        <p:txBody>
          <a:bodyPr>
            <a:normAutofit fontScale="70000" lnSpcReduction="20000"/>
          </a:bodyPr>
          <a:lstStyle/>
          <a:p>
            <a:r>
              <a:rPr lang="en-US" dirty="0">
                <a:solidFill>
                  <a:schemeClr val="tx1"/>
                </a:solidFill>
              </a:rPr>
              <a:t>Test Methodology</a:t>
            </a:r>
          </a:p>
        </p:txBody>
      </p:sp>
      <p:sp>
        <p:nvSpPr>
          <p:cNvPr id="5" name="Text Placeholder 4"/>
          <p:cNvSpPr>
            <a:spLocks noGrp="1"/>
          </p:cNvSpPr>
          <p:nvPr>
            <p:ph type="body" sz="half" idx="4294967295"/>
          </p:nvPr>
        </p:nvSpPr>
        <p:spPr>
          <a:xfrm>
            <a:off x="4511040" y="2823801"/>
            <a:ext cx="2398713" cy="511175"/>
          </a:xfrm>
        </p:spPr>
        <p:txBody>
          <a:bodyPr>
            <a:normAutofit fontScale="70000" lnSpcReduction="20000"/>
          </a:bodyPr>
          <a:lstStyle/>
          <a:p>
            <a:r>
              <a:rPr lang="en-US" dirty="0">
                <a:solidFill>
                  <a:schemeClr val="tx1"/>
                </a:solidFill>
              </a:rPr>
              <a:t>Testing Strategy</a:t>
            </a:r>
          </a:p>
        </p:txBody>
      </p:sp>
      <p:pic>
        <p:nvPicPr>
          <p:cNvPr id="6" name="Picture 5" descr="Chart, bar chart&#10;&#10;Description automatically generated">
            <a:extLst>
              <a:ext uri="{FF2B5EF4-FFF2-40B4-BE49-F238E27FC236}">
                <a16:creationId xmlns:a16="http://schemas.microsoft.com/office/drawing/2014/main" id="{0CF7D0F7-413D-4CAB-9A8F-2DFF2B1659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159" y="3194944"/>
            <a:ext cx="2535502" cy="1382740"/>
          </a:xfrm>
          <a:prstGeom prst="rect">
            <a:avLst/>
          </a:prstGeom>
        </p:spPr>
      </p:pic>
      <p:pic>
        <p:nvPicPr>
          <p:cNvPr id="17" name="Picture 16" descr="Chart, funnel chart&#10;&#10;Description automatically generated">
            <a:extLst>
              <a:ext uri="{FF2B5EF4-FFF2-40B4-BE49-F238E27FC236}">
                <a16:creationId xmlns:a16="http://schemas.microsoft.com/office/drawing/2014/main" id="{F9A2995F-0BDA-4299-9026-10D59AE8E255}"/>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610175" y="3198278"/>
            <a:ext cx="2535501" cy="1425523"/>
          </a:xfrm>
          <a:prstGeom prst="rect">
            <a:avLst/>
          </a:prstGeom>
        </p:spPr>
      </p:pic>
      <p:pic>
        <p:nvPicPr>
          <p:cNvPr id="20" name="Picture 19" descr="Text&#10;&#10;Description automatically generated">
            <a:extLst>
              <a:ext uri="{FF2B5EF4-FFF2-40B4-BE49-F238E27FC236}">
                <a16:creationId xmlns:a16="http://schemas.microsoft.com/office/drawing/2014/main" id="{F62633B6-7D5D-4286-BB4A-2A43943B5733}"/>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313059" y="3201241"/>
            <a:ext cx="2535501" cy="1425523"/>
          </a:xfrm>
          <a:prstGeom prst="rect">
            <a:avLst/>
          </a:prstGeom>
        </p:spPr>
      </p:pic>
    </p:spTree>
    <p:extLst>
      <p:ext uri="{BB962C8B-B14F-4D97-AF65-F5344CB8AC3E}">
        <p14:creationId xmlns:p14="http://schemas.microsoft.com/office/powerpoint/2010/main" val="1751878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D310A0-7CE3-3C45-87BA-FDAB09CB0F7B}"/>
              </a:ext>
            </a:extLst>
          </p:cNvPr>
          <p:cNvSpPr txBox="1"/>
          <p:nvPr/>
        </p:nvSpPr>
        <p:spPr>
          <a:xfrm>
            <a:off x="2993004" y="2678189"/>
            <a:ext cx="6205992" cy="2123658"/>
          </a:xfrm>
          <a:prstGeom prst="rect">
            <a:avLst/>
          </a:prstGeom>
          <a:noFill/>
        </p:spPr>
        <p:txBody>
          <a:bodyPr wrap="square" rtlCol="0">
            <a:spAutoFit/>
          </a:bodyPr>
          <a:lstStyle/>
          <a:p>
            <a:pPr algn="ctr"/>
            <a:r>
              <a:rPr lang="en-US" sz="4400" b="1" dirty="0">
                <a:solidFill>
                  <a:srgbClr val="373535"/>
                </a:solidFill>
                <a:latin typeface="MULISH EXTRABOLD ROMAN" pitchFamily="2" charset="77"/>
              </a:rPr>
              <a:t>Thank you for being part of the TASMU journey</a:t>
            </a:r>
            <a:endParaRPr lang="en-US" sz="4400" b="1" dirty="0">
              <a:solidFill>
                <a:schemeClr val="bg1"/>
              </a:solidFill>
              <a:latin typeface="MULISH EXTRABOLD ROMAN" pitchFamily="2" charset="77"/>
            </a:endParaRPr>
          </a:p>
        </p:txBody>
      </p:sp>
    </p:spTree>
    <p:extLst>
      <p:ext uri="{BB962C8B-B14F-4D97-AF65-F5344CB8AC3E}">
        <p14:creationId xmlns:p14="http://schemas.microsoft.com/office/powerpoint/2010/main" val="2001272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E84494-366C-443E-91B4-A95A4DA6EA42}"/>
              </a:ext>
            </a:extLst>
          </p:cNvPr>
          <p:cNvSpPr/>
          <p:nvPr/>
        </p:nvSpPr>
        <p:spPr>
          <a:xfrm>
            <a:off x="443947" y="2536448"/>
            <a:ext cx="11304105" cy="1785104"/>
          </a:xfrm>
          <a:prstGeom prst="rect">
            <a:avLst/>
          </a:prstGeom>
          <a:noFill/>
        </p:spPr>
        <p:txBody>
          <a:bodyPr wrap="square" lIns="91440" tIns="45720" rIns="91440" bIns="45720">
            <a:spAutoFit/>
          </a:bodyPr>
          <a:lstStyle/>
          <a:p>
            <a:pPr algn="ctr"/>
            <a:r>
              <a:rPr lang="en-US" sz="11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Questions</a:t>
            </a:r>
            <a:r>
              <a:rPr lang="en-US" sz="110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en-US" sz="11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t>
            </a:r>
            <a:endParaRPr lang="en-US" sz="110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41063808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F2433-E62F-460C-9032-C1EA59A9C093}"/>
              </a:ext>
            </a:extLst>
          </p:cNvPr>
          <p:cNvSpPr>
            <a:spLocks noGrp="1"/>
          </p:cNvSpPr>
          <p:nvPr>
            <p:ph type="title"/>
          </p:nvPr>
        </p:nvSpPr>
        <p:spPr/>
        <p:txBody>
          <a:bodyPr>
            <a:normAutofit fontScale="90000"/>
          </a:bodyPr>
          <a:lstStyle/>
          <a:p>
            <a:r>
              <a:rPr lang="en-IN" dirty="0"/>
              <a:t>AGENDA</a:t>
            </a:r>
          </a:p>
        </p:txBody>
      </p:sp>
      <p:grpSp>
        <p:nvGrpSpPr>
          <p:cNvPr id="6" name="Group 5">
            <a:extLst>
              <a:ext uri="{FF2B5EF4-FFF2-40B4-BE49-F238E27FC236}">
                <a16:creationId xmlns:a16="http://schemas.microsoft.com/office/drawing/2014/main" id="{33D08124-7E07-411B-9F5A-1AB98D9597CD}"/>
              </a:ext>
            </a:extLst>
          </p:cNvPr>
          <p:cNvGrpSpPr/>
          <p:nvPr/>
        </p:nvGrpSpPr>
        <p:grpSpPr>
          <a:xfrm>
            <a:off x="2570024" y="3081697"/>
            <a:ext cx="7314763" cy="524322"/>
            <a:chOff x="2566284" y="3050152"/>
            <a:chExt cx="7314763" cy="524322"/>
          </a:xfrm>
        </p:grpSpPr>
        <p:sp>
          <p:nvSpPr>
            <p:cNvPr id="7" name="Rectangle 6">
              <a:extLst>
                <a:ext uri="{FF2B5EF4-FFF2-40B4-BE49-F238E27FC236}">
                  <a16:creationId xmlns:a16="http://schemas.microsoft.com/office/drawing/2014/main" id="{95B9E24F-8DC4-40B5-BFBF-1BC5A11089DE}"/>
                </a:ext>
              </a:extLst>
            </p:cNvPr>
            <p:cNvSpPr/>
            <p:nvPr/>
          </p:nvSpPr>
          <p:spPr>
            <a:xfrm>
              <a:off x="2762795" y="3050152"/>
              <a:ext cx="7118252" cy="524322"/>
            </a:xfrm>
            <a:prstGeom prst="rect">
              <a:avLst/>
            </a:prstGeom>
            <a:solidFill>
              <a:schemeClr val="tx2">
                <a:lumMod val="60000"/>
                <a:lumOff val="40000"/>
              </a:schemeClr>
            </a:solidFill>
            <a:ln w="9525" cap="flat" cmpd="sng" algn="ctr">
              <a:noFill/>
              <a:prstDash val="solid"/>
              <a:miter lim="800000"/>
            </a:ln>
            <a:effectLst>
              <a:outerShdw blurRad="12700" dist="12700" dir="2700000" algn="tl" rotWithShape="0">
                <a:prstClr val="black">
                  <a:alpha val="40000"/>
                </a:prstClr>
              </a:outerShdw>
            </a:effectLst>
          </p:spPr>
          <p:txBody>
            <a:bodyPr lIns="274320" tIns="73152" rIns="73152" bIns="73152" rtlCol="0" anchor="ctr"/>
            <a:lstStyle/>
            <a:p>
              <a:pPr marL="190500" lvl="0" defTabSz="457200">
                <a:defRPr/>
              </a:pPr>
              <a:r>
                <a:rPr lang="en-GB" b="1" kern="0" dirty="0">
                  <a:solidFill>
                    <a:srgbClr val="13100D"/>
                  </a:solidFill>
                  <a:latin typeface="Avenir Black"/>
                  <a:sym typeface="Helvetica Light"/>
                </a:rPr>
                <a:t>TASMU TEST </a:t>
              </a:r>
              <a:r>
                <a:rPr lang="en-US" b="1" kern="0" dirty="0">
                  <a:solidFill>
                    <a:srgbClr val="13100D"/>
                  </a:solidFill>
                  <a:latin typeface="Avenir Black"/>
                  <a:sym typeface="Helvetica Light"/>
                </a:rPr>
                <a:t>STRATEGY</a:t>
              </a:r>
              <a:endParaRPr lang="en-GB" b="1" kern="0" dirty="0">
                <a:solidFill>
                  <a:srgbClr val="13100D"/>
                </a:solidFill>
                <a:latin typeface="Avenir Black"/>
                <a:sym typeface="Helvetica Light"/>
              </a:endParaRPr>
            </a:p>
          </p:txBody>
        </p:sp>
        <p:sp>
          <p:nvSpPr>
            <p:cNvPr id="8" name="Freeform: Shape 7">
              <a:extLst>
                <a:ext uri="{FF2B5EF4-FFF2-40B4-BE49-F238E27FC236}">
                  <a16:creationId xmlns:a16="http://schemas.microsoft.com/office/drawing/2014/main" id="{BF476D34-2929-4A31-8A93-34C46E2A36C2}"/>
                </a:ext>
              </a:extLst>
            </p:cNvPr>
            <p:cNvSpPr/>
            <p:nvPr/>
          </p:nvSpPr>
          <p:spPr>
            <a:xfrm flipH="1">
              <a:off x="8558683" y="3050152"/>
              <a:ext cx="1322361" cy="524322"/>
            </a:xfrm>
            <a:custGeom>
              <a:avLst/>
              <a:gdLst>
                <a:gd name="connsiteX0" fmla="*/ 1364569 w 1549682"/>
                <a:gd name="connsiteY0" fmla="*/ 60938 h 573775"/>
                <a:gd name="connsiteX1" fmla="*/ 1364569 w 1549682"/>
                <a:gd name="connsiteY1" fmla="*/ 573774 h 573775"/>
                <a:gd name="connsiteX2" fmla="*/ 1549682 w 1549682"/>
                <a:gd name="connsiteY2" fmla="*/ 573774 h 573775"/>
                <a:gd name="connsiteX3" fmla="*/ 1364569 w 1549682"/>
                <a:gd name="connsiteY3" fmla="*/ 60938 h 573775"/>
                <a:gd name="connsiteX4" fmla="*/ 1286670 w 1549682"/>
                <a:gd name="connsiteY4" fmla="*/ 0 h 573775"/>
                <a:gd name="connsiteX5" fmla="*/ 0 w 1549682"/>
                <a:gd name="connsiteY5" fmla="*/ 0 h 573775"/>
                <a:gd name="connsiteX6" fmla="*/ 0 w 1549682"/>
                <a:gd name="connsiteY6" fmla="*/ 573775 h 573775"/>
                <a:gd name="connsiteX7" fmla="*/ 1364566 w 1549682"/>
                <a:gd name="connsiteY7" fmla="*/ 573775 h 573775"/>
                <a:gd name="connsiteX8" fmla="*/ 1364566 w 1549682"/>
                <a:gd name="connsiteY8" fmla="*/ 77896 h 573775"/>
                <a:gd name="connsiteX9" fmla="*/ 1286670 w 1549682"/>
                <a:gd name="connsiteY9" fmla="*/ 0 h 573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682" h="573775">
                  <a:moveTo>
                    <a:pt x="1364569" y="60938"/>
                  </a:moveTo>
                  <a:lnTo>
                    <a:pt x="1364569" y="573774"/>
                  </a:lnTo>
                  <a:lnTo>
                    <a:pt x="1549682" y="573774"/>
                  </a:lnTo>
                  <a:cubicBezTo>
                    <a:pt x="1470929" y="564973"/>
                    <a:pt x="1421967" y="486291"/>
                    <a:pt x="1364569" y="60938"/>
                  </a:cubicBezTo>
                  <a:close/>
                  <a:moveTo>
                    <a:pt x="1286670" y="0"/>
                  </a:moveTo>
                  <a:lnTo>
                    <a:pt x="0" y="0"/>
                  </a:lnTo>
                  <a:lnTo>
                    <a:pt x="0" y="573775"/>
                  </a:lnTo>
                  <a:lnTo>
                    <a:pt x="1364566" y="573775"/>
                  </a:lnTo>
                  <a:lnTo>
                    <a:pt x="1364566" y="77896"/>
                  </a:lnTo>
                  <a:cubicBezTo>
                    <a:pt x="1364566" y="34875"/>
                    <a:pt x="1329691" y="0"/>
                    <a:pt x="1286670" y="0"/>
                  </a:cubicBezTo>
                  <a:close/>
                </a:path>
              </a:pathLst>
            </a:custGeom>
            <a:solidFill>
              <a:srgbClr val="F7CC30"/>
            </a:solidFill>
            <a:ln w="9525" cap="flat" cmpd="sng" algn="ctr">
              <a:noFill/>
              <a:prstDash val="solid"/>
              <a:miter lim="800000"/>
            </a:ln>
            <a:effectLst/>
          </p:spPr>
          <p:txBody>
            <a:bodyPr wrap="square" lIns="73152" tIns="73152" rIns="73152" bIns="73152" rtlCol="0" anchor="ctr">
              <a:noAutofit/>
            </a:bodyPr>
            <a:lstStyle/>
            <a:p>
              <a:pPr algn="l" defTabSz="457200" hangingPunct="1"/>
              <a:endParaRPr lang="en-US" sz="1800" b="1">
                <a:solidFill>
                  <a:srgbClr val="13100D"/>
                </a:solidFill>
                <a:latin typeface="Avenir Black"/>
              </a:endParaRPr>
            </a:p>
          </p:txBody>
        </p:sp>
        <p:sp>
          <p:nvSpPr>
            <p:cNvPr id="9" name="Oval 8">
              <a:extLst>
                <a:ext uri="{FF2B5EF4-FFF2-40B4-BE49-F238E27FC236}">
                  <a16:creationId xmlns:a16="http://schemas.microsoft.com/office/drawing/2014/main" id="{6051ED1F-F250-4985-82D6-B6E86A6E2E55}"/>
                </a:ext>
              </a:extLst>
            </p:cNvPr>
            <p:cNvSpPr/>
            <p:nvPr/>
          </p:nvSpPr>
          <p:spPr>
            <a:xfrm>
              <a:off x="2566284" y="3132248"/>
              <a:ext cx="365760" cy="365760"/>
            </a:xfrm>
            <a:prstGeom prst="ellipse">
              <a:avLst/>
            </a:prstGeom>
            <a:solidFill>
              <a:srgbClr val="F8CE30"/>
            </a:solidFill>
            <a:ln w="38100" cap="flat" cmpd="sng" algn="ctr">
              <a:solidFill>
                <a:schemeClr val="bg1"/>
              </a:solidFill>
              <a:prstDash val="solid"/>
              <a:miter lim="800000"/>
            </a:ln>
            <a:effectLst/>
          </p:spPr>
          <p:txBody>
            <a:bodyPr wrap="none" lIns="73152" tIns="73152" rIns="73152" bIns="73152"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effectLst/>
                  <a:uLnTx/>
                  <a:uFillTx/>
                  <a:latin typeface="Avenir Black"/>
                  <a:ea typeface="+mn-ea"/>
                  <a:cs typeface="+mn-cs"/>
                  <a:sym typeface="Helvetica Light"/>
                </a:rPr>
                <a:t>2</a:t>
              </a:r>
              <a:endParaRPr kumimoji="0" lang="en-US" sz="1800" b="1" i="0" u="none" strike="noStrike" kern="0" cap="none" spc="0" normalizeH="0" baseline="0" noProof="0" dirty="0">
                <a:ln>
                  <a:noFill/>
                </a:ln>
                <a:solidFill>
                  <a:schemeClr val="tx1"/>
                </a:solidFill>
                <a:effectLst/>
                <a:uLnTx/>
                <a:uFillTx/>
                <a:latin typeface="Avenir Black"/>
                <a:ea typeface="+mn-ea"/>
                <a:cs typeface="+mn-cs"/>
                <a:sym typeface="Helvetica Light"/>
              </a:endParaRPr>
            </a:p>
          </p:txBody>
        </p:sp>
        <p:cxnSp>
          <p:nvCxnSpPr>
            <p:cNvPr id="10" name="Straight Connector 9">
              <a:extLst>
                <a:ext uri="{FF2B5EF4-FFF2-40B4-BE49-F238E27FC236}">
                  <a16:creationId xmlns:a16="http://schemas.microsoft.com/office/drawing/2014/main" id="{F53C5354-E0B6-4912-941F-810DA2EFE78A}"/>
                </a:ext>
              </a:extLst>
            </p:cNvPr>
            <p:cNvCxnSpPr>
              <a:cxnSpLocks/>
            </p:cNvCxnSpPr>
            <p:nvPr/>
          </p:nvCxnSpPr>
          <p:spPr>
            <a:xfrm flipH="1">
              <a:off x="2762795" y="3574474"/>
              <a:ext cx="7118249" cy="0"/>
            </a:xfrm>
            <a:prstGeom prst="line">
              <a:avLst/>
            </a:prstGeom>
            <a:noFill/>
            <a:ln w="28575"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grpSp>
      <p:grpSp>
        <p:nvGrpSpPr>
          <p:cNvPr id="11" name="Group 10">
            <a:extLst>
              <a:ext uri="{FF2B5EF4-FFF2-40B4-BE49-F238E27FC236}">
                <a16:creationId xmlns:a16="http://schemas.microsoft.com/office/drawing/2014/main" id="{1230CF79-9D03-41C5-8104-B7DC92D6CE81}"/>
              </a:ext>
            </a:extLst>
          </p:cNvPr>
          <p:cNvGrpSpPr/>
          <p:nvPr/>
        </p:nvGrpSpPr>
        <p:grpSpPr>
          <a:xfrm>
            <a:off x="2566285" y="3697574"/>
            <a:ext cx="7322240" cy="524322"/>
            <a:chOff x="2566285" y="3694611"/>
            <a:chExt cx="7322240" cy="524322"/>
          </a:xfrm>
          <a:solidFill>
            <a:schemeClr val="tx2">
              <a:lumMod val="60000"/>
              <a:lumOff val="40000"/>
            </a:schemeClr>
          </a:solidFill>
        </p:grpSpPr>
        <p:sp>
          <p:nvSpPr>
            <p:cNvPr id="12" name="Rectangle 11">
              <a:extLst>
                <a:ext uri="{FF2B5EF4-FFF2-40B4-BE49-F238E27FC236}">
                  <a16:creationId xmlns:a16="http://schemas.microsoft.com/office/drawing/2014/main" id="{219845D1-E844-42CD-9A82-921A5392580A}"/>
                </a:ext>
              </a:extLst>
            </p:cNvPr>
            <p:cNvSpPr/>
            <p:nvPr/>
          </p:nvSpPr>
          <p:spPr>
            <a:xfrm>
              <a:off x="2770273" y="3694611"/>
              <a:ext cx="7118252" cy="524322"/>
            </a:xfrm>
            <a:prstGeom prst="rect">
              <a:avLst/>
            </a:prstGeom>
            <a:solidFill>
              <a:schemeClr val="tx2">
                <a:lumMod val="60000"/>
                <a:lumOff val="40000"/>
              </a:schemeClr>
            </a:solidFill>
            <a:ln w="9525" cap="flat" cmpd="sng" algn="ctr">
              <a:noFill/>
              <a:prstDash val="solid"/>
              <a:miter lim="800000"/>
            </a:ln>
            <a:effectLst>
              <a:outerShdw blurRad="12700" dist="12700" dir="2700000" algn="tl" rotWithShape="0">
                <a:prstClr val="black">
                  <a:alpha val="40000"/>
                </a:prstClr>
              </a:outerShdw>
            </a:effectLst>
          </p:spPr>
          <p:txBody>
            <a:bodyPr lIns="274320" tIns="73152" rIns="73152" bIns="73152" rtlCol="0" anchor="ctr"/>
            <a:lstStyle/>
            <a:p>
              <a:pPr marL="190500" defTabSz="457200">
                <a:defRPr/>
              </a:pPr>
              <a:endParaRPr lang="en-US" b="1" kern="0" dirty="0">
                <a:solidFill>
                  <a:srgbClr val="13100D"/>
                </a:solidFill>
                <a:latin typeface="Avenir Black"/>
                <a:sym typeface="Helvetica Light"/>
              </a:endParaRPr>
            </a:p>
            <a:p>
              <a:pPr marL="190500" defTabSz="457200">
                <a:defRPr/>
              </a:pPr>
              <a:r>
                <a:rPr lang="en-GB" b="1" kern="0" dirty="0">
                  <a:solidFill>
                    <a:srgbClr val="13100D"/>
                  </a:solidFill>
                  <a:latin typeface="Avenir Black"/>
                  <a:sym typeface="Helvetica Light"/>
                </a:rPr>
                <a:t>TASMU </a:t>
              </a:r>
              <a:r>
                <a:rPr lang="en-US" b="1" kern="0" dirty="0">
                  <a:solidFill>
                    <a:srgbClr val="13100D"/>
                  </a:solidFill>
                  <a:latin typeface="Avenir Black"/>
                  <a:sym typeface="Helvetica Light"/>
                </a:rPr>
                <a:t>TEST </a:t>
              </a:r>
              <a:r>
                <a:rPr lang="en-GB" b="1" kern="0" dirty="0">
                  <a:solidFill>
                    <a:srgbClr val="13100D"/>
                  </a:solidFill>
                  <a:latin typeface="Avenir Black"/>
                  <a:sym typeface="Helvetica Light"/>
                </a:rPr>
                <a:t>FRAMEWORK</a:t>
              </a:r>
            </a:p>
            <a:p>
              <a:pPr marL="190500" lvl="0" defTabSz="457200">
                <a:defRPr/>
              </a:pPr>
              <a:endParaRPr lang="en-US" b="1" kern="0" dirty="0">
                <a:solidFill>
                  <a:srgbClr val="13100D"/>
                </a:solidFill>
                <a:latin typeface="Avenir Black"/>
                <a:sym typeface="Helvetica Light"/>
              </a:endParaRPr>
            </a:p>
          </p:txBody>
        </p:sp>
        <p:sp>
          <p:nvSpPr>
            <p:cNvPr id="13" name="Freeform: Shape 12">
              <a:extLst>
                <a:ext uri="{FF2B5EF4-FFF2-40B4-BE49-F238E27FC236}">
                  <a16:creationId xmlns:a16="http://schemas.microsoft.com/office/drawing/2014/main" id="{98316FFF-9153-45A8-9B1F-A84005CD3964}"/>
                </a:ext>
              </a:extLst>
            </p:cNvPr>
            <p:cNvSpPr/>
            <p:nvPr/>
          </p:nvSpPr>
          <p:spPr>
            <a:xfrm flipH="1">
              <a:off x="8566161" y="3694611"/>
              <a:ext cx="1322361" cy="524322"/>
            </a:xfrm>
            <a:custGeom>
              <a:avLst/>
              <a:gdLst>
                <a:gd name="connsiteX0" fmla="*/ 1364569 w 1549682"/>
                <a:gd name="connsiteY0" fmla="*/ 60938 h 573775"/>
                <a:gd name="connsiteX1" fmla="*/ 1364569 w 1549682"/>
                <a:gd name="connsiteY1" fmla="*/ 573774 h 573775"/>
                <a:gd name="connsiteX2" fmla="*/ 1549682 w 1549682"/>
                <a:gd name="connsiteY2" fmla="*/ 573774 h 573775"/>
                <a:gd name="connsiteX3" fmla="*/ 1364569 w 1549682"/>
                <a:gd name="connsiteY3" fmla="*/ 60938 h 573775"/>
                <a:gd name="connsiteX4" fmla="*/ 1286670 w 1549682"/>
                <a:gd name="connsiteY4" fmla="*/ 0 h 573775"/>
                <a:gd name="connsiteX5" fmla="*/ 0 w 1549682"/>
                <a:gd name="connsiteY5" fmla="*/ 0 h 573775"/>
                <a:gd name="connsiteX6" fmla="*/ 0 w 1549682"/>
                <a:gd name="connsiteY6" fmla="*/ 573775 h 573775"/>
                <a:gd name="connsiteX7" fmla="*/ 1364566 w 1549682"/>
                <a:gd name="connsiteY7" fmla="*/ 573775 h 573775"/>
                <a:gd name="connsiteX8" fmla="*/ 1364566 w 1549682"/>
                <a:gd name="connsiteY8" fmla="*/ 77896 h 573775"/>
                <a:gd name="connsiteX9" fmla="*/ 1286670 w 1549682"/>
                <a:gd name="connsiteY9" fmla="*/ 0 h 573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682" h="573775">
                  <a:moveTo>
                    <a:pt x="1364569" y="60938"/>
                  </a:moveTo>
                  <a:lnTo>
                    <a:pt x="1364569" y="573774"/>
                  </a:lnTo>
                  <a:lnTo>
                    <a:pt x="1549682" y="573774"/>
                  </a:lnTo>
                  <a:cubicBezTo>
                    <a:pt x="1470929" y="564973"/>
                    <a:pt x="1421967" y="486291"/>
                    <a:pt x="1364569" y="60938"/>
                  </a:cubicBezTo>
                  <a:close/>
                  <a:moveTo>
                    <a:pt x="1286670" y="0"/>
                  </a:moveTo>
                  <a:lnTo>
                    <a:pt x="0" y="0"/>
                  </a:lnTo>
                  <a:lnTo>
                    <a:pt x="0" y="573775"/>
                  </a:lnTo>
                  <a:lnTo>
                    <a:pt x="1364566" y="573775"/>
                  </a:lnTo>
                  <a:lnTo>
                    <a:pt x="1364566" y="77896"/>
                  </a:lnTo>
                  <a:cubicBezTo>
                    <a:pt x="1364566" y="34875"/>
                    <a:pt x="1329691" y="0"/>
                    <a:pt x="1286670" y="0"/>
                  </a:cubicBezTo>
                  <a:close/>
                </a:path>
              </a:pathLst>
            </a:custGeom>
            <a:solidFill>
              <a:srgbClr val="F7CC30"/>
            </a:solidFill>
            <a:ln w="9525" cap="flat" cmpd="sng" algn="ctr">
              <a:noFill/>
              <a:prstDash val="solid"/>
              <a:miter lim="800000"/>
            </a:ln>
            <a:effectLst/>
          </p:spPr>
          <p:txBody>
            <a:bodyPr wrap="square" lIns="73152" tIns="73152" rIns="73152" bIns="73152" rtlCol="0" anchor="ctr">
              <a:noAutofit/>
            </a:bodyPr>
            <a:lstStyle/>
            <a:p>
              <a:pPr algn="l" defTabSz="457200" hangingPunct="1"/>
              <a:endParaRPr lang="en-US" sz="1800" b="1">
                <a:solidFill>
                  <a:srgbClr val="13100D"/>
                </a:solidFill>
                <a:latin typeface="Avenir Black"/>
              </a:endParaRPr>
            </a:p>
          </p:txBody>
        </p:sp>
        <p:sp>
          <p:nvSpPr>
            <p:cNvPr id="14" name="Oval 13">
              <a:extLst>
                <a:ext uri="{FF2B5EF4-FFF2-40B4-BE49-F238E27FC236}">
                  <a16:creationId xmlns:a16="http://schemas.microsoft.com/office/drawing/2014/main" id="{ACCDA621-7D5C-42C2-A300-38249C6B66E3}"/>
                </a:ext>
              </a:extLst>
            </p:cNvPr>
            <p:cNvSpPr/>
            <p:nvPr/>
          </p:nvSpPr>
          <p:spPr>
            <a:xfrm>
              <a:off x="2566285" y="3776238"/>
              <a:ext cx="365760" cy="365760"/>
            </a:xfrm>
            <a:prstGeom prst="ellipse">
              <a:avLst/>
            </a:prstGeom>
            <a:solidFill>
              <a:srgbClr val="F8CE30"/>
            </a:solidFill>
            <a:ln w="38100" cap="flat" cmpd="sng" algn="ctr">
              <a:solidFill>
                <a:schemeClr val="bg1"/>
              </a:solidFill>
              <a:prstDash val="solid"/>
              <a:miter lim="800000"/>
            </a:ln>
            <a:effectLst/>
          </p:spPr>
          <p:txBody>
            <a:bodyPr wrap="none" lIns="73152" tIns="73152" rIns="73152" bIns="73152"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kern="0" dirty="0">
                  <a:latin typeface="Avenir Black"/>
                  <a:sym typeface="Helvetica Light"/>
                </a:rPr>
                <a:t>3</a:t>
              </a:r>
              <a:endParaRPr kumimoji="0" lang="en-US" sz="1800" b="1" i="0" u="none" strike="noStrike" kern="0" cap="none" spc="0" normalizeH="0" baseline="0" noProof="0" dirty="0">
                <a:ln>
                  <a:noFill/>
                </a:ln>
                <a:solidFill>
                  <a:schemeClr val="tx1"/>
                </a:solidFill>
                <a:effectLst/>
                <a:uLnTx/>
                <a:uFillTx/>
                <a:latin typeface="Avenir Black"/>
                <a:ea typeface="+mn-ea"/>
                <a:cs typeface="+mn-cs"/>
                <a:sym typeface="Helvetica Light"/>
              </a:endParaRPr>
            </a:p>
          </p:txBody>
        </p:sp>
        <p:cxnSp>
          <p:nvCxnSpPr>
            <p:cNvPr id="15" name="Straight Connector 14">
              <a:extLst>
                <a:ext uri="{FF2B5EF4-FFF2-40B4-BE49-F238E27FC236}">
                  <a16:creationId xmlns:a16="http://schemas.microsoft.com/office/drawing/2014/main" id="{373BACB5-2C1E-4B86-86C0-8150881D8867}"/>
                </a:ext>
              </a:extLst>
            </p:cNvPr>
            <p:cNvCxnSpPr>
              <a:cxnSpLocks/>
            </p:cNvCxnSpPr>
            <p:nvPr/>
          </p:nvCxnSpPr>
          <p:spPr>
            <a:xfrm flipH="1">
              <a:off x="2770273" y="4218933"/>
              <a:ext cx="7118249" cy="0"/>
            </a:xfrm>
            <a:prstGeom prst="line">
              <a:avLst/>
            </a:prstGeom>
            <a:grpFill/>
            <a:ln w="28575"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grpSp>
      <p:grpSp>
        <p:nvGrpSpPr>
          <p:cNvPr id="16" name="Group 15">
            <a:extLst>
              <a:ext uri="{FF2B5EF4-FFF2-40B4-BE49-F238E27FC236}">
                <a16:creationId xmlns:a16="http://schemas.microsoft.com/office/drawing/2014/main" id="{B3571FA0-7DA4-4BA2-A6FA-ED5C80AA6615}"/>
              </a:ext>
            </a:extLst>
          </p:cNvPr>
          <p:cNvGrpSpPr/>
          <p:nvPr/>
        </p:nvGrpSpPr>
        <p:grpSpPr>
          <a:xfrm>
            <a:off x="2562550" y="2465820"/>
            <a:ext cx="7329710" cy="524322"/>
            <a:chOff x="2558812" y="2452526"/>
            <a:chExt cx="7329710" cy="524322"/>
          </a:xfrm>
        </p:grpSpPr>
        <p:sp>
          <p:nvSpPr>
            <p:cNvPr id="17" name="Rectangle 16">
              <a:extLst>
                <a:ext uri="{FF2B5EF4-FFF2-40B4-BE49-F238E27FC236}">
                  <a16:creationId xmlns:a16="http://schemas.microsoft.com/office/drawing/2014/main" id="{4E9D0112-4467-4836-A939-3669E76D28A2}"/>
                </a:ext>
              </a:extLst>
            </p:cNvPr>
            <p:cNvSpPr/>
            <p:nvPr/>
          </p:nvSpPr>
          <p:spPr>
            <a:xfrm>
              <a:off x="2755323" y="2452526"/>
              <a:ext cx="7118252" cy="524322"/>
            </a:xfrm>
            <a:prstGeom prst="rect">
              <a:avLst/>
            </a:prstGeom>
            <a:solidFill>
              <a:schemeClr val="tx2">
                <a:lumMod val="60000"/>
                <a:lumOff val="40000"/>
              </a:schemeClr>
            </a:solidFill>
            <a:ln w="9525" cap="flat" cmpd="sng" algn="ctr">
              <a:noFill/>
              <a:prstDash val="solid"/>
              <a:miter lim="800000"/>
            </a:ln>
            <a:effectLst>
              <a:outerShdw blurRad="12700" dist="12700" dir="2700000" algn="tl" rotWithShape="0">
                <a:prstClr val="black">
                  <a:alpha val="40000"/>
                </a:prstClr>
              </a:outerShdw>
            </a:effectLst>
          </p:spPr>
          <p:txBody>
            <a:bodyPr lIns="274320" tIns="73152" rIns="73152" bIns="73152" rtlCol="0" anchor="ctr"/>
            <a:lstStyle/>
            <a:p>
              <a:pPr marL="190500" lvl="0" defTabSz="457200">
                <a:defRPr/>
              </a:pPr>
              <a:r>
                <a:rPr lang="en-GB" b="1" kern="0" dirty="0">
                  <a:solidFill>
                    <a:srgbClr val="13100D"/>
                  </a:solidFill>
                  <a:latin typeface="Avenir Black"/>
                  <a:sym typeface="Helvetica Light"/>
                </a:rPr>
                <a:t>TASMU TEST METHODOLOGY</a:t>
              </a:r>
            </a:p>
          </p:txBody>
        </p:sp>
        <p:sp>
          <p:nvSpPr>
            <p:cNvPr id="18" name="Freeform: Shape 17">
              <a:extLst>
                <a:ext uri="{FF2B5EF4-FFF2-40B4-BE49-F238E27FC236}">
                  <a16:creationId xmlns:a16="http://schemas.microsoft.com/office/drawing/2014/main" id="{7A9F0570-6204-40E1-B564-FD808057C86A}"/>
                </a:ext>
              </a:extLst>
            </p:cNvPr>
            <p:cNvSpPr/>
            <p:nvPr/>
          </p:nvSpPr>
          <p:spPr>
            <a:xfrm flipH="1">
              <a:off x="8551211" y="2452526"/>
              <a:ext cx="1322361" cy="524322"/>
            </a:xfrm>
            <a:custGeom>
              <a:avLst/>
              <a:gdLst>
                <a:gd name="connsiteX0" fmla="*/ 1364569 w 1549682"/>
                <a:gd name="connsiteY0" fmla="*/ 60938 h 573775"/>
                <a:gd name="connsiteX1" fmla="*/ 1364569 w 1549682"/>
                <a:gd name="connsiteY1" fmla="*/ 573774 h 573775"/>
                <a:gd name="connsiteX2" fmla="*/ 1549682 w 1549682"/>
                <a:gd name="connsiteY2" fmla="*/ 573774 h 573775"/>
                <a:gd name="connsiteX3" fmla="*/ 1364569 w 1549682"/>
                <a:gd name="connsiteY3" fmla="*/ 60938 h 573775"/>
                <a:gd name="connsiteX4" fmla="*/ 1286670 w 1549682"/>
                <a:gd name="connsiteY4" fmla="*/ 0 h 573775"/>
                <a:gd name="connsiteX5" fmla="*/ 0 w 1549682"/>
                <a:gd name="connsiteY5" fmla="*/ 0 h 573775"/>
                <a:gd name="connsiteX6" fmla="*/ 0 w 1549682"/>
                <a:gd name="connsiteY6" fmla="*/ 573775 h 573775"/>
                <a:gd name="connsiteX7" fmla="*/ 1364566 w 1549682"/>
                <a:gd name="connsiteY7" fmla="*/ 573775 h 573775"/>
                <a:gd name="connsiteX8" fmla="*/ 1364566 w 1549682"/>
                <a:gd name="connsiteY8" fmla="*/ 77896 h 573775"/>
                <a:gd name="connsiteX9" fmla="*/ 1286670 w 1549682"/>
                <a:gd name="connsiteY9" fmla="*/ 0 h 573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682" h="573775">
                  <a:moveTo>
                    <a:pt x="1364569" y="60938"/>
                  </a:moveTo>
                  <a:lnTo>
                    <a:pt x="1364569" y="573774"/>
                  </a:lnTo>
                  <a:lnTo>
                    <a:pt x="1549682" y="573774"/>
                  </a:lnTo>
                  <a:cubicBezTo>
                    <a:pt x="1470929" y="564973"/>
                    <a:pt x="1421967" y="486291"/>
                    <a:pt x="1364569" y="60938"/>
                  </a:cubicBezTo>
                  <a:close/>
                  <a:moveTo>
                    <a:pt x="1286670" y="0"/>
                  </a:moveTo>
                  <a:lnTo>
                    <a:pt x="0" y="0"/>
                  </a:lnTo>
                  <a:lnTo>
                    <a:pt x="0" y="573775"/>
                  </a:lnTo>
                  <a:lnTo>
                    <a:pt x="1364566" y="573775"/>
                  </a:lnTo>
                  <a:lnTo>
                    <a:pt x="1364566" y="77896"/>
                  </a:lnTo>
                  <a:cubicBezTo>
                    <a:pt x="1364566" y="34875"/>
                    <a:pt x="1329691" y="0"/>
                    <a:pt x="1286670" y="0"/>
                  </a:cubicBezTo>
                  <a:close/>
                </a:path>
              </a:pathLst>
            </a:custGeom>
            <a:solidFill>
              <a:srgbClr val="F7CC30"/>
            </a:solidFill>
            <a:ln w="9525" cap="flat" cmpd="sng" algn="ctr">
              <a:noFill/>
              <a:prstDash val="solid"/>
              <a:miter lim="800000"/>
            </a:ln>
            <a:effectLst/>
          </p:spPr>
          <p:txBody>
            <a:bodyPr wrap="square" lIns="73152" tIns="73152" rIns="73152" bIns="73152" rtlCol="0" anchor="ctr">
              <a:noAutofit/>
            </a:bodyPr>
            <a:lstStyle/>
            <a:p>
              <a:pPr algn="l" defTabSz="457200" hangingPunct="1"/>
              <a:endParaRPr lang="en-US" sz="1800" b="1">
                <a:solidFill>
                  <a:srgbClr val="13100D"/>
                </a:solidFill>
                <a:latin typeface="Avenir Black"/>
              </a:endParaRPr>
            </a:p>
          </p:txBody>
        </p:sp>
        <p:sp>
          <p:nvSpPr>
            <p:cNvPr id="19" name="Oval 18">
              <a:extLst>
                <a:ext uri="{FF2B5EF4-FFF2-40B4-BE49-F238E27FC236}">
                  <a16:creationId xmlns:a16="http://schemas.microsoft.com/office/drawing/2014/main" id="{BDE257D9-9ED6-4C90-AD88-47373F666C71}"/>
                </a:ext>
              </a:extLst>
            </p:cNvPr>
            <p:cNvSpPr/>
            <p:nvPr/>
          </p:nvSpPr>
          <p:spPr>
            <a:xfrm>
              <a:off x="2558812" y="2534622"/>
              <a:ext cx="365760" cy="365760"/>
            </a:xfrm>
            <a:prstGeom prst="ellipse">
              <a:avLst/>
            </a:prstGeom>
            <a:solidFill>
              <a:srgbClr val="F8CE30"/>
            </a:solidFill>
            <a:ln w="38100" cap="flat" cmpd="sng" algn="ctr">
              <a:solidFill>
                <a:schemeClr val="bg1"/>
              </a:solidFill>
              <a:prstDash val="solid"/>
              <a:miter lim="800000"/>
            </a:ln>
            <a:effectLst/>
          </p:spPr>
          <p:txBody>
            <a:bodyPr wrap="none" lIns="73152" tIns="73152" rIns="73152" bIns="73152"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effectLst/>
                  <a:uLnTx/>
                  <a:uFillTx/>
                  <a:latin typeface="Avenir Black"/>
                  <a:ea typeface="+mn-ea"/>
                  <a:cs typeface="+mn-cs"/>
                  <a:sym typeface="Helvetica Light"/>
                </a:rPr>
                <a:t>1</a:t>
              </a:r>
              <a:endParaRPr kumimoji="0" lang="en-US" sz="1800" b="1" i="0" u="none" strike="noStrike" kern="0" cap="none" spc="0" normalizeH="0" baseline="0" noProof="0" dirty="0">
                <a:ln>
                  <a:noFill/>
                </a:ln>
                <a:solidFill>
                  <a:schemeClr val="tx1"/>
                </a:solidFill>
                <a:effectLst/>
                <a:uLnTx/>
                <a:uFillTx/>
                <a:latin typeface="Avenir Black"/>
                <a:ea typeface="+mn-ea"/>
                <a:cs typeface="+mn-cs"/>
                <a:sym typeface="Helvetica Light"/>
              </a:endParaRPr>
            </a:p>
          </p:txBody>
        </p:sp>
        <p:cxnSp>
          <p:nvCxnSpPr>
            <p:cNvPr id="20" name="Straight Connector 19">
              <a:extLst>
                <a:ext uri="{FF2B5EF4-FFF2-40B4-BE49-F238E27FC236}">
                  <a16:creationId xmlns:a16="http://schemas.microsoft.com/office/drawing/2014/main" id="{6646C51C-6A62-464D-A567-5C79B465FA6C}"/>
                </a:ext>
              </a:extLst>
            </p:cNvPr>
            <p:cNvCxnSpPr>
              <a:cxnSpLocks/>
            </p:cNvCxnSpPr>
            <p:nvPr/>
          </p:nvCxnSpPr>
          <p:spPr>
            <a:xfrm flipH="1">
              <a:off x="2770273" y="2976848"/>
              <a:ext cx="7118249" cy="0"/>
            </a:xfrm>
            <a:prstGeom prst="line">
              <a:avLst/>
            </a:prstGeom>
            <a:noFill/>
            <a:ln w="28575"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3882190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1C1CBE-A208-4EC5-9EBC-38DFB1BB038D}"/>
              </a:ext>
            </a:extLst>
          </p:cNvPr>
          <p:cNvSpPr>
            <a:spLocks noGrp="1"/>
          </p:cNvSpPr>
          <p:nvPr>
            <p:ph type="title"/>
          </p:nvPr>
        </p:nvSpPr>
        <p:spPr>
          <a:xfrm>
            <a:off x="2242024" y="3082655"/>
            <a:ext cx="7707952" cy="689997"/>
          </a:xfrm>
          <a:noFill/>
        </p:spPr>
        <p:txBody>
          <a:bodyPr vert="horz" wrap="square" lIns="91440" tIns="45720" rIns="91440" bIns="45720" rtlCol="0" anchor="t">
            <a:spAutoFit/>
          </a:bodyPr>
          <a:lstStyle/>
          <a:p>
            <a:pPr algn="ctr">
              <a:lnSpc>
                <a:spcPts val="5000"/>
              </a:lnSpc>
              <a:spcBef>
                <a:spcPts val="0"/>
              </a:spcBef>
            </a:pPr>
            <a:r>
              <a:rPr lang="en-US" sz="4000" dirty="0">
                <a:latin typeface="MULISH EXTRABOLD ROMAN"/>
                <a:ea typeface="+mn-ea"/>
                <a:cs typeface="+mn-cs"/>
              </a:rPr>
              <a:t>TASMU TEST METHODOLOGY</a:t>
            </a:r>
          </a:p>
        </p:txBody>
      </p:sp>
    </p:spTree>
    <p:extLst>
      <p:ext uri="{BB962C8B-B14F-4D97-AF65-F5344CB8AC3E}">
        <p14:creationId xmlns:p14="http://schemas.microsoft.com/office/powerpoint/2010/main" val="2863025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itle 1">
            <a:extLst>
              <a:ext uri="{FF2B5EF4-FFF2-40B4-BE49-F238E27FC236}">
                <a16:creationId xmlns:a16="http://schemas.microsoft.com/office/drawing/2014/main" id="{5B886288-D3D9-42D3-93E3-0277E53CA03E}"/>
              </a:ext>
            </a:extLst>
          </p:cNvPr>
          <p:cNvSpPr>
            <a:spLocks noGrp="1"/>
          </p:cNvSpPr>
          <p:nvPr>
            <p:ph type="title"/>
          </p:nvPr>
        </p:nvSpPr>
        <p:spPr>
          <a:xfrm>
            <a:off x="793153" y="199382"/>
            <a:ext cx="10130173" cy="468018"/>
          </a:xfrm>
        </p:spPr>
        <p:txBody>
          <a:bodyPr anchor="ctr">
            <a:noAutofit/>
          </a:bodyPr>
          <a:lstStyle/>
          <a:p>
            <a:r>
              <a:rPr lang="en-US" sz="2600" dirty="0"/>
              <a:t>TASMU TEST METHODOLOGY : Testing Principles</a:t>
            </a:r>
          </a:p>
        </p:txBody>
      </p:sp>
      <p:sp>
        <p:nvSpPr>
          <p:cNvPr id="4" name="Oval 3">
            <a:extLst>
              <a:ext uri="{FF2B5EF4-FFF2-40B4-BE49-F238E27FC236}">
                <a16:creationId xmlns:a16="http://schemas.microsoft.com/office/drawing/2014/main" id="{2FF9D86F-A21A-4144-8839-79F7B90C540A}"/>
              </a:ext>
            </a:extLst>
          </p:cNvPr>
          <p:cNvSpPr/>
          <p:nvPr/>
        </p:nvSpPr>
        <p:spPr>
          <a:xfrm>
            <a:off x="427393" y="250511"/>
            <a:ext cx="365760" cy="365760"/>
          </a:xfrm>
          <a:prstGeom prst="ellipse">
            <a:avLst/>
          </a:prstGeom>
          <a:solidFill>
            <a:srgbClr val="FBCF31"/>
          </a:solidFill>
          <a:ln w="38100" cap="flat" cmpd="sng" algn="ctr">
            <a:solidFill>
              <a:schemeClr val="bg1"/>
            </a:solidFill>
            <a:prstDash val="solid"/>
            <a:miter lim="800000"/>
          </a:ln>
          <a:effectLst/>
        </p:spPr>
        <p:txBody>
          <a:bodyPr wrap="none" lIns="73152" tIns="73152" rIns="73152" bIns="73152"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chemeClr val="tx1"/>
                </a:solidFill>
                <a:effectLst/>
                <a:uLnTx/>
                <a:uFillTx/>
                <a:latin typeface="Avenir Black"/>
                <a:ea typeface="+mn-ea"/>
                <a:cs typeface="+mn-cs"/>
                <a:sym typeface="Helvetica Light"/>
              </a:rPr>
              <a:t>1</a:t>
            </a:r>
          </a:p>
        </p:txBody>
      </p:sp>
      <p:graphicFrame>
        <p:nvGraphicFramePr>
          <p:cNvPr id="2" name="Diagram 1">
            <a:extLst>
              <a:ext uri="{FF2B5EF4-FFF2-40B4-BE49-F238E27FC236}">
                <a16:creationId xmlns:a16="http://schemas.microsoft.com/office/drawing/2014/main" id="{EF10722D-3C78-4D3B-82CD-B2C166BA5914}"/>
              </a:ext>
            </a:extLst>
          </p:cNvPr>
          <p:cNvGraphicFramePr/>
          <p:nvPr>
            <p:extLst>
              <p:ext uri="{D42A27DB-BD31-4B8C-83A1-F6EECF244321}">
                <p14:modId xmlns:p14="http://schemas.microsoft.com/office/powerpoint/2010/main" val="3894559382"/>
              </p:ext>
            </p:extLst>
          </p:nvPr>
        </p:nvGraphicFramePr>
        <p:xfrm>
          <a:off x="2149839" y="1693333"/>
          <a:ext cx="7416800" cy="44873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673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itle 1">
            <a:extLst>
              <a:ext uri="{FF2B5EF4-FFF2-40B4-BE49-F238E27FC236}">
                <a16:creationId xmlns:a16="http://schemas.microsoft.com/office/drawing/2014/main" id="{5B886288-D3D9-42D3-93E3-0277E53CA03E}"/>
              </a:ext>
            </a:extLst>
          </p:cNvPr>
          <p:cNvSpPr>
            <a:spLocks noGrp="1"/>
          </p:cNvSpPr>
          <p:nvPr>
            <p:ph type="title"/>
          </p:nvPr>
        </p:nvSpPr>
        <p:spPr>
          <a:xfrm>
            <a:off x="793153" y="199382"/>
            <a:ext cx="10130173" cy="468018"/>
          </a:xfrm>
        </p:spPr>
        <p:txBody>
          <a:bodyPr anchor="ctr">
            <a:noAutofit/>
          </a:bodyPr>
          <a:lstStyle/>
          <a:p>
            <a:r>
              <a:rPr lang="en-US" sz="2600" dirty="0"/>
              <a:t>TASMU TEST METHODOLOGY: Following Best Practices</a:t>
            </a:r>
          </a:p>
        </p:txBody>
      </p:sp>
      <p:sp>
        <p:nvSpPr>
          <p:cNvPr id="100" name="Google Shape;394;p28">
            <a:extLst>
              <a:ext uri="{FF2B5EF4-FFF2-40B4-BE49-F238E27FC236}">
                <a16:creationId xmlns:a16="http://schemas.microsoft.com/office/drawing/2014/main" id="{F9748443-2CB2-4512-8FD9-DE355F501DE2}"/>
              </a:ext>
            </a:extLst>
          </p:cNvPr>
          <p:cNvSpPr/>
          <p:nvPr/>
        </p:nvSpPr>
        <p:spPr>
          <a:xfrm>
            <a:off x="2726720" y="1172145"/>
            <a:ext cx="2189968" cy="374786"/>
          </a:xfrm>
          <a:prstGeom prst="rect">
            <a:avLst/>
          </a:prstGeom>
          <a:solidFill>
            <a:srgbClr val="53585F"/>
          </a:solidFill>
          <a:ln w="12700" cap="flat" cmpd="sng">
            <a:solidFill>
              <a:srgbClr val="373535"/>
            </a:solidFill>
            <a:prstDash val="solid"/>
            <a:miter lim="400000"/>
            <a:headEnd type="none" w="sm" len="sm"/>
            <a:tailEnd type="none" w="sm" len="sm"/>
          </a:ln>
        </p:spPr>
        <p:txBody>
          <a:bodyPr spcFirstLastPara="1" wrap="square" lIns="73038" tIns="73038" rIns="73038" bIns="73038" anchor="ctr" anchorCtr="0">
            <a:noAutofit/>
          </a:bodyPr>
          <a:lstStyle/>
          <a:p>
            <a:pPr algn="ctr" defTabSz="397230" hangingPunct="0">
              <a:buClr>
                <a:srgbClr val="000000"/>
              </a:buClr>
              <a:buSzPts val="900"/>
              <a:defRPr/>
            </a:pPr>
            <a:r>
              <a:rPr lang="en-US" sz="1200" kern="0" dirty="0">
                <a:solidFill>
                  <a:schemeClr val="bg1"/>
                </a:solidFill>
                <a:latin typeface="Mulish"/>
                <a:cs typeface="Arial" panose="020B0604020202020204" pitchFamily="34" charset="0"/>
                <a:sym typeface="Arial"/>
              </a:rPr>
              <a:t>Description</a:t>
            </a:r>
            <a:endParaRPr sz="1200" kern="0" dirty="0">
              <a:solidFill>
                <a:schemeClr val="bg1"/>
              </a:solidFill>
              <a:latin typeface="Mulish"/>
              <a:cs typeface="Arial" panose="020B0604020202020204" pitchFamily="34" charset="0"/>
              <a:sym typeface="Arial"/>
            </a:endParaRPr>
          </a:p>
        </p:txBody>
      </p:sp>
      <p:sp>
        <p:nvSpPr>
          <p:cNvPr id="101" name="Google Shape;394;p28">
            <a:extLst>
              <a:ext uri="{FF2B5EF4-FFF2-40B4-BE49-F238E27FC236}">
                <a16:creationId xmlns:a16="http://schemas.microsoft.com/office/drawing/2014/main" id="{106FDDDA-D7A0-46C7-BA51-D4B04C86209C}"/>
              </a:ext>
            </a:extLst>
          </p:cNvPr>
          <p:cNvSpPr/>
          <p:nvPr/>
        </p:nvSpPr>
        <p:spPr>
          <a:xfrm>
            <a:off x="6295532" y="1160052"/>
            <a:ext cx="1612291" cy="374786"/>
          </a:xfrm>
          <a:prstGeom prst="rect">
            <a:avLst/>
          </a:prstGeom>
          <a:solidFill>
            <a:srgbClr val="53585F"/>
          </a:solidFill>
          <a:ln w="12700" cap="flat" cmpd="sng">
            <a:solidFill>
              <a:srgbClr val="373535"/>
            </a:solidFill>
            <a:prstDash val="solid"/>
            <a:miter lim="400000"/>
            <a:headEnd type="none" w="sm" len="sm"/>
            <a:tailEnd type="none" w="sm" len="sm"/>
          </a:ln>
        </p:spPr>
        <p:txBody>
          <a:bodyPr spcFirstLastPara="1" wrap="square" lIns="73038" tIns="73038" rIns="73038" bIns="73038" anchor="ctr" anchorCtr="0">
            <a:noAutofit/>
          </a:bodyPr>
          <a:lstStyle/>
          <a:p>
            <a:pPr algn="ctr" defTabSz="397230" hangingPunct="0">
              <a:buClr>
                <a:srgbClr val="000000"/>
              </a:buClr>
              <a:buSzPts val="900"/>
              <a:defRPr/>
            </a:pPr>
            <a:r>
              <a:rPr lang="en-US" sz="1400" kern="0" dirty="0">
                <a:solidFill>
                  <a:schemeClr val="bg1"/>
                </a:solidFill>
                <a:latin typeface="Mulish"/>
                <a:cs typeface="Arial" panose="020B0604020202020204" pitchFamily="34" charset="0"/>
                <a:sym typeface="Arial"/>
              </a:rPr>
              <a:t>Outcome</a:t>
            </a:r>
            <a:endParaRPr sz="1400" kern="0" dirty="0">
              <a:solidFill>
                <a:schemeClr val="bg1"/>
              </a:solidFill>
              <a:latin typeface="Mulish"/>
              <a:cs typeface="Arial" panose="020B0604020202020204" pitchFamily="34" charset="0"/>
              <a:sym typeface="Arial"/>
            </a:endParaRPr>
          </a:p>
        </p:txBody>
      </p:sp>
      <p:sp>
        <p:nvSpPr>
          <p:cNvPr id="102" name="Google Shape;394;p28">
            <a:extLst>
              <a:ext uri="{FF2B5EF4-FFF2-40B4-BE49-F238E27FC236}">
                <a16:creationId xmlns:a16="http://schemas.microsoft.com/office/drawing/2014/main" id="{14229831-1FDC-40BD-A1D1-735725AA99E8}"/>
              </a:ext>
            </a:extLst>
          </p:cNvPr>
          <p:cNvSpPr/>
          <p:nvPr/>
        </p:nvSpPr>
        <p:spPr>
          <a:xfrm>
            <a:off x="7989476" y="1160051"/>
            <a:ext cx="1061518" cy="374786"/>
          </a:xfrm>
          <a:prstGeom prst="rect">
            <a:avLst/>
          </a:prstGeom>
          <a:solidFill>
            <a:srgbClr val="53585F"/>
          </a:solidFill>
          <a:ln w="12700" cap="flat" cmpd="sng">
            <a:solidFill>
              <a:srgbClr val="373535"/>
            </a:solidFill>
            <a:prstDash val="solid"/>
            <a:miter lim="400000"/>
            <a:headEnd type="none" w="sm" len="sm"/>
            <a:tailEnd type="none" w="sm" len="sm"/>
          </a:ln>
        </p:spPr>
        <p:txBody>
          <a:bodyPr spcFirstLastPara="1" wrap="square" lIns="73038" tIns="73038" rIns="73038" bIns="73038" anchor="ctr" anchorCtr="0">
            <a:noAutofit/>
          </a:bodyPr>
          <a:lstStyle/>
          <a:p>
            <a:pPr algn="ctr" defTabSz="397230" hangingPunct="0">
              <a:buClr>
                <a:srgbClr val="000000"/>
              </a:buClr>
              <a:buSzPts val="900"/>
              <a:defRPr/>
            </a:pPr>
            <a:r>
              <a:rPr lang="en-US" sz="1400" kern="0" dirty="0">
                <a:solidFill>
                  <a:schemeClr val="bg1"/>
                </a:solidFill>
                <a:latin typeface="Mulish"/>
                <a:cs typeface="Arial" panose="020B0604020202020204" pitchFamily="34" charset="0"/>
                <a:sym typeface="Arial"/>
              </a:rPr>
              <a:t>Frequency</a:t>
            </a:r>
            <a:endParaRPr sz="1400" kern="0" dirty="0">
              <a:solidFill>
                <a:schemeClr val="bg1"/>
              </a:solidFill>
              <a:latin typeface="Mulish"/>
              <a:cs typeface="Arial" panose="020B0604020202020204" pitchFamily="34" charset="0"/>
              <a:sym typeface="Arial"/>
            </a:endParaRPr>
          </a:p>
        </p:txBody>
      </p:sp>
      <p:sp>
        <p:nvSpPr>
          <p:cNvPr id="103" name="Google Shape;394;p28">
            <a:extLst>
              <a:ext uri="{FF2B5EF4-FFF2-40B4-BE49-F238E27FC236}">
                <a16:creationId xmlns:a16="http://schemas.microsoft.com/office/drawing/2014/main" id="{29DFB0CB-45CB-49F4-9EFE-DD07C386EC7E}"/>
              </a:ext>
            </a:extLst>
          </p:cNvPr>
          <p:cNvSpPr/>
          <p:nvPr/>
        </p:nvSpPr>
        <p:spPr>
          <a:xfrm>
            <a:off x="1446928" y="1608792"/>
            <a:ext cx="1194765" cy="1358912"/>
          </a:xfrm>
          <a:prstGeom prst="rect">
            <a:avLst/>
          </a:prstGeom>
          <a:solidFill>
            <a:srgbClr val="FBCF31"/>
          </a:solidFill>
          <a:ln w="12700" cap="flat" cmpd="sng">
            <a:solidFill>
              <a:srgbClr val="373535"/>
            </a:solidFill>
            <a:prstDash val="solid"/>
            <a:miter lim="400000"/>
            <a:headEnd type="none" w="sm" len="sm"/>
            <a:tailEnd type="none" w="sm" len="sm"/>
          </a:ln>
        </p:spPr>
        <p:txBody>
          <a:bodyPr spcFirstLastPara="1" wrap="square" lIns="73038" tIns="73038" rIns="73038" bIns="73038" anchor="ctr" anchorCtr="0">
            <a:noAutofit/>
          </a:bodyPr>
          <a:lstStyle/>
          <a:p>
            <a:pPr algn="ctr" defTabSz="397230" hangingPunct="0">
              <a:buClr>
                <a:srgbClr val="000000"/>
              </a:buClr>
              <a:buSzPts val="900"/>
              <a:defRPr/>
            </a:pPr>
            <a:r>
              <a:rPr lang="en-US" sz="1400" b="1" kern="0" dirty="0">
                <a:latin typeface="Mulish"/>
                <a:cs typeface="Arial" panose="020B0604020202020204" pitchFamily="34" charset="0"/>
                <a:sym typeface="Arial"/>
              </a:rPr>
              <a:t>Functional Testing</a:t>
            </a:r>
          </a:p>
        </p:txBody>
      </p:sp>
      <p:sp>
        <p:nvSpPr>
          <p:cNvPr id="104" name="Google Shape;394;p28">
            <a:extLst>
              <a:ext uri="{FF2B5EF4-FFF2-40B4-BE49-F238E27FC236}">
                <a16:creationId xmlns:a16="http://schemas.microsoft.com/office/drawing/2014/main" id="{4C548400-29A0-460D-AD60-EA106BE1FD4C}"/>
              </a:ext>
            </a:extLst>
          </p:cNvPr>
          <p:cNvSpPr/>
          <p:nvPr/>
        </p:nvSpPr>
        <p:spPr>
          <a:xfrm>
            <a:off x="2726720" y="1599699"/>
            <a:ext cx="2186595" cy="1348415"/>
          </a:xfrm>
          <a:prstGeom prst="rect">
            <a:avLst/>
          </a:prstGeom>
          <a:solidFill>
            <a:schemeClr val="bg1"/>
          </a:solidFill>
          <a:ln w="12700" cap="flat" cmpd="sng">
            <a:solidFill>
              <a:srgbClr val="373535"/>
            </a:solidFill>
            <a:prstDash val="solid"/>
            <a:miter lim="400000"/>
            <a:headEnd type="none" w="sm" len="sm"/>
            <a:tailEnd type="none" w="sm" len="sm"/>
          </a:ln>
        </p:spPr>
        <p:txBody>
          <a:bodyPr spcFirstLastPara="1" wrap="square" lIns="73038" tIns="73038" rIns="73038" bIns="73038" anchor="ctr" anchorCtr="0">
            <a:noAutofit/>
          </a:bodyPr>
          <a:lstStyle/>
          <a:p>
            <a:pPr marL="171450" indent="-171450" defTabSz="397230" hangingPunct="0">
              <a:buClr>
                <a:srgbClr val="000000"/>
              </a:buClr>
              <a:buSzPts val="900"/>
              <a:buFont typeface="Arial" panose="020B0604020202020204" pitchFamily="34" charset="0"/>
              <a:buChar char="•"/>
              <a:defRPr/>
            </a:pPr>
            <a:r>
              <a:rPr lang="en-US" sz="1100" kern="0" dirty="0">
                <a:solidFill>
                  <a:srgbClr val="000000"/>
                </a:solidFill>
                <a:latin typeface="Mulish"/>
                <a:cs typeface="Arial" panose="020B0604020202020204" pitchFamily="34" charset="0"/>
                <a:sym typeface="Arial"/>
              </a:rPr>
              <a:t>Feature Testing</a:t>
            </a:r>
          </a:p>
          <a:p>
            <a:pPr marL="171450" indent="-171450" defTabSz="397230" hangingPunct="0">
              <a:buClr>
                <a:srgbClr val="000000"/>
              </a:buClr>
              <a:buSzPts val="900"/>
              <a:buFont typeface="Arial" panose="020B0604020202020204" pitchFamily="34" charset="0"/>
              <a:buChar char="•"/>
              <a:defRPr/>
            </a:pPr>
            <a:r>
              <a:rPr lang="en-US" sz="1100" kern="0" dirty="0">
                <a:solidFill>
                  <a:srgbClr val="000000"/>
                </a:solidFill>
                <a:latin typeface="Mulish"/>
                <a:cs typeface="Arial" panose="020B0604020202020204" pitchFamily="34" charset="0"/>
                <a:sym typeface="Arial"/>
              </a:rPr>
              <a:t>Integration Testing</a:t>
            </a:r>
          </a:p>
          <a:p>
            <a:pPr marL="171450" indent="-171450" defTabSz="397230" hangingPunct="0">
              <a:buClr>
                <a:srgbClr val="000000"/>
              </a:buClr>
              <a:buSzPts val="900"/>
              <a:buFont typeface="Arial" panose="020B0604020202020204" pitchFamily="34" charset="0"/>
              <a:buChar char="•"/>
              <a:defRPr/>
            </a:pPr>
            <a:r>
              <a:rPr lang="en-US" sz="1100" kern="0" dirty="0">
                <a:solidFill>
                  <a:srgbClr val="000000"/>
                </a:solidFill>
                <a:latin typeface="Mulish"/>
                <a:cs typeface="Arial" panose="020B0604020202020204" pitchFamily="34" charset="0"/>
                <a:sym typeface="Arial"/>
              </a:rPr>
              <a:t>E2E testing</a:t>
            </a:r>
          </a:p>
          <a:p>
            <a:pPr marL="171450" indent="-171450" defTabSz="397230" hangingPunct="0">
              <a:buClr>
                <a:srgbClr val="000000"/>
              </a:buClr>
              <a:buSzPts val="900"/>
              <a:buFont typeface="Arial" panose="020B0604020202020204" pitchFamily="34" charset="0"/>
              <a:buChar char="•"/>
              <a:defRPr/>
            </a:pPr>
            <a:r>
              <a:rPr lang="en-US" sz="1100" kern="0" dirty="0">
                <a:solidFill>
                  <a:srgbClr val="000000"/>
                </a:solidFill>
                <a:latin typeface="Mulish"/>
                <a:cs typeface="Arial" panose="020B0604020202020204" pitchFamily="34" charset="0"/>
                <a:sym typeface="Arial"/>
              </a:rPr>
              <a:t>Sanity Testing</a:t>
            </a:r>
          </a:p>
        </p:txBody>
      </p:sp>
      <p:sp>
        <p:nvSpPr>
          <p:cNvPr id="105" name="Google Shape;394;p28">
            <a:extLst>
              <a:ext uri="{FF2B5EF4-FFF2-40B4-BE49-F238E27FC236}">
                <a16:creationId xmlns:a16="http://schemas.microsoft.com/office/drawing/2014/main" id="{2024958C-208A-4EDD-B3E5-F0F7285A6287}"/>
              </a:ext>
            </a:extLst>
          </p:cNvPr>
          <p:cNvSpPr/>
          <p:nvPr/>
        </p:nvSpPr>
        <p:spPr>
          <a:xfrm>
            <a:off x="6295531" y="1599699"/>
            <a:ext cx="1612291" cy="1348415"/>
          </a:xfrm>
          <a:prstGeom prst="rect">
            <a:avLst/>
          </a:prstGeom>
          <a:solidFill>
            <a:schemeClr val="bg1"/>
          </a:solidFill>
          <a:ln w="12700" cap="flat" cmpd="sng">
            <a:solidFill>
              <a:srgbClr val="373535"/>
            </a:solidFill>
            <a:prstDash val="solid"/>
            <a:miter lim="400000"/>
            <a:headEnd type="none" w="sm" len="sm"/>
            <a:tailEnd type="none" w="sm" len="sm"/>
          </a:ln>
        </p:spPr>
        <p:txBody>
          <a:bodyPr spcFirstLastPara="1" wrap="square" lIns="73038" tIns="73038" rIns="73038" bIns="73038" anchor="ctr" anchorCtr="0">
            <a:noAutofit/>
          </a:bodyPr>
          <a:lstStyle/>
          <a:p>
            <a:pPr marL="171450" indent="-171450" defTabSz="397230" hangingPunct="0">
              <a:buClr>
                <a:srgbClr val="000000"/>
              </a:buClr>
              <a:buSzPts val="900"/>
              <a:buFont typeface="Arial" panose="020B0604020202020204" pitchFamily="34" charset="0"/>
              <a:buChar char="•"/>
              <a:defRPr/>
            </a:pPr>
            <a:r>
              <a:rPr lang="en-US" sz="1200" kern="0" dirty="0">
                <a:solidFill>
                  <a:srgbClr val="000000"/>
                </a:solidFill>
                <a:latin typeface="Mulish"/>
                <a:cs typeface="Arial" panose="020B0604020202020204" pitchFamily="34" charset="0"/>
                <a:sym typeface="Arial"/>
              </a:rPr>
              <a:t>Test Suite execution under ADO</a:t>
            </a:r>
          </a:p>
        </p:txBody>
      </p:sp>
      <p:sp>
        <p:nvSpPr>
          <p:cNvPr id="106" name="Google Shape;394;p28">
            <a:extLst>
              <a:ext uri="{FF2B5EF4-FFF2-40B4-BE49-F238E27FC236}">
                <a16:creationId xmlns:a16="http://schemas.microsoft.com/office/drawing/2014/main" id="{9DC5F902-4A7D-40B9-AED8-0E8A82EC8C41}"/>
              </a:ext>
            </a:extLst>
          </p:cNvPr>
          <p:cNvSpPr/>
          <p:nvPr/>
        </p:nvSpPr>
        <p:spPr>
          <a:xfrm>
            <a:off x="7989475" y="1599699"/>
            <a:ext cx="1061518" cy="1348415"/>
          </a:xfrm>
          <a:prstGeom prst="rect">
            <a:avLst/>
          </a:prstGeom>
          <a:solidFill>
            <a:schemeClr val="bg1"/>
          </a:solidFill>
          <a:ln w="12700" cap="flat" cmpd="sng">
            <a:solidFill>
              <a:srgbClr val="373535"/>
            </a:solidFill>
            <a:prstDash val="solid"/>
            <a:miter lim="400000"/>
            <a:headEnd type="none" w="sm" len="sm"/>
            <a:tailEnd type="none" w="sm" len="sm"/>
          </a:ln>
        </p:spPr>
        <p:txBody>
          <a:bodyPr spcFirstLastPara="1" wrap="square" lIns="73038" tIns="73038" rIns="73038" bIns="73038" anchor="ctr" anchorCtr="0">
            <a:noAutofit/>
          </a:bodyPr>
          <a:lstStyle/>
          <a:p>
            <a:pPr marL="171450" indent="-171450" defTabSz="397230" hangingPunct="0">
              <a:buClr>
                <a:srgbClr val="000000"/>
              </a:buClr>
              <a:buSzPts val="900"/>
              <a:buFont typeface="Arial" panose="020B0604020202020204" pitchFamily="34" charset="0"/>
              <a:buChar char="•"/>
              <a:defRPr/>
            </a:pPr>
            <a:r>
              <a:rPr lang="en-US" sz="1200" kern="0" dirty="0">
                <a:solidFill>
                  <a:srgbClr val="000000"/>
                </a:solidFill>
                <a:latin typeface="Mulish"/>
                <a:cs typeface="Arial" panose="020B0604020202020204" pitchFamily="34" charset="0"/>
                <a:sym typeface="Arial"/>
              </a:rPr>
              <a:t>During Release</a:t>
            </a:r>
          </a:p>
        </p:txBody>
      </p:sp>
      <p:sp>
        <p:nvSpPr>
          <p:cNvPr id="107" name="Google Shape;394;p28">
            <a:extLst>
              <a:ext uri="{FF2B5EF4-FFF2-40B4-BE49-F238E27FC236}">
                <a16:creationId xmlns:a16="http://schemas.microsoft.com/office/drawing/2014/main" id="{D00B3687-0EC7-4291-B4D7-08224D7AD099}"/>
              </a:ext>
            </a:extLst>
          </p:cNvPr>
          <p:cNvSpPr/>
          <p:nvPr/>
        </p:nvSpPr>
        <p:spPr>
          <a:xfrm>
            <a:off x="1446928" y="4693175"/>
            <a:ext cx="1194765" cy="1824783"/>
          </a:xfrm>
          <a:prstGeom prst="rect">
            <a:avLst/>
          </a:prstGeom>
          <a:solidFill>
            <a:srgbClr val="FBCF31"/>
          </a:solidFill>
          <a:ln w="12700" cap="flat" cmpd="sng">
            <a:solidFill>
              <a:srgbClr val="373535"/>
            </a:solidFill>
            <a:prstDash val="solid"/>
            <a:miter lim="400000"/>
            <a:headEnd type="none" w="sm" len="sm"/>
            <a:tailEnd type="none" w="sm" len="sm"/>
          </a:ln>
        </p:spPr>
        <p:txBody>
          <a:bodyPr spcFirstLastPara="1" wrap="square" lIns="73038" tIns="73038" rIns="73038" bIns="73038" anchor="ctr" anchorCtr="0">
            <a:noAutofit/>
          </a:bodyPr>
          <a:lstStyle/>
          <a:p>
            <a:pPr algn="ctr" defTabSz="397230" hangingPunct="0">
              <a:buClr>
                <a:srgbClr val="000000"/>
              </a:buClr>
              <a:buSzPts val="900"/>
              <a:defRPr/>
            </a:pPr>
            <a:r>
              <a:rPr lang="en-US" sz="1400" b="1" kern="0" dirty="0">
                <a:latin typeface="Mulish"/>
                <a:cs typeface="Arial" panose="020B0604020202020204" pitchFamily="34" charset="0"/>
                <a:sym typeface="Arial"/>
              </a:rPr>
              <a:t>Test Techniques</a:t>
            </a:r>
          </a:p>
        </p:txBody>
      </p:sp>
      <p:sp>
        <p:nvSpPr>
          <p:cNvPr id="108" name="Google Shape;394;p28">
            <a:extLst>
              <a:ext uri="{FF2B5EF4-FFF2-40B4-BE49-F238E27FC236}">
                <a16:creationId xmlns:a16="http://schemas.microsoft.com/office/drawing/2014/main" id="{AB5AEA42-0356-4FD6-AC69-09FE18F1818B}"/>
              </a:ext>
            </a:extLst>
          </p:cNvPr>
          <p:cNvSpPr/>
          <p:nvPr/>
        </p:nvSpPr>
        <p:spPr>
          <a:xfrm>
            <a:off x="2726720" y="4684082"/>
            <a:ext cx="2186595" cy="1824783"/>
          </a:xfrm>
          <a:prstGeom prst="rect">
            <a:avLst/>
          </a:prstGeom>
          <a:solidFill>
            <a:schemeClr val="bg1"/>
          </a:solidFill>
          <a:ln w="12700" cap="flat" cmpd="sng">
            <a:solidFill>
              <a:srgbClr val="373535"/>
            </a:solidFill>
            <a:prstDash val="solid"/>
            <a:miter lim="400000"/>
            <a:headEnd type="none" w="sm" len="sm"/>
            <a:tailEnd type="none" w="sm" len="sm"/>
          </a:ln>
        </p:spPr>
        <p:txBody>
          <a:bodyPr spcFirstLastPara="1" wrap="square" lIns="73038" tIns="73038" rIns="73038" bIns="73038" anchor="ctr" anchorCtr="0">
            <a:noAutofit/>
          </a:bodyPr>
          <a:lstStyle/>
          <a:p>
            <a:pPr marL="171450" indent="-171450" defTabSz="397230" hangingPunct="0">
              <a:buClr>
                <a:srgbClr val="000000"/>
              </a:buClr>
              <a:buSzPts val="900"/>
              <a:buFont typeface="Arial" panose="020B0604020202020204" pitchFamily="34" charset="0"/>
              <a:buChar char="•"/>
              <a:defRPr/>
            </a:pPr>
            <a:r>
              <a:rPr lang="en-US" sz="1200" kern="0" dirty="0">
                <a:solidFill>
                  <a:srgbClr val="000000"/>
                </a:solidFill>
                <a:latin typeface="Mulish"/>
                <a:cs typeface="Arial" panose="020B0604020202020204" pitchFamily="34" charset="0"/>
                <a:sym typeface="Arial"/>
              </a:rPr>
              <a:t>Black Box testing</a:t>
            </a:r>
          </a:p>
          <a:p>
            <a:pPr marL="171450" indent="-171450" defTabSz="397230" hangingPunct="0">
              <a:buClr>
                <a:srgbClr val="000000"/>
              </a:buClr>
              <a:buSzPts val="900"/>
              <a:buFont typeface="Arial" panose="020B0604020202020204" pitchFamily="34" charset="0"/>
              <a:buChar char="•"/>
              <a:defRPr/>
            </a:pPr>
            <a:r>
              <a:rPr lang="en-US" sz="1200" kern="0" dirty="0">
                <a:solidFill>
                  <a:srgbClr val="000000"/>
                </a:solidFill>
                <a:latin typeface="Mulish"/>
                <a:cs typeface="Arial" panose="020B0604020202020204" pitchFamily="34" charset="0"/>
                <a:sym typeface="Arial"/>
              </a:rPr>
              <a:t>Boundaries values Testing</a:t>
            </a:r>
          </a:p>
          <a:p>
            <a:pPr marL="171450" indent="-171450" defTabSz="397230" hangingPunct="0">
              <a:buClr>
                <a:srgbClr val="000000"/>
              </a:buClr>
              <a:buSzPts val="900"/>
              <a:buFont typeface="Arial" panose="020B0604020202020204" pitchFamily="34" charset="0"/>
              <a:buChar char="•"/>
              <a:defRPr/>
            </a:pPr>
            <a:r>
              <a:rPr lang="en-US" sz="1200" kern="0" dirty="0">
                <a:solidFill>
                  <a:srgbClr val="000000"/>
                </a:solidFill>
                <a:latin typeface="Mulish"/>
                <a:cs typeface="Arial" panose="020B0604020202020204" pitchFamily="34" charset="0"/>
                <a:sym typeface="Arial"/>
              </a:rPr>
              <a:t>Positive Test</a:t>
            </a:r>
          </a:p>
          <a:p>
            <a:pPr marL="171450" indent="-171450" defTabSz="397230" hangingPunct="0">
              <a:buClr>
                <a:srgbClr val="000000"/>
              </a:buClr>
              <a:buSzPts val="900"/>
              <a:buFont typeface="Arial" panose="020B0604020202020204" pitchFamily="34" charset="0"/>
              <a:buChar char="•"/>
              <a:defRPr/>
            </a:pPr>
            <a:r>
              <a:rPr lang="en-US" sz="1200" kern="0" dirty="0">
                <a:solidFill>
                  <a:srgbClr val="000000"/>
                </a:solidFill>
                <a:latin typeface="Mulish"/>
                <a:cs typeface="Arial" panose="020B0604020202020204" pitchFamily="34" charset="0"/>
                <a:sym typeface="Arial"/>
              </a:rPr>
              <a:t>Negative Test</a:t>
            </a:r>
          </a:p>
          <a:p>
            <a:pPr marL="171450" indent="-171450" defTabSz="397230" hangingPunct="0">
              <a:buClr>
                <a:srgbClr val="000000"/>
              </a:buClr>
              <a:buSzPts val="900"/>
              <a:buFont typeface="Arial" panose="020B0604020202020204" pitchFamily="34" charset="0"/>
              <a:buChar char="•"/>
              <a:defRPr/>
            </a:pPr>
            <a:r>
              <a:rPr lang="en-US" sz="1200" kern="0" dirty="0">
                <a:solidFill>
                  <a:srgbClr val="000000"/>
                </a:solidFill>
                <a:latin typeface="Mulish"/>
                <a:cs typeface="Arial" panose="020B0604020202020204" pitchFamily="34" charset="0"/>
                <a:sym typeface="Arial"/>
              </a:rPr>
              <a:t>Checklist based tests</a:t>
            </a:r>
          </a:p>
          <a:p>
            <a:pPr marL="171450" indent="-171450" defTabSz="397230" hangingPunct="0">
              <a:buClr>
                <a:srgbClr val="000000"/>
              </a:buClr>
              <a:buSzPts val="900"/>
              <a:buFont typeface="Arial" panose="020B0604020202020204" pitchFamily="34" charset="0"/>
              <a:buChar char="•"/>
              <a:defRPr/>
            </a:pPr>
            <a:endParaRPr lang="en-US" sz="1200" kern="0" dirty="0">
              <a:solidFill>
                <a:srgbClr val="000000"/>
              </a:solidFill>
              <a:latin typeface="Mulish"/>
              <a:cs typeface="Arial" panose="020B0604020202020204" pitchFamily="34" charset="0"/>
              <a:sym typeface="Arial"/>
            </a:endParaRPr>
          </a:p>
          <a:p>
            <a:pPr marL="171450" indent="-171450" defTabSz="397230" hangingPunct="0">
              <a:buClr>
                <a:srgbClr val="000000"/>
              </a:buClr>
              <a:buSzPts val="900"/>
              <a:buFont typeface="Arial" panose="020B0604020202020204" pitchFamily="34" charset="0"/>
              <a:buChar char="•"/>
              <a:defRPr/>
            </a:pPr>
            <a:endParaRPr lang="en-US" sz="1200" kern="0" dirty="0">
              <a:solidFill>
                <a:srgbClr val="000000"/>
              </a:solidFill>
              <a:latin typeface="Mulish"/>
              <a:cs typeface="Arial" panose="020B0604020202020204" pitchFamily="34" charset="0"/>
              <a:sym typeface="Arial"/>
            </a:endParaRPr>
          </a:p>
        </p:txBody>
      </p:sp>
      <p:sp>
        <p:nvSpPr>
          <p:cNvPr id="109" name="Google Shape;394;p28">
            <a:extLst>
              <a:ext uri="{FF2B5EF4-FFF2-40B4-BE49-F238E27FC236}">
                <a16:creationId xmlns:a16="http://schemas.microsoft.com/office/drawing/2014/main" id="{20AF13F8-7B96-4C15-82BE-92D9727E7DBE}"/>
              </a:ext>
            </a:extLst>
          </p:cNvPr>
          <p:cNvSpPr/>
          <p:nvPr/>
        </p:nvSpPr>
        <p:spPr>
          <a:xfrm>
            <a:off x="7989475" y="4684082"/>
            <a:ext cx="1061518" cy="1824783"/>
          </a:xfrm>
          <a:prstGeom prst="rect">
            <a:avLst/>
          </a:prstGeom>
          <a:solidFill>
            <a:schemeClr val="bg1"/>
          </a:solidFill>
          <a:ln w="12700" cap="flat" cmpd="sng">
            <a:solidFill>
              <a:srgbClr val="373535"/>
            </a:solidFill>
            <a:prstDash val="solid"/>
            <a:miter lim="400000"/>
            <a:headEnd type="none" w="sm" len="sm"/>
            <a:tailEnd type="none" w="sm" len="sm"/>
          </a:ln>
        </p:spPr>
        <p:txBody>
          <a:bodyPr spcFirstLastPara="1" wrap="square" lIns="73038" tIns="73038" rIns="73038" bIns="73038" anchor="ctr" anchorCtr="0">
            <a:noAutofit/>
          </a:bodyPr>
          <a:lstStyle/>
          <a:p>
            <a:pPr marL="171450" indent="-171450" defTabSz="397230" hangingPunct="0">
              <a:buClr>
                <a:srgbClr val="000000"/>
              </a:buClr>
              <a:buSzPts val="900"/>
              <a:buFont typeface="Arial" panose="020B0604020202020204" pitchFamily="34" charset="0"/>
              <a:buChar char="•"/>
              <a:defRPr/>
            </a:pPr>
            <a:r>
              <a:rPr lang="en-US" sz="1200" kern="0" dirty="0">
                <a:solidFill>
                  <a:srgbClr val="000000"/>
                </a:solidFill>
                <a:latin typeface="Mulish"/>
                <a:cs typeface="Arial" panose="020B0604020202020204" pitchFamily="34" charset="0"/>
                <a:sym typeface="Arial"/>
              </a:rPr>
              <a:t>During Release</a:t>
            </a:r>
          </a:p>
        </p:txBody>
      </p:sp>
      <p:sp>
        <p:nvSpPr>
          <p:cNvPr id="110" name="Google Shape;394;p28">
            <a:extLst>
              <a:ext uri="{FF2B5EF4-FFF2-40B4-BE49-F238E27FC236}">
                <a16:creationId xmlns:a16="http://schemas.microsoft.com/office/drawing/2014/main" id="{BD3D4945-8841-47EA-9F41-D9A953B9E974}"/>
              </a:ext>
            </a:extLst>
          </p:cNvPr>
          <p:cNvSpPr/>
          <p:nvPr/>
        </p:nvSpPr>
        <p:spPr>
          <a:xfrm>
            <a:off x="6295531" y="4684082"/>
            <a:ext cx="1612291" cy="1824783"/>
          </a:xfrm>
          <a:prstGeom prst="rect">
            <a:avLst/>
          </a:prstGeom>
          <a:solidFill>
            <a:schemeClr val="bg1"/>
          </a:solidFill>
          <a:ln w="12700" cap="flat" cmpd="sng">
            <a:solidFill>
              <a:srgbClr val="373535"/>
            </a:solidFill>
            <a:prstDash val="solid"/>
            <a:miter lim="400000"/>
            <a:headEnd type="none" w="sm" len="sm"/>
            <a:tailEnd type="none" w="sm" len="sm"/>
          </a:ln>
        </p:spPr>
        <p:txBody>
          <a:bodyPr spcFirstLastPara="1" wrap="square" lIns="73038" tIns="73038" rIns="73038" bIns="73038" anchor="ctr" anchorCtr="0">
            <a:noAutofit/>
          </a:bodyPr>
          <a:lstStyle/>
          <a:p>
            <a:pPr marL="171450" indent="-171450" defTabSz="397230" hangingPunct="0">
              <a:buClr>
                <a:srgbClr val="000000"/>
              </a:buClr>
              <a:buSzPts val="900"/>
              <a:buFont typeface="Arial" panose="020B0604020202020204" pitchFamily="34" charset="0"/>
              <a:buChar char="•"/>
              <a:defRPr/>
            </a:pPr>
            <a:r>
              <a:rPr lang="en-US" sz="1200" kern="0" dirty="0">
                <a:solidFill>
                  <a:srgbClr val="000000"/>
                </a:solidFill>
                <a:latin typeface="Mulish"/>
                <a:cs typeface="Arial" panose="020B0604020202020204" pitchFamily="34" charset="0"/>
                <a:sym typeface="Arial"/>
              </a:rPr>
              <a:t>Test Suite execution under ADO</a:t>
            </a:r>
          </a:p>
        </p:txBody>
      </p:sp>
      <p:sp>
        <p:nvSpPr>
          <p:cNvPr id="111" name="Google Shape;394;p28">
            <a:extLst>
              <a:ext uri="{FF2B5EF4-FFF2-40B4-BE49-F238E27FC236}">
                <a16:creationId xmlns:a16="http://schemas.microsoft.com/office/drawing/2014/main" id="{DFDD914B-2CED-46B0-B1C2-140B435AF1C1}"/>
              </a:ext>
            </a:extLst>
          </p:cNvPr>
          <p:cNvSpPr/>
          <p:nvPr/>
        </p:nvSpPr>
        <p:spPr>
          <a:xfrm>
            <a:off x="1446928" y="3009975"/>
            <a:ext cx="1194765" cy="1657370"/>
          </a:xfrm>
          <a:prstGeom prst="rect">
            <a:avLst/>
          </a:prstGeom>
          <a:solidFill>
            <a:srgbClr val="FBCF31"/>
          </a:solidFill>
          <a:ln w="12700" cap="flat" cmpd="sng">
            <a:solidFill>
              <a:srgbClr val="373535"/>
            </a:solidFill>
            <a:prstDash val="solid"/>
            <a:miter lim="400000"/>
            <a:headEnd type="none" w="sm" len="sm"/>
            <a:tailEnd type="none" w="sm" len="sm"/>
          </a:ln>
        </p:spPr>
        <p:txBody>
          <a:bodyPr spcFirstLastPara="1" wrap="square" lIns="73038" tIns="73038" rIns="73038" bIns="73038" anchor="ctr" anchorCtr="0">
            <a:noAutofit/>
          </a:bodyPr>
          <a:lstStyle/>
          <a:p>
            <a:pPr algn="ctr" defTabSz="397230" hangingPunct="0">
              <a:buClr>
                <a:srgbClr val="000000"/>
              </a:buClr>
              <a:buSzPts val="900"/>
              <a:defRPr/>
            </a:pPr>
            <a:r>
              <a:rPr lang="en-US" sz="1400" b="1" kern="0" dirty="0">
                <a:latin typeface="Mulish"/>
                <a:cs typeface="Arial" panose="020B0604020202020204" pitchFamily="34" charset="0"/>
                <a:sym typeface="Arial"/>
              </a:rPr>
              <a:t>Non-Functional Testing</a:t>
            </a:r>
          </a:p>
        </p:txBody>
      </p:sp>
      <p:sp>
        <p:nvSpPr>
          <p:cNvPr id="112" name="Google Shape;394;p28">
            <a:extLst>
              <a:ext uri="{FF2B5EF4-FFF2-40B4-BE49-F238E27FC236}">
                <a16:creationId xmlns:a16="http://schemas.microsoft.com/office/drawing/2014/main" id="{0D3CDBDE-D434-46DF-84E2-3887F1D4008D}"/>
              </a:ext>
            </a:extLst>
          </p:cNvPr>
          <p:cNvSpPr/>
          <p:nvPr/>
        </p:nvSpPr>
        <p:spPr>
          <a:xfrm>
            <a:off x="2726720" y="3000882"/>
            <a:ext cx="2186595" cy="1657373"/>
          </a:xfrm>
          <a:prstGeom prst="rect">
            <a:avLst/>
          </a:prstGeom>
          <a:solidFill>
            <a:schemeClr val="bg1"/>
          </a:solidFill>
          <a:ln w="12700" cap="flat" cmpd="sng">
            <a:solidFill>
              <a:srgbClr val="373535"/>
            </a:solidFill>
            <a:prstDash val="solid"/>
            <a:miter lim="400000"/>
            <a:headEnd type="none" w="sm" len="sm"/>
            <a:tailEnd type="none" w="sm" len="sm"/>
          </a:ln>
        </p:spPr>
        <p:txBody>
          <a:bodyPr spcFirstLastPara="1" wrap="square" lIns="73038" tIns="73038" rIns="73038" bIns="73038" anchor="ctr" anchorCtr="0">
            <a:noAutofit/>
          </a:bodyPr>
          <a:lstStyle/>
          <a:p>
            <a:pPr marL="171450" indent="-171450" defTabSz="397230" hangingPunct="0">
              <a:buClr>
                <a:srgbClr val="000000"/>
              </a:buClr>
              <a:buSzPts val="900"/>
              <a:buFont typeface="Arial" panose="020B0604020202020204" pitchFamily="34" charset="0"/>
              <a:buChar char="•"/>
              <a:defRPr/>
            </a:pPr>
            <a:r>
              <a:rPr lang="en-US" sz="1100" kern="0" dirty="0">
                <a:solidFill>
                  <a:srgbClr val="000000"/>
                </a:solidFill>
                <a:latin typeface="Mulish"/>
                <a:cs typeface="Arial" panose="020B0604020202020204" pitchFamily="34" charset="0"/>
                <a:sym typeface="Arial"/>
              </a:rPr>
              <a:t>Compatibility Testing</a:t>
            </a:r>
          </a:p>
          <a:p>
            <a:pPr marL="171450" indent="-171450" defTabSz="397230" hangingPunct="0">
              <a:buClr>
                <a:srgbClr val="000000"/>
              </a:buClr>
              <a:buSzPts val="900"/>
              <a:buFont typeface="Arial" panose="020B0604020202020204" pitchFamily="34" charset="0"/>
              <a:buChar char="•"/>
              <a:defRPr/>
            </a:pPr>
            <a:r>
              <a:rPr lang="en-US" sz="1100" kern="0" dirty="0">
                <a:solidFill>
                  <a:srgbClr val="000000"/>
                </a:solidFill>
                <a:latin typeface="Mulish"/>
                <a:cs typeface="Arial" panose="020B0604020202020204" pitchFamily="34" charset="0"/>
                <a:sym typeface="Arial"/>
              </a:rPr>
              <a:t>Localization Testing</a:t>
            </a:r>
          </a:p>
          <a:p>
            <a:pPr marL="171450" indent="-171450" defTabSz="397230" hangingPunct="0">
              <a:buClr>
                <a:srgbClr val="000000"/>
              </a:buClr>
              <a:buSzPts val="900"/>
              <a:buFont typeface="Arial" panose="020B0604020202020204" pitchFamily="34" charset="0"/>
              <a:buChar char="•"/>
              <a:defRPr/>
            </a:pPr>
            <a:r>
              <a:rPr lang="en-US" sz="1100" kern="0" dirty="0">
                <a:solidFill>
                  <a:srgbClr val="000000"/>
                </a:solidFill>
                <a:latin typeface="Mulish"/>
                <a:cs typeface="Arial" panose="020B0604020202020204" pitchFamily="34" charset="0"/>
                <a:sym typeface="Arial"/>
              </a:rPr>
              <a:t>UI Testing</a:t>
            </a:r>
          </a:p>
          <a:p>
            <a:pPr marL="171450" indent="-171450" defTabSz="397230" hangingPunct="0">
              <a:buClr>
                <a:srgbClr val="000000"/>
              </a:buClr>
              <a:buSzPts val="900"/>
              <a:buFont typeface="Arial" panose="020B0604020202020204" pitchFamily="34" charset="0"/>
              <a:buChar char="•"/>
              <a:defRPr/>
            </a:pPr>
            <a:r>
              <a:rPr lang="en-US" sz="1100" kern="0" dirty="0">
                <a:solidFill>
                  <a:srgbClr val="000000"/>
                </a:solidFill>
                <a:latin typeface="Mulish"/>
                <a:cs typeface="Arial" panose="020B0604020202020204" pitchFamily="34" charset="0"/>
                <a:sym typeface="Arial"/>
              </a:rPr>
              <a:t>Performance Testing</a:t>
            </a:r>
            <a:br>
              <a:rPr lang="en-US" sz="1100" kern="0" dirty="0">
                <a:solidFill>
                  <a:srgbClr val="000000"/>
                </a:solidFill>
                <a:latin typeface="Mulish"/>
                <a:cs typeface="Arial" panose="020B0604020202020204" pitchFamily="34" charset="0"/>
                <a:sym typeface="Arial"/>
              </a:rPr>
            </a:br>
            <a:r>
              <a:rPr lang="en-US" sz="1100" kern="0" dirty="0">
                <a:solidFill>
                  <a:srgbClr val="000000"/>
                </a:solidFill>
                <a:latin typeface="Mulish"/>
                <a:cs typeface="Arial" panose="020B0604020202020204" pitchFamily="34" charset="0"/>
                <a:sym typeface="Arial"/>
              </a:rPr>
              <a:t/>
            </a:r>
            <a:br>
              <a:rPr lang="en-US" sz="1100" kern="0" dirty="0">
                <a:solidFill>
                  <a:srgbClr val="000000"/>
                </a:solidFill>
                <a:latin typeface="Mulish"/>
                <a:cs typeface="Arial" panose="020B0604020202020204" pitchFamily="34" charset="0"/>
                <a:sym typeface="Arial"/>
              </a:rPr>
            </a:br>
            <a:r>
              <a:rPr lang="en-US" sz="1100" i="1" kern="0" dirty="0">
                <a:solidFill>
                  <a:srgbClr val="000000"/>
                </a:solidFill>
                <a:latin typeface="Mulish"/>
                <a:cs typeface="Arial" panose="020B0604020202020204" pitchFamily="34" charset="0"/>
                <a:sym typeface="Arial"/>
              </a:rPr>
              <a:t>Note: Security Testing, Accessibility Testing and Usability testing will be managed by External Teams.</a:t>
            </a:r>
          </a:p>
        </p:txBody>
      </p:sp>
      <p:sp>
        <p:nvSpPr>
          <p:cNvPr id="113" name="Google Shape;394;p28">
            <a:extLst>
              <a:ext uri="{FF2B5EF4-FFF2-40B4-BE49-F238E27FC236}">
                <a16:creationId xmlns:a16="http://schemas.microsoft.com/office/drawing/2014/main" id="{48194AB9-E307-4A3E-B326-B85D9AAB1904}"/>
              </a:ext>
            </a:extLst>
          </p:cNvPr>
          <p:cNvSpPr/>
          <p:nvPr/>
        </p:nvSpPr>
        <p:spPr>
          <a:xfrm>
            <a:off x="7989475" y="3000882"/>
            <a:ext cx="1061518" cy="1657370"/>
          </a:xfrm>
          <a:prstGeom prst="rect">
            <a:avLst/>
          </a:prstGeom>
          <a:solidFill>
            <a:schemeClr val="bg1"/>
          </a:solidFill>
          <a:ln w="12700" cap="flat" cmpd="sng">
            <a:solidFill>
              <a:srgbClr val="373535"/>
            </a:solidFill>
            <a:prstDash val="solid"/>
            <a:miter lim="400000"/>
            <a:headEnd type="none" w="sm" len="sm"/>
            <a:tailEnd type="none" w="sm" len="sm"/>
          </a:ln>
        </p:spPr>
        <p:txBody>
          <a:bodyPr spcFirstLastPara="1" wrap="square" lIns="73038" tIns="73038" rIns="73038" bIns="73038" anchor="ctr" anchorCtr="0">
            <a:noAutofit/>
          </a:bodyPr>
          <a:lstStyle/>
          <a:p>
            <a:pPr marL="171450" indent="-171450" defTabSz="397230" hangingPunct="0">
              <a:buClr>
                <a:srgbClr val="000000"/>
              </a:buClr>
              <a:buSzPts val="900"/>
              <a:buFont typeface="Arial" panose="020B0604020202020204" pitchFamily="34" charset="0"/>
              <a:buChar char="•"/>
              <a:defRPr/>
            </a:pPr>
            <a:r>
              <a:rPr lang="en-US" sz="1200" kern="0" dirty="0">
                <a:solidFill>
                  <a:srgbClr val="000000"/>
                </a:solidFill>
                <a:latin typeface="Mulish"/>
                <a:cs typeface="Arial" panose="020B0604020202020204" pitchFamily="34" charset="0"/>
                <a:sym typeface="Arial"/>
              </a:rPr>
              <a:t>During Release</a:t>
            </a:r>
          </a:p>
        </p:txBody>
      </p:sp>
      <p:sp>
        <p:nvSpPr>
          <p:cNvPr id="114" name="Google Shape;394;p28">
            <a:extLst>
              <a:ext uri="{FF2B5EF4-FFF2-40B4-BE49-F238E27FC236}">
                <a16:creationId xmlns:a16="http://schemas.microsoft.com/office/drawing/2014/main" id="{E529B88D-F09B-4381-B341-29A084E7735C}"/>
              </a:ext>
            </a:extLst>
          </p:cNvPr>
          <p:cNvSpPr/>
          <p:nvPr/>
        </p:nvSpPr>
        <p:spPr>
          <a:xfrm>
            <a:off x="6295531" y="3000882"/>
            <a:ext cx="1612291" cy="1657370"/>
          </a:xfrm>
          <a:prstGeom prst="rect">
            <a:avLst/>
          </a:prstGeom>
          <a:solidFill>
            <a:schemeClr val="bg1"/>
          </a:solidFill>
          <a:ln w="12700" cap="flat" cmpd="sng">
            <a:solidFill>
              <a:srgbClr val="373535"/>
            </a:solidFill>
            <a:prstDash val="solid"/>
            <a:miter lim="400000"/>
            <a:headEnd type="none" w="sm" len="sm"/>
            <a:tailEnd type="none" w="sm" len="sm"/>
          </a:ln>
        </p:spPr>
        <p:txBody>
          <a:bodyPr spcFirstLastPara="1" wrap="square" lIns="73038" tIns="73038" rIns="73038" bIns="73038" anchor="ctr" anchorCtr="0">
            <a:noAutofit/>
          </a:bodyPr>
          <a:lstStyle/>
          <a:p>
            <a:pPr marL="171450" indent="-171450" defTabSz="397230" hangingPunct="0">
              <a:buClr>
                <a:srgbClr val="000000"/>
              </a:buClr>
              <a:buSzPts val="900"/>
              <a:buFont typeface="Arial" panose="020B0604020202020204" pitchFamily="34" charset="0"/>
              <a:buChar char="•"/>
              <a:defRPr/>
            </a:pPr>
            <a:r>
              <a:rPr lang="en-US" sz="1200" kern="0" dirty="0">
                <a:solidFill>
                  <a:srgbClr val="000000"/>
                </a:solidFill>
                <a:latin typeface="Mulish"/>
                <a:cs typeface="Arial" panose="020B0604020202020204" pitchFamily="34" charset="0"/>
                <a:sym typeface="Arial"/>
              </a:rPr>
              <a:t>Test Suite execution under ADO</a:t>
            </a:r>
          </a:p>
          <a:p>
            <a:pPr marL="171450" indent="-171450" defTabSz="397230" hangingPunct="0">
              <a:buClr>
                <a:srgbClr val="000000"/>
              </a:buClr>
              <a:buSzPts val="900"/>
              <a:buFont typeface="Arial" panose="020B0604020202020204" pitchFamily="34" charset="0"/>
              <a:buChar char="•"/>
              <a:defRPr/>
            </a:pPr>
            <a:r>
              <a:rPr lang="en-US" sz="1200" kern="0" dirty="0">
                <a:solidFill>
                  <a:srgbClr val="000000"/>
                </a:solidFill>
                <a:latin typeface="Mulish"/>
                <a:cs typeface="Arial" panose="020B0604020202020204" pitchFamily="34" charset="0"/>
                <a:sym typeface="Arial"/>
              </a:rPr>
              <a:t>Separate reporting for performance</a:t>
            </a:r>
          </a:p>
        </p:txBody>
      </p:sp>
      <p:sp>
        <p:nvSpPr>
          <p:cNvPr id="115" name="Google Shape;394;p28">
            <a:extLst>
              <a:ext uri="{FF2B5EF4-FFF2-40B4-BE49-F238E27FC236}">
                <a16:creationId xmlns:a16="http://schemas.microsoft.com/office/drawing/2014/main" id="{AB5D71B5-552A-4E60-9558-926218E2D6BE}"/>
              </a:ext>
            </a:extLst>
          </p:cNvPr>
          <p:cNvSpPr/>
          <p:nvPr/>
        </p:nvSpPr>
        <p:spPr>
          <a:xfrm>
            <a:off x="9132649" y="1160050"/>
            <a:ext cx="1382953" cy="374786"/>
          </a:xfrm>
          <a:prstGeom prst="rect">
            <a:avLst/>
          </a:prstGeom>
          <a:solidFill>
            <a:srgbClr val="53585F"/>
          </a:solidFill>
          <a:ln w="12700" cap="flat" cmpd="sng">
            <a:solidFill>
              <a:srgbClr val="373535"/>
            </a:solidFill>
            <a:prstDash val="solid"/>
            <a:miter lim="400000"/>
            <a:headEnd type="none" w="sm" len="sm"/>
            <a:tailEnd type="none" w="sm" len="sm"/>
          </a:ln>
        </p:spPr>
        <p:txBody>
          <a:bodyPr spcFirstLastPara="1" wrap="square" lIns="73038" tIns="73038" rIns="73038" bIns="73038" anchor="ctr" anchorCtr="0">
            <a:noAutofit/>
          </a:bodyPr>
          <a:lstStyle/>
          <a:p>
            <a:pPr algn="ctr" defTabSz="397230" hangingPunct="0">
              <a:buClr>
                <a:srgbClr val="000000"/>
              </a:buClr>
              <a:buSzPts val="900"/>
              <a:defRPr/>
            </a:pPr>
            <a:r>
              <a:rPr lang="en-US" sz="1400" kern="0" dirty="0">
                <a:solidFill>
                  <a:schemeClr val="bg1"/>
                </a:solidFill>
                <a:latin typeface="Mulish"/>
                <a:cs typeface="Arial" panose="020B0604020202020204" pitchFamily="34" charset="0"/>
                <a:sym typeface="Arial"/>
              </a:rPr>
              <a:t>Environment</a:t>
            </a:r>
          </a:p>
        </p:txBody>
      </p:sp>
      <p:sp>
        <p:nvSpPr>
          <p:cNvPr id="116" name="Google Shape;394;p28">
            <a:extLst>
              <a:ext uri="{FF2B5EF4-FFF2-40B4-BE49-F238E27FC236}">
                <a16:creationId xmlns:a16="http://schemas.microsoft.com/office/drawing/2014/main" id="{70706003-3BDC-445F-9575-464F92134ED3}"/>
              </a:ext>
            </a:extLst>
          </p:cNvPr>
          <p:cNvSpPr/>
          <p:nvPr/>
        </p:nvSpPr>
        <p:spPr>
          <a:xfrm>
            <a:off x="9132648" y="1599699"/>
            <a:ext cx="1382952" cy="1358912"/>
          </a:xfrm>
          <a:prstGeom prst="rect">
            <a:avLst/>
          </a:prstGeom>
          <a:solidFill>
            <a:schemeClr val="bg1"/>
          </a:solidFill>
          <a:ln w="12700" cap="flat" cmpd="sng">
            <a:solidFill>
              <a:srgbClr val="373535"/>
            </a:solidFill>
            <a:prstDash val="solid"/>
            <a:miter lim="400000"/>
            <a:headEnd type="none" w="sm" len="sm"/>
            <a:tailEnd type="none" w="sm" len="sm"/>
          </a:ln>
        </p:spPr>
        <p:txBody>
          <a:bodyPr spcFirstLastPara="1" wrap="square" lIns="73038" tIns="73038" rIns="73038" bIns="73038" anchor="ctr" anchorCtr="0">
            <a:noAutofit/>
          </a:bodyPr>
          <a:lstStyle/>
          <a:p>
            <a:pPr marL="171450" indent="-171450" defTabSz="397230" hangingPunct="0">
              <a:buClr>
                <a:srgbClr val="000000"/>
              </a:buClr>
              <a:buSzPts val="900"/>
              <a:buFont typeface="Arial" panose="020B0604020202020204" pitchFamily="34" charset="0"/>
              <a:buChar char="•"/>
              <a:defRPr/>
            </a:pPr>
            <a:endParaRPr lang="en-US" sz="1200" kern="0" dirty="0">
              <a:solidFill>
                <a:srgbClr val="000000"/>
              </a:solidFill>
              <a:latin typeface="Mulish"/>
              <a:cs typeface="Arial" panose="020B0604020202020204" pitchFamily="34" charset="0"/>
              <a:sym typeface="Arial"/>
            </a:endParaRPr>
          </a:p>
          <a:p>
            <a:pPr marL="171450" indent="-171450" defTabSz="397230" hangingPunct="0">
              <a:buClr>
                <a:srgbClr val="000000"/>
              </a:buClr>
              <a:buSzPts val="900"/>
              <a:buFont typeface="Arial" panose="020B0604020202020204" pitchFamily="34" charset="0"/>
              <a:buChar char="•"/>
              <a:defRPr/>
            </a:pPr>
            <a:r>
              <a:rPr lang="en-US" sz="1200" kern="0" dirty="0">
                <a:solidFill>
                  <a:srgbClr val="000000"/>
                </a:solidFill>
                <a:latin typeface="Mulish"/>
                <a:cs typeface="Arial" panose="020B0604020202020204" pitchFamily="34" charset="0"/>
                <a:sym typeface="Arial"/>
              </a:rPr>
              <a:t>Dev</a:t>
            </a:r>
          </a:p>
          <a:p>
            <a:pPr marL="171450" indent="-171450" defTabSz="397230" hangingPunct="0">
              <a:buClr>
                <a:srgbClr val="000000"/>
              </a:buClr>
              <a:buSzPts val="900"/>
              <a:buFont typeface="Arial" panose="020B0604020202020204" pitchFamily="34" charset="0"/>
              <a:buChar char="•"/>
              <a:defRPr/>
            </a:pPr>
            <a:r>
              <a:rPr lang="en-US" sz="1200" kern="0" dirty="0">
                <a:solidFill>
                  <a:srgbClr val="000000"/>
                </a:solidFill>
                <a:latin typeface="Mulish"/>
                <a:cs typeface="Arial" panose="020B0604020202020204" pitchFamily="34" charset="0"/>
                <a:sym typeface="Arial"/>
              </a:rPr>
              <a:t>Test</a:t>
            </a:r>
          </a:p>
          <a:p>
            <a:pPr marL="171450" indent="-171450" defTabSz="397230" hangingPunct="0">
              <a:buClr>
                <a:srgbClr val="000000"/>
              </a:buClr>
              <a:buSzPts val="900"/>
              <a:buFont typeface="Arial" panose="020B0604020202020204" pitchFamily="34" charset="0"/>
              <a:buChar char="•"/>
              <a:defRPr/>
            </a:pPr>
            <a:r>
              <a:rPr lang="en-US" sz="1200" kern="0" dirty="0">
                <a:solidFill>
                  <a:srgbClr val="000000"/>
                </a:solidFill>
                <a:latin typeface="Mulish"/>
                <a:cs typeface="Arial" panose="020B0604020202020204" pitchFamily="34" charset="0"/>
                <a:sym typeface="Arial"/>
              </a:rPr>
              <a:t>UAT</a:t>
            </a:r>
          </a:p>
          <a:p>
            <a:pPr marL="171450" indent="-171450" defTabSz="397230" hangingPunct="0">
              <a:buClr>
                <a:srgbClr val="000000"/>
              </a:buClr>
              <a:buSzPts val="900"/>
              <a:buFont typeface="Arial" panose="020B0604020202020204" pitchFamily="34" charset="0"/>
              <a:buChar char="•"/>
              <a:defRPr/>
            </a:pPr>
            <a:r>
              <a:rPr lang="en-US" sz="1200" kern="0" dirty="0">
                <a:solidFill>
                  <a:srgbClr val="000000"/>
                </a:solidFill>
                <a:latin typeface="Mulish"/>
                <a:cs typeface="Arial" panose="020B0604020202020204" pitchFamily="34" charset="0"/>
                <a:sym typeface="Arial"/>
              </a:rPr>
              <a:t>Pre-PROD</a:t>
            </a:r>
          </a:p>
        </p:txBody>
      </p:sp>
      <p:sp>
        <p:nvSpPr>
          <p:cNvPr id="117" name="Google Shape;394;p28">
            <a:extLst>
              <a:ext uri="{FF2B5EF4-FFF2-40B4-BE49-F238E27FC236}">
                <a16:creationId xmlns:a16="http://schemas.microsoft.com/office/drawing/2014/main" id="{986051BD-F670-408A-8463-9ADAB91CF1D6}"/>
              </a:ext>
            </a:extLst>
          </p:cNvPr>
          <p:cNvSpPr/>
          <p:nvPr/>
        </p:nvSpPr>
        <p:spPr>
          <a:xfrm>
            <a:off x="9132648" y="4684081"/>
            <a:ext cx="1382952" cy="1824784"/>
          </a:xfrm>
          <a:prstGeom prst="rect">
            <a:avLst/>
          </a:prstGeom>
          <a:solidFill>
            <a:schemeClr val="bg1"/>
          </a:solidFill>
          <a:ln w="12700" cap="flat" cmpd="sng">
            <a:solidFill>
              <a:srgbClr val="373535"/>
            </a:solidFill>
            <a:prstDash val="solid"/>
            <a:miter lim="400000"/>
            <a:headEnd type="none" w="sm" len="sm"/>
            <a:tailEnd type="none" w="sm" len="sm"/>
          </a:ln>
        </p:spPr>
        <p:txBody>
          <a:bodyPr spcFirstLastPara="1" wrap="square" lIns="73038" tIns="73038" rIns="73038" bIns="73038" anchor="ctr" anchorCtr="0">
            <a:noAutofit/>
          </a:bodyPr>
          <a:lstStyle/>
          <a:p>
            <a:pPr marL="171450" indent="-171450" defTabSz="397230" hangingPunct="0">
              <a:buClr>
                <a:srgbClr val="000000"/>
              </a:buClr>
              <a:buSzPts val="900"/>
              <a:buFont typeface="Arial" panose="020B0604020202020204" pitchFamily="34" charset="0"/>
              <a:buChar char="•"/>
              <a:defRPr/>
            </a:pPr>
            <a:r>
              <a:rPr lang="en-US" sz="1200" kern="0" dirty="0">
                <a:solidFill>
                  <a:srgbClr val="000000"/>
                </a:solidFill>
                <a:latin typeface="Mulish"/>
                <a:cs typeface="Arial" panose="020B0604020202020204" pitchFamily="34" charset="0"/>
                <a:sym typeface="Arial"/>
              </a:rPr>
              <a:t>Environment wise</a:t>
            </a:r>
          </a:p>
        </p:txBody>
      </p:sp>
      <p:sp>
        <p:nvSpPr>
          <p:cNvPr id="118" name="Google Shape;394;p28">
            <a:extLst>
              <a:ext uri="{FF2B5EF4-FFF2-40B4-BE49-F238E27FC236}">
                <a16:creationId xmlns:a16="http://schemas.microsoft.com/office/drawing/2014/main" id="{DCC7301D-2B69-4496-B280-BE8A13183E3E}"/>
              </a:ext>
            </a:extLst>
          </p:cNvPr>
          <p:cNvSpPr/>
          <p:nvPr/>
        </p:nvSpPr>
        <p:spPr>
          <a:xfrm>
            <a:off x="9132648" y="3000883"/>
            <a:ext cx="1382952" cy="1657369"/>
          </a:xfrm>
          <a:prstGeom prst="rect">
            <a:avLst/>
          </a:prstGeom>
          <a:solidFill>
            <a:schemeClr val="bg1"/>
          </a:solidFill>
          <a:ln w="12700" cap="flat" cmpd="sng">
            <a:solidFill>
              <a:srgbClr val="373535"/>
            </a:solidFill>
            <a:prstDash val="solid"/>
            <a:miter lim="400000"/>
            <a:headEnd type="none" w="sm" len="sm"/>
            <a:tailEnd type="none" w="sm" len="sm"/>
          </a:ln>
        </p:spPr>
        <p:txBody>
          <a:bodyPr spcFirstLastPara="1" wrap="square" lIns="73038" tIns="73038" rIns="73038" bIns="73038" anchor="ctr" anchorCtr="0">
            <a:noAutofit/>
          </a:bodyPr>
          <a:lstStyle/>
          <a:p>
            <a:pPr marL="171450" indent="-171450" defTabSz="397230" hangingPunct="0">
              <a:buClr>
                <a:srgbClr val="000000"/>
              </a:buClr>
              <a:buSzPts val="900"/>
              <a:buFont typeface="Arial" panose="020B0604020202020204" pitchFamily="34" charset="0"/>
              <a:buChar char="•"/>
              <a:defRPr/>
            </a:pPr>
            <a:r>
              <a:rPr lang="en-US" sz="1200" kern="0" dirty="0">
                <a:solidFill>
                  <a:srgbClr val="000000"/>
                </a:solidFill>
                <a:latin typeface="Mulish"/>
                <a:cs typeface="Arial" panose="020B0604020202020204" pitchFamily="34" charset="0"/>
                <a:sym typeface="Arial"/>
              </a:rPr>
              <a:t>Dev</a:t>
            </a:r>
          </a:p>
          <a:p>
            <a:pPr marL="171450" indent="-171450" defTabSz="397230" hangingPunct="0">
              <a:buClr>
                <a:srgbClr val="000000"/>
              </a:buClr>
              <a:buSzPts val="900"/>
              <a:buFont typeface="Arial" panose="020B0604020202020204" pitchFamily="34" charset="0"/>
              <a:buChar char="•"/>
              <a:defRPr/>
            </a:pPr>
            <a:r>
              <a:rPr lang="en-US" sz="1200" kern="0" dirty="0">
                <a:solidFill>
                  <a:srgbClr val="000000"/>
                </a:solidFill>
                <a:latin typeface="Mulish"/>
                <a:cs typeface="Arial" panose="020B0604020202020204" pitchFamily="34" charset="0"/>
                <a:sym typeface="Arial"/>
              </a:rPr>
              <a:t>Test</a:t>
            </a:r>
          </a:p>
          <a:p>
            <a:pPr marL="171450" indent="-171450" defTabSz="397230" hangingPunct="0">
              <a:buClr>
                <a:srgbClr val="000000"/>
              </a:buClr>
              <a:buSzPts val="900"/>
              <a:buFont typeface="Arial" panose="020B0604020202020204" pitchFamily="34" charset="0"/>
              <a:buChar char="•"/>
              <a:defRPr/>
            </a:pPr>
            <a:r>
              <a:rPr lang="en-US" sz="1200" kern="0" dirty="0">
                <a:solidFill>
                  <a:srgbClr val="000000"/>
                </a:solidFill>
                <a:latin typeface="Mulish"/>
                <a:cs typeface="Arial" panose="020B0604020202020204" pitchFamily="34" charset="0"/>
                <a:sym typeface="Arial"/>
              </a:rPr>
              <a:t>UAT</a:t>
            </a:r>
          </a:p>
          <a:p>
            <a:pPr marL="171450" indent="-171450" defTabSz="397230" hangingPunct="0">
              <a:buClr>
                <a:srgbClr val="000000"/>
              </a:buClr>
              <a:buSzPts val="900"/>
              <a:buFont typeface="Arial" panose="020B0604020202020204" pitchFamily="34" charset="0"/>
              <a:buChar char="•"/>
              <a:defRPr/>
            </a:pPr>
            <a:r>
              <a:rPr lang="en-US" sz="1200" kern="0" dirty="0">
                <a:solidFill>
                  <a:srgbClr val="000000"/>
                </a:solidFill>
                <a:latin typeface="Mulish"/>
                <a:cs typeface="Arial" panose="020B0604020202020204" pitchFamily="34" charset="0"/>
                <a:sym typeface="Arial"/>
              </a:rPr>
              <a:t>Pre-PROD</a:t>
            </a:r>
          </a:p>
        </p:txBody>
      </p:sp>
      <p:sp>
        <p:nvSpPr>
          <p:cNvPr id="48" name="Google Shape;394;p28">
            <a:extLst>
              <a:ext uri="{FF2B5EF4-FFF2-40B4-BE49-F238E27FC236}">
                <a16:creationId xmlns:a16="http://schemas.microsoft.com/office/drawing/2014/main" id="{AB5D71B5-552A-4E60-9558-926218E2D6BE}"/>
              </a:ext>
            </a:extLst>
          </p:cNvPr>
          <p:cNvSpPr/>
          <p:nvPr/>
        </p:nvSpPr>
        <p:spPr>
          <a:xfrm>
            <a:off x="5001716" y="1160055"/>
            <a:ext cx="1208789" cy="374786"/>
          </a:xfrm>
          <a:prstGeom prst="rect">
            <a:avLst/>
          </a:prstGeom>
          <a:solidFill>
            <a:srgbClr val="53585F"/>
          </a:solidFill>
          <a:ln w="12700" cap="flat" cmpd="sng">
            <a:solidFill>
              <a:srgbClr val="373535"/>
            </a:solidFill>
            <a:prstDash val="solid"/>
            <a:miter lim="400000"/>
            <a:headEnd type="none" w="sm" len="sm"/>
            <a:tailEnd type="none" w="sm" len="sm"/>
          </a:ln>
        </p:spPr>
        <p:txBody>
          <a:bodyPr spcFirstLastPara="1" wrap="square" lIns="73038" tIns="73038" rIns="73038" bIns="73038" anchor="ctr" anchorCtr="0">
            <a:noAutofit/>
          </a:bodyPr>
          <a:lstStyle/>
          <a:p>
            <a:pPr algn="ctr" defTabSz="397230" hangingPunct="0">
              <a:buClr>
                <a:srgbClr val="000000"/>
              </a:buClr>
              <a:buSzPts val="900"/>
              <a:defRPr/>
            </a:pPr>
            <a:r>
              <a:rPr lang="en-US" sz="1400" kern="0" dirty="0">
                <a:solidFill>
                  <a:schemeClr val="bg1"/>
                </a:solidFill>
                <a:latin typeface="Mulish"/>
                <a:cs typeface="Arial" panose="020B0604020202020204" pitchFamily="34" charset="0"/>
                <a:sym typeface="Arial"/>
              </a:rPr>
              <a:t>Mode of Testing</a:t>
            </a:r>
          </a:p>
        </p:txBody>
      </p:sp>
      <p:sp>
        <p:nvSpPr>
          <p:cNvPr id="49" name="Google Shape;394;p28">
            <a:extLst>
              <a:ext uri="{FF2B5EF4-FFF2-40B4-BE49-F238E27FC236}">
                <a16:creationId xmlns:a16="http://schemas.microsoft.com/office/drawing/2014/main" id="{70706003-3BDC-445F-9575-464F92134ED3}"/>
              </a:ext>
            </a:extLst>
          </p:cNvPr>
          <p:cNvSpPr/>
          <p:nvPr/>
        </p:nvSpPr>
        <p:spPr>
          <a:xfrm>
            <a:off x="5001715" y="1599704"/>
            <a:ext cx="1208788" cy="1358912"/>
          </a:xfrm>
          <a:prstGeom prst="rect">
            <a:avLst/>
          </a:prstGeom>
          <a:solidFill>
            <a:schemeClr val="bg1"/>
          </a:solidFill>
          <a:ln w="12700" cap="flat" cmpd="sng">
            <a:solidFill>
              <a:srgbClr val="373535"/>
            </a:solidFill>
            <a:prstDash val="solid"/>
            <a:miter lim="400000"/>
            <a:headEnd type="none" w="sm" len="sm"/>
            <a:tailEnd type="none" w="sm" len="sm"/>
          </a:ln>
        </p:spPr>
        <p:txBody>
          <a:bodyPr spcFirstLastPara="1" wrap="square" lIns="73038" tIns="73038" rIns="73038" bIns="73038" anchor="ctr" anchorCtr="0">
            <a:noAutofit/>
          </a:bodyPr>
          <a:lstStyle/>
          <a:p>
            <a:pPr marL="171450" indent="-171450" defTabSz="397230" hangingPunct="0">
              <a:buClr>
                <a:srgbClr val="000000"/>
              </a:buClr>
              <a:buSzPts val="900"/>
              <a:buFont typeface="Arial" panose="020B0604020202020204" pitchFamily="34" charset="0"/>
              <a:buChar char="•"/>
              <a:defRPr/>
            </a:pPr>
            <a:r>
              <a:rPr lang="en-US" sz="1200" kern="0" dirty="0">
                <a:solidFill>
                  <a:srgbClr val="000000"/>
                </a:solidFill>
                <a:latin typeface="Mulish"/>
                <a:cs typeface="Arial" panose="020B0604020202020204" pitchFamily="34" charset="0"/>
                <a:sym typeface="Arial"/>
              </a:rPr>
              <a:t>Manual</a:t>
            </a:r>
          </a:p>
          <a:p>
            <a:pPr marL="171450" indent="-171450" defTabSz="397230" hangingPunct="0">
              <a:buClr>
                <a:srgbClr val="000000"/>
              </a:buClr>
              <a:buSzPts val="900"/>
              <a:buFont typeface="Arial" panose="020B0604020202020204" pitchFamily="34" charset="0"/>
              <a:buChar char="•"/>
              <a:defRPr/>
            </a:pPr>
            <a:r>
              <a:rPr lang="en-US" sz="1200" kern="0" dirty="0">
                <a:solidFill>
                  <a:srgbClr val="000000"/>
                </a:solidFill>
                <a:latin typeface="Mulish"/>
                <a:cs typeface="Arial" panose="020B0604020202020204" pitchFamily="34" charset="0"/>
                <a:sym typeface="Arial"/>
              </a:rPr>
              <a:t>Automated</a:t>
            </a:r>
          </a:p>
        </p:txBody>
      </p:sp>
      <p:sp>
        <p:nvSpPr>
          <p:cNvPr id="50" name="Google Shape;394;p28">
            <a:extLst>
              <a:ext uri="{FF2B5EF4-FFF2-40B4-BE49-F238E27FC236}">
                <a16:creationId xmlns:a16="http://schemas.microsoft.com/office/drawing/2014/main" id="{986051BD-F670-408A-8463-9ADAB91CF1D6}"/>
              </a:ext>
            </a:extLst>
          </p:cNvPr>
          <p:cNvSpPr/>
          <p:nvPr/>
        </p:nvSpPr>
        <p:spPr>
          <a:xfrm>
            <a:off x="5001715" y="4684086"/>
            <a:ext cx="1208788" cy="1824779"/>
          </a:xfrm>
          <a:prstGeom prst="rect">
            <a:avLst/>
          </a:prstGeom>
          <a:solidFill>
            <a:schemeClr val="bg1"/>
          </a:solidFill>
          <a:ln w="12700" cap="flat" cmpd="sng">
            <a:solidFill>
              <a:srgbClr val="373535"/>
            </a:solidFill>
            <a:prstDash val="solid"/>
            <a:miter lim="400000"/>
            <a:headEnd type="none" w="sm" len="sm"/>
            <a:tailEnd type="none" w="sm" len="sm"/>
          </a:ln>
        </p:spPr>
        <p:txBody>
          <a:bodyPr spcFirstLastPara="1" wrap="square" lIns="73038" tIns="73038" rIns="73038" bIns="73038" anchor="ctr" anchorCtr="0">
            <a:noAutofit/>
          </a:bodyPr>
          <a:lstStyle/>
          <a:p>
            <a:pPr marL="171450" indent="-171450" defTabSz="397230" hangingPunct="0">
              <a:buClr>
                <a:srgbClr val="000000"/>
              </a:buClr>
              <a:buSzPts val="900"/>
              <a:buFont typeface="Arial" panose="020B0604020202020204" pitchFamily="34" charset="0"/>
              <a:buChar char="•"/>
              <a:defRPr/>
            </a:pPr>
            <a:r>
              <a:rPr lang="en-US" sz="1200" kern="0" dirty="0">
                <a:solidFill>
                  <a:srgbClr val="000000"/>
                </a:solidFill>
                <a:latin typeface="Mulish"/>
                <a:cs typeface="Arial" panose="020B0604020202020204" pitchFamily="34" charset="0"/>
                <a:sym typeface="Arial"/>
              </a:rPr>
              <a:t>Manual</a:t>
            </a:r>
          </a:p>
          <a:p>
            <a:pPr marL="171450" indent="-171450" defTabSz="397230" hangingPunct="0">
              <a:buClr>
                <a:srgbClr val="000000"/>
              </a:buClr>
              <a:buSzPts val="900"/>
              <a:buFont typeface="Arial" panose="020B0604020202020204" pitchFamily="34" charset="0"/>
              <a:buChar char="•"/>
              <a:defRPr/>
            </a:pPr>
            <a:r>
              <a:rPr lang="en-US" sz="1200" kern="0" dirty="0">
                <a:solidFill>
                  <a:srgbClr val="000000"/>
                </a:solidFill>
                <a:latin typeface="Mulish"/>
                <a:cs typeface="Arial" panose="020B0604020202020204" pitchFamily="34" charset="0"/>
                <a:sym typeface="Arial"/>
              </a:rPr>
              <a:t>Automated</a:t>
            </a:r>
          </a:p>
        </p:txBody>
      </p:sp>
      <p:sp>
        <p:nvSpPr>
          <p:cNvPr id="51" name="Google Shape;394;p28">
            <a:extLst>
              <a:ext uri="{FF2B5EF4-FFF2-40B4-BE49-F238E27FC236}">
                <a16:creationId xmlns:a16="http://schemas.microsoft.com/office/drawing/2014/main" id="{DCC7301D-2B69-4496-B280-BE8A13183E3E}"/>
              </a:ext>
            </a:extLst>
          </p:cNvPr>
          <p:cNvSpPr/>
          <p:nvPr/>
        </p:nvSpPr>
        <p:spPr>
          <a:xfrm>
            <a:off x="5001715" y="3000889"/>
            <a:ext cx="1208788" cy="1657364"/>
          </a:xfrm>
          <a:prstGeom prst="rect">
            <a:avLst/>
          </a:prstGeom>
          <a:solidFill>
            <a:schemeClr val="bg1"/>
          </a:solidFill>
          <a:ln w="12700" cap="flat" cmpd="sng">
            <a:solidFill>
              <a:srgbClr val="373535"/>
            </a:solidFill>
            <a:prstDash val="solid"/>
            <a:miter lim="400000"/>
            <a:headEnd type="none" w="sm" len="sm"/>
            <a:tailEnd type="none" w="sm" len="sm"/>
          </a:ln>
        </p:spPr>
        <p:txBody>
          <a:bodyPr spcFirstLastPara="1" wrap="square" lIns="73038" tIns="73038" rIns="73038" bIns="73038" anchor="ctr" anchorCtr="0">
            <a:noAutofit/>
          </a:bodyPr>
          <a:lstStyle/>
          <a:p>
            <a:pPr marL="171450" indent="-171450" defTabSz="397230" hangingPunct="0">
              <a:buClr>
                <a:srgbClr val="000000"/>
              </a:buClr>
              <a:buSzPts val="900"/>
              <a:buFont typeface="Arial" panose="020B0604020202020204" pitchFamily="34" charset="0"/>
              <a:buChar char="•"/>
              <a:defRPr/>
            </a:pPr>
            <a:r>
              <a:rPr lang="en-US" sz="1200" kern="0" dirty="0">
                <a:solidFill>
                  <a:srgbClr val="000000"/>
                </a:solidFill>
                <a:latin typeface="Mulish"/>
                <a:cs typeface="Arial" panose="020B0604020202020204" pitchFamily="34" charset="0"/>
                <a:sym typeface="Arial"/>
              </a:rPr>
              <a:t>Manual</a:t>
            </a:r>
          </a:p>
          <a:p>
            <a:pPr marL="171450" indent="-171450" defTabSz="397230" hangingPunct="0">
              <a:buClr>
                <a:srgbClr val="000000"/>
              </a:buClr>
              <a:buSzPts val="900"/>
              <a:buFont typeface="Arial" panose="020B0604020202020204" pitchFamily="34" charset="0"/>
              <a:buChar char="•"/>
              <a:defRPr/>
            </a:pPr>
            <a:r>
              <a:rPr lang="en-US" sz="1200" kern="0" dirty="0">
                <a:solidFill>
                  <a:srgbClr val="000000"/>
                </a:solidFill>
                <a:latin typeface="Mulish"/>
                <a:cs typeface="Arial" panose="020B0604020202020204" pitchFamily="34" charset="0"/>
                <a:sym typeface="Arial"/>
              </a:rPr>
              <a:t>Automated</a:t>
            </a:r>
          </a:p>
        </p:txBody>
      </p:sp>
      <p:sp>
        <p:nvSpPr>
          <p:cNvPr id="26" name="Oval 25">
            <a:extLst>
              <a:ext uri="{FF2B5EF4-FFF2-40B4-BE49-F238E27FC236}">
                <a16:creationId xmlns:a16="http://schemas.microsoft.com/office/drawing/2014/main" id="{2FF9D86F-A21A-4144-8839-79F7B90C540A}"/>
              </a:ext>
            </a:extLst>
          </p:cNvPr>
          <p:cNvSpPr/>
          <p:nvPr/>
        </p:nvSpPr>
        <p:spPr>
          <a:xfrm>
            <a:off x="427393" y="250511"/>
            <a:ext cx="365760" cy="365760"/>
          </a:xfrm>
          <a:prstGeom prst="ellipse">
            <a:avLst/>
          </a:prstGeom>
          <a:solidFill>
            <a:srgbClr val="FBCF31"/>
          </a:solidFill>
          <a:ln w="38100" cap="flat" cmpd="sng" algn="ctr">
            <a:solidFill>
              <a:schemeClr val="bg1"/>
            </a:solidFill>
            <a:prstDash val="solid"/>
            <a:miter lim="800000"/>
          </a:ln>
          <a:effectLst/>
        </p:spPr>
        <p:txBody>
          <a:bodyPr wrap="none" lIns="73152" tIns="73152" rIns="73152" bIns="73152"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chemeClr val="tx1"/>
                </a:solidFill>
                <a:effectLst/>
                <a:uLnTx/>
                <a:uFillTx/>
                <a:latin typeface="Avenir Black"/>
                <a:ea typeface="+mn-ea"/>
                <a:cs typeface="+mn-cs"/>
                <a:sym typeface="Helvetica Light"/>
              </a:rPr>
              <a:t>1</a:t>
            </a:r>
          </a:p>
        </p:txBody>
      </p:sp>
    </p:spTree>
    <p:extLst>
      <p:ext uri="{BB962C8B-B14F-4D97-AF65-F5344CB8AC3E}">
        <p14:creationId xmlns:p14="http://schemas.microsoft.com/office/powerpoint/2010/main" val="2862109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1C1CBE-A208-4EC5-9EBC-38DFB1BB038D}"/>
              </a:ext>
            </a:extLst>
          </p:cNvPr>
          <p:cNvSpPr>
            <a:spLocks noGrp="1"/>
          </p:cNvSpPr>
          <p:nvPr>
            <p:ph type="title"/>
          </p:nvPr>
        </p:nvSpPr>
        <p:spPr>
          <a:xfrm>
            <a:off x="2242024" y="3082655"/>
            <a:ext cx="7707952" cy="689997"/>
          </a:xfrm>
          <a:noFill/>
        </p:spPr>
        <p:txBody>
          <a:bodyPr vert="horz" wrap="square" lIns="91440" tIns="45720" rIns="91440" bIns="45720" rtlCol="0" anchor="t">
            <a:spAutoFit/>
          </a:bodyPr>
          <a:lstStyle/>
          <a:p>
            <a:pPr algn="ctr">
              <a:lnSpc>
                <a:spcPts val="5000"/>
              </a:lnSpc>
              <a:spcBef>
                <a:spcPts val="0"/>
              </a:spcBef>
            </a:pPr>
            <a:r>
              <a:rPr lang="en-US" sz="4000" dirty="0">
                <a:latin typeface="MULISH EXTRABOLD ROMAN"/>
                <a:ea typeface="+mn-ea"/>
                <a:cs typeface="+mn-cs"/>
              </a:rPr>
              <a:t>TASMU TEST STRATEGY</a:t>
            </a:r>
          </a:p>
        </p:txBody>
      </p:sp>
    </p:spTree>
    <p:extLst>
      <p:ext uri="{BB962C8B-B14F-4D97-AF65-F5344CB8AC3E}">
        <p14:creationId xmlns:p14="http://schemas.microsoft.com/office/powerpoint/2010/main" val="4004053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656EA-5248-44B5-92DC-DD1C2B35F3FD}"/>
              </a:ext>
            </a:extLst>
          </p:cNvPr>
          <p:cNvSpPr>
            <a:spLocks noGrp="1"/>
          </p:cNvSpPr>
          <p:nvPr>
            <p:ph type="title"/>
          </p:nvPr>
        </p:nvSpPr>
        <p:spPr>
          <a:xfrm>
            <a:off x="793153" y="171165"/>
            <a:ext cx="10515600" cy="374786"/>
          </a:xfrm>
        </p:spPr>
        <p:txBody>
          <a:bodyPr>
            <a:noAutofit/>
          </a:bodyPr>
          <a:lstStyle/>
          <a:p>
            <a:r>
              <a:rPr lang="en-US" sz="2600" dirty="0"/>
              <a:t>TASMU</a:t>
            </a:r>
            <a:r>
              <a:rPr lang="en-US" sz="2600" dirty="0">
                <a:latin typeface="MULISH EXTRABOLD ROMAN"/>
              </a:rPr>
              <a:t> TEST STRATEGY: Process of Testing</a:t>
            </a:r>
            <a:endParaRPr lang="en-US" sz="2600" dirty="0"/>
          </a:p>
        </p:txBody>
      </p:sp>
      <p:sp>
        <p:nvSpPr>
          <p:cNvPr id="5" name="Oval 4">
            <a:extLst>
              <a:ext uri="{FF2B5EF4-FFF2-40B4-BE49-F238E27FC236}">
                <a16:creationId xmlns:a16="http://schemas.microsoft.com/office/drawing/2014/main" id="{2FF9D86F-A21A-4144-8839-79F7B90C540A}"/>
              </a:ext>
            </a:extLst>
          </p:cNvPr>
          <p:cNvSpPr/>
          <p:nvPr/>
        </p:nvSpPr>
        <p:spPr>
          <a:xfrm>
            <a:off x="427393" y="250511"/>
            <a:ext cx="365760" cy="365760"/>
          </a:xfrm>
          <a:prstGeom prst="ellipse">
            <a:avLst/>
          </a:prstGeom>
          <a:solidFill>
            <a:srgbClr val="FCD031"/>
          </a:solidFill>
          <a:ln w="38100" cap="flat" cmpd="sng" algn="ctr">
            <a:solidFill>
              <a:schemeClr val="bg1"/>
            </a:solidFill>
            <a:prstDash val="solid"/>
            <a:miter lim="800000"/>
          </a:ln>
          <a:effectLst/>
        </p:spPr>
        <p:txBody>
          <a:bodyPr wrap="none" lIns="73152" tIns="73152" rIns="73152" bIns="73152"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chemeClr val="tx1"/>
                </a:solidFill>
                <a:effectLst/>
                <a:uLnTx/>
                <a:uFillTx/>
                <a:latin typeface="Avenir Black"/>
                <a:ea typeface="+mn-ea"/>
                <a:cs typeface="+mn-cs"/>
                <a:sym typeface="Helvetica Light"/>
              </a:rPr>
              <a:t>2</a:t>
            </a:r>
          </a:p>
        </p:txBody>
      </p:sp>
      <p:sp>
        <p:nvSpPr>
          <p:cNvPr id="6" name="Rectangle 5">
            <a:extLst>
              <a:ext uri="{FF2B5EF4-FFF2-40B4-BE49-F238E27FC236}">
                <a16:creationId xmlns:a16="http://schemas.microsoft.com/office/drawing/2014/main" id="{CB9FE40D-F0CB-C241-A6B1-D90F754CB24F}"/>
              </a:ext>
            </a:extLst>
          </p:cNvPr>
          <p:cNvSpPr/>
          <p:nvPr/>
        </p:nvSpPr>
        <p:spPr>
          <a:xfrm>
            <a:off x="715601" y="2491807"/>
            <a:ext cx="4549074" cy="1426058"/>
          </a:xfrm>
          <a:prstGeom prst="rect">
            <a:avLst/>
          </a:prstGeom>
          <a:solidFill>
            <a:srgbClr val="FFD100"/>
          </a:solidFill>
          <a:ln w="12700" cap="flat" cmpd="sng" algn="ctr">
            <a:noFill/>
            <a:prstDash val="solid"/>
            <a:miter lim="800000"/>
          </a:ln>
          <a:effectLst/>
        </p:spPr>
        <p:txBody>
          <a:bodyPr lIns="42203" tIns="42203" rIns="42203" bIns="42203" rtlCol="0" anchor="ctr" anchorCtr="0"/>
          <a:lstStyle/>
          <a:p>
            <a:pPr algn="ctr"/>
            <a:r>
              <a:rPr lang="en-US" b="1" dirty="0"/>
              <a:t>For each Release, listed testing activities are executed and repeated during the testing phase</a:t>
            </a:r>
            <a:endParaRPr lang="ar-QA" b="1" dirty="0"/>
          </a:p>
        </p:txBody>
      </p:sp>
      <p:grpSp>
        <p:nvGrpSpPr>
          <p:cNvPr id="7" name="Group 6"/>
          <p:cNvGrpSpPr/>
          <p:nvPr/>
        </p:nvGrpSpPr>
        <p:grpSpPr>
          <a:xfrm>
            <a:off x="5591566" y="1660629"/>
            <a:ext cx="5809997" cy="4305869"/>
            <a:chOff x="5251657" y="1136244"/>
            <a:chExt cx="5809997" cy="4305869"/>
          </a:xfrm>
        </p:grpSpPr>
        <p:cxnSp>
          <p:nvCxnSpPr>
            <p:cNvPr id="8" name="Straight Arrow Connector 7">
              <a:extLst>
                <a:ext uri="{FF2B5EF4-FFF2-40B4-BE49-F238E27FC236}">
                  <a16:creationId xmlns:a16="http://schemas.microsoft.com/office/drawing/2014/main" id="{5B1C6BB3-19CC-C84D-8F5B-56926B4C15C6}"/>
                </a:ext>
              </a:extLst>
            </p:cNvPr>
            <p:cNvCxnSpPr>
              <a:cxnSpLocks/>
            </p:cNvCxnSpPr>
            <p:nvPr/>
          </p:nvCxnSpPr>
          <p:spPr>
            <a:xfrm flipH="1">
              <a:off x="8355262" y="4454503"/>
              <a:ext cx="496649" cy="15818"/>
            </a:xfrm>
            <a:prstGeom prst="straightConnector1">
              <a:avLst/>
            </a:prstGeom>
            <a:ln w="38100">
              <a:solidFill>
                <a:schemeClr val="tx2"/>
              </a:solidFill>
              <a:tailEnd type="oval"/>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5702230" y="1136244"/>
              <a:ext cx="5359424" cy="4305869"/>
              <a:chOff x="5702230" y="1136244"/>
              <a:chExt cx="5359424" cy="4305869"/>
            </a:xfrm>
          </p:grpSpPr>
          <p:sp>
            <p:nvSpPr>
              <p:cNvPr id="12" name="Freeform 5">
                <a:extLst>
                  <a:ext uri="{FF2B5EF4-FFF2-40B4-BE49-F238E27FC236}">
                    <a16:creationId xmlns:a16="http://schemas.microsoft.com/office/drawing/2014/main" id="{A4249F90-3809-E647-A8D1-C0255E6EA901}"/>
                  </a:ext>
                </a:extLst>
              </p:cNvPr>
              <p:cNvSpPr>
                <a:spLocks/>
              </p:cNvSpPr>
              <p:nvPr/>
            </p:nvSpPr>
            <p:spPr bwMode="auto">
              <a:xfrm>
                <a:off x="7620175" y="1477139"/>
                <a:ext cx="3427439" cy="1016866"/>
              </a:xfrm>
              <a:custGeom>
                <a:avLst/>
                <a:gdLst>
                  <a:gd name="T0" fmla="*/ 222 w 3106"/>
                  <a:gd name="T1" fmla="*/ 733 h 733"/>
                  <a:gd name="T2" fmla="*/ 2877 w 3106"/>
                  <a:gd name="T3" fmla="*/ 335 h 733"/>
                  <a:gd name="T4" fmla="*/ 3106 w 3106"/>
                  <a:gd name="T5" fmla="*/ 72 h 733"/>
                  <a:gd name="T6" fmla="*/ 0 w 3106"/>
                  <a:gd name="T7" fmla="*/ 403 h 733"/>
                  <a:gd name="T8" fmla="*/ 222 w 3106"/>
                  <a:gd name="T9" fmla="*/ 733 h 733"/>
                </a:gdLst>
                <a:ahLst/>
                <a:cxnLst>
                  <a:cxn ang="0">
                    <a:pos x="T0" y="T1"/>
                  </a:cxn>
                  <a:cxn ang="0">
                    <a:pos x="T2" y="T3"/>
                  </a:cxn>
                  <a:cxn ang="0">
                    <a:pos x="T4" y="T5"/>
                  </a:cxn>
                  <a:cxn ang="0">
                    <a:pos x="T6" y="T7"/>
                  </a:cxn>
                  <a:cxn ang="0">
                    <a:pos x="T8" y="T9"/>
                  </a:cxn>
                </a:cxnLst>
                <a:rect l="0" t="0" r="r" b="b"/>
                <a:pathLst>
                  <a:path w="3106" h="733">
                    <a:moveTo>
                      <a:pt x="222" y="733"/>
                    </a:moveTo>
                    <a:cubicBezTo>
                      <a:pt x="1084" y="459"/>
                      <a:pt x="1977" y="327"/>
                      <a:pt x="2877" y="335"/>
                    </a:cubicBezTo>
                    <a:cubicBezTo>
                      <a:pt x="2952" y="246"/>
                      <a:pt x="3028" y="158"/>
                      <a:pt x="3106" y="72"/>
                    </a:cubicBezTo>
                    <a:cubicBezTo>
                      <a:pt x="2060" y="0"/>
                      <a:pt x="1012" y="110"/>
                      <a:pt x="0" y="403"/>
                    </a:cubicBezTo>
                    <a:cubicBezTo>
                      <a:pt x="75" y="512"/>
                      <a:pt x="149" y="622"/>
                      <a:pt x="222" y="733"/>
                    </a:cubicBezTo>
                    <a:close/>
                  </a:path>
                </a:pathLst>
              </a:custGeom>
              <a:solidFill>
                <a:schemeClr val="tx1">
                  <a:lumMod val="65000"/>
                  <a:lumOff val="35000"/>
                </a:schemeClr>
              </a:solidFill>
              <a:ln>
                <a:noFill/>
              </a:ln>
            </p:spPr>
            <p:txBody>
              <a:bodyPr vert="horz" wrap="square" lIns="243777" tIns="121888" rIns="243777" bIns="121888" numCol="1" anchor="t" anchorCtr="0" compatLnSpc="1">
                <a:prstTxWarp prst="textNoShape">
                  <a:avLst/>
                </a:prstTxWarp>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endParaRPr lang="en-US" sz="1800">
                  <a:latin typeface="Montserrat Light" pitchFamily="2" charset="77"/>
                </a:endParaRPr>
              </a:p>
            </p:txBody>
          </p:sp>
          <p:grpSp>
            <p:nvGrpSpPr>
              <p:cNvPr id="13" name="Group 12">
                <a:extLst>
                  <a:ext uri="{FF2B5EF4-FFF2-40B4-BE49-F238E27FC236}">
                    <a16:creationId xmlns:a16="http://schemas.microsoft.com/office/drawing/2014/main" id="{AD810143-5241-49FB-AB5C-7C63A40FA27C}"/>
                  </a:ext>
                </a:extLst>
              </p:cNvPr>
              <p:cNvGrpSpPr/>
              <p:nvPr/>
            </p:nvGrpSpPr>
            <p:grpSpPr>
              <a:xfrm>
                <a:off x="5702230" y="1861491"/>
                <a:ext cx="5133934" cy="3580622"/>
                <a:chOff x="-8355213" y="-1028300"/>
                <a:chExt cx="19417437" cy="9060824"/>
              </a:xfrm>
            </p:grpSpPr>
            <p:sp>
              <p:nvSpPr>
                <p:cNvPr id="15" name="Freeform 5">
                  <a:extLst>
                    <a:ext uri="{FF2B5EF4-FFF2-40B4-BE49-F238E27FC236}">
                      <a16:creationId xmlns:a16="http://schemas.microsoft.com/office/drawing/2014/main" id="{A4249F90-3809-E647-A8D1-C0255E6EA901}"/>
                    </a:ext>
                  </a:extLst>
                </p:cNvPr>
                <p:cNvSpPr>
                  <a:spLocks/>
                </p:cNvSpPr>
                <p:nvPr/>
              </p:nvSpPr>
              <p:spPr bwMode="auto">
                <a:xfrm>
                  <a:off x="159998" y="-160691"/>
                  <a:ext cx="10902226" cy="2573196"/>
                </a:xfrm>
                <a:custGeom>
                  <a:avLst/>
                  <a:gdLst>
                    <a:gd name="T0" fmla="*/ 222 w 3106"/>
                    <a:gd name="T1" fmla="*/ 733 h 733"/>
                    <a:gd name="T2" fmla="*/ 2877 w 3106"/>
                    <a:gd name="T3" fmla="*/ 335 h 733"/>
                    <a:gd name="T4" fmla="*/ 3106 w 3106"/>
                    <a:gd name="T5" fmla="*/ 72 h 733"/>
                    <a:gd name="T6" fmla="*/ 0 w 3106"/>
                    <a:gd name="T7" fmla="*/ 403 h 733"/>
                    <a:gd name="T8" fmla="*/ 222 w 3106"/>
                    <a:gd name="T9" fmla="*/ 733 h 733"/>
                  </a:gdLst>
                  <a:ahLst/>
                  <a:cxnLst>
                    <a:cxn ang="0">
                      <a:pos x="T0" y="T1"/>
                    </a:cxn>
                    <a:cxn ang="0">
                      <a:pos x="T2" y="T3"/>
                    </a:cxn>
                    <a:cxn ang="0">
                      <a:pos x="T4" y="T5"/>
                    </a:cxn>
                    <a:cxn ang="0">
                      <a:pos x="T6" y="T7"/>
                    </a:cxn>
                    <a:cxn ang="0">
                      <a:pos x="T8" y="T9"/>
                    </a:cxn>
                  </a:cxnLst>
                  <a:rect l="0" t="0" r="r" b="b"/>
                  <a:pathLst>
                    <a:path w="3106" h="733">
                      <a:moveTo>
                        <a:pt x="222" y="733"/>
                      </a:moveTo>
                      <a:cubicBezTo>
                        <a:pt x="1084" y="459"/>
                        <a:pt x="1977" y="327"/>
                        <a:pt x="2877" y="335"/>
                      </a:cubicBezTo>
                      <a:cubicBezTo>
                        <a:pt x="2952" y="246"/>
                        <a:pt x="3028" y="158"/>
                        <a:pt x="3106" y="72"/>
                      </a:cubicBezTo>
                      <a:cubicBezTo>
                        <a:pt x="2060" y="0"/>
                        <a:pt x="1012" y="110"/>
                        <a:pt x="0" y="403"/>
                      </a:cubicBezTo>
                      <a:cubicBezTo>
                        <a:pt x="75" y="512"/>
                        <a:pt x="149" y="622"/>
                        <a:pt x="222" y="733"/>
                      </a:cubicBezTo>
                      <a:close/>
                    </a:path>
                  </a:pathLst>
                </a:custGeom>
                <a:solidFill>
                  <a:schemeClr val="tx1">
                    <a:lumMod val="65000"/>
                    <a:lumOff val="35000"/>
                  </a:schemeClr>
                </a:solidFill>
                <a:ln>
                  <a:noFill/>
                </a:ln>
              </p:spPr>
              <p:txBody>
                <a:bodyPr vert="horz" wrap="square" lIns="243777" tIns="121888" rIns="243777" bIns="121888" numCol="1" anchor="t" anchorCtr="0" compatLnSpc="1">
                  <a:prstTxWarp prst="textNoShape">
                    <a:avLst/>
                  </a:prstTxWarp>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endParaRPr lang="en-US" sz="1800">
                    <a:latin typeface="Montserrat Light" pitchFamily="2" charset="77"/>
                  </a:endParaRPr>
                </a:p>
              </p:txBody>
            </p:sp>
            <p:sp>
              <p:nvSpPr>
                <p:cNvPr id="16" name="Freeform 6">
                  <a:extLst>
                    <a:ext uri="{FF2B5EF4-FFF2-40B4-BE49-F238E27FC236}">
                      <a16:creationId xmlns:a16="http://schemas.microsoft.com/office/drawing/2014/main" id="{80FD798A-1070-3B4C-BCE2-167AF0389C7B}"/>
                    </a:ext>
                  </a:extLst>
                </p:cNvPr>
                <p:cNvSpPr>
                  <a:spLocks/>
                </p:cNvSpPr>
                <p:nvPr/>
              </p:nvSpPr>
              <p:spPr bwMode="auto">
                <a:xfrm>
                  <a:off x="1374648" y="1570291"/>
                  <a:ext cx="8426373" cy="2666305"/>
                </a:xfrm>
                <a:custGeom>
                  <a:avLst/>
                  <a:gdLst>
                    <a:gd name="T0" fmla="*/ 205 w 2401"/>
                    <a:gd name="T1" fmla="*/ 759 h 759"/>
                    <a:gd name="T2" fmla="*/ 2186 w 2401"/>
                    <a:gd name="T3" fmla="*/ 280 h 759"/>
                    <a:gd name="T4" fmla="*/ 2401 w 2401"/>
                    <a:gd name="T5" fmla="*/ 0 h 759"/>
                    <a:gd name="T6" fmla="*/ 0 w 2401"/>
                    <a:gd name="T7" fmla="*/ 431 h 759"/>
                    <a:gd name="T8" fmla="*/ 205 w 2401"/>
                    <a:gd name="T9" fmla="*/ 759 h 759"/>
                  </a:gdLst>
                  <a:ahLst/>
                  <a:cxnLst>
                    <a:cxn ang="0">
                      <a:pos x="T0" y="T1"/>
                    </a:cxn>
                    <a:cxn ang="0">
                      <a:pos x="T2" y="T3"/>
                    </a:cxn>
                    <a:cxn ang="0">
                      <a:pos x="T4" y="T5"/>
                    </a:cxn>
                    <a:cxn ang="0">
                      <a:pos x="T6" y="T7"/>
                    </a:cxn>
                    <a:cxn ang="0">
                      <a:pos x="T8" y="T9"/>
                    </a:cxn>
                  </a:cxnLst>
                  <a:rect l="0" t="0" r="r" b="b"/>
                  <a:pathLst>
                    <a:path w="2401" h="759">
                      <a:moveTo>
                        <a:pt x="205" y="759"/>
                      </a:moveTo>
                      <a:cubicBezTo>
                        <a:pt x="845" y="512"/>
                        <a:pt x="1509" y="353"/>
                        <a:pt x="2186" y="280"/>
                      </a:cubicBezTo>
                      <a:cubicBezTo>
                        <a:pt x="2256" y="186"/>
                        <a:pt x="2328" y="92"/>
                        <a:pt x="2401" y="0"/>
                      </a:cubicBezTo>
                      <a:cubicBezTo>
                        <a:pt x="1585" y="25"/>
                        <a:pt x="779" y="168"/>
                        <a:pt x="0" y="431"/>
                      </a:cubicBezTo>
                      <a:cubicBezTo>
                        <a:pt x="69" y="539"/>
                        <a:pt x="138" y="649"/>
                        <a:pt x="205" y="759"/>
                      </a:cubicBezTo>
                      <a:close/>
                    </a:path>
                  </a:pathLst>
                </a:custGeom>
                <a:solidFill>
                  <a:schemeClr val="bg2">
                    <a:lumMod val="85000"/>
                  </a:schemeClr>
                </a:solidFill>
                <a:ln>
                  <a:noFill/>
                </a:ln>
              </p:spPr>
              <p:txBody>
                <a:bodyPr vert="horz" wrap="square" lIns="243777" tIns="121888" rIns="243777" bIns="121888" numCol="1" anchor="t" anchorCtr="0" compatLnSpc="1">
                  <a:prstTxWarp prst="textNoShape">
                    <a:avLst/>
                  </a:prstTxWarp>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endParaRPr lang="en-US" sz="1800">
                    <a:latin typeface="Montserrat Light" pitchFamily="2" charset="77"/>
                  </a:endParaRPr>
                </a:p>
              </p:txBody>
            </p:sp>
            <p:sp>
              <p:nvSpPr>
                <p:cNvPr id="17" name="Freeform 7">
                  <a:extLst>
                    <a:ext uri="{FF2B5EF4-FFF2-40B4-BE49-F238E27FC236}">
                      <a16:creationId xmlns:a16="http://schemas.microsoft.com/office/drawing/2014/main" id="{0454A69B-C48D-D640-8704-F21EC50F8E99}"/>
                    </a:ext>
                  </a:extLst>
                </p:cNvPr>
                <p:cNvSpPr>
                  <a:spLocks/>
                </p:cNvSpPr>
                <p:nvPr/>
              </p:nvSpPr>
              <p:spPr bwMode="auto">
                <a:xfrm>
                  <a:off x="2491956" y="3144679"/>
                  <a:ext cx="6132505" cy="2894846"/>
                </a:xfrm>
                <a:custGeom>
                  <a:avLst/>
                  <a:gdLst>
                    <a:gd name="T0" fmla="*/ 187 w 1747"/>
                    <a:gd name="T1" fmla="*/ 825 h 825"/>
                    <a:gd name="T2" fmla="*/ 1547 w 1747"/>
                    <a:gd name="T3" fmla="*/ 297 h 825"/>
                    <a:gd name="T4" fmla="*/ 1747 w 1747"/>
                    <a:gd name="T5" fmla="*/ 0 h 825"/>
                    <a:gd name="T6" fmla="*/ 0 w 1747"/>
                    <a:gd name="T7" fmla="*/ 500 h 825"/>
                    <a:gd name="T8" fmla="*/ 187 w 1747"/>
                    <a:gd name="T9" fmla="*/ 825 h 825"/>
                  </a:gdLst>
                  <a:ahLst/>
                  <a:cxnLst>
                    <a:cxn ang="0">
                      <a:pos x="T0" y="T1"/>
                    </a:cxn>
                    <a:cxn ang="0">
                      <a:pos x="T2" y="T3"/>
                    </a:cxn>
                    <a:cxn ang="0">
                      <a:pos x="T4" y="T5"/>
                    </a:cxn>
                    <a:cxn ang="0">
                      <a:pos x="T6" y="T7"/>
                    </a:cxn>
                    <a:cxn ang="0">
                      <a:pos x="T8" y="T9"/>
                    </a:cxn>
                  </a:cxnLst>
                  <a:rect l="0" t="0" r="r" b="b"/>
                  <a:pathLst>
                    <a:path w="1747" h="825">
                      <a:moveTo>
                        <a:pt x="187" y="825"/>
                      </a:moveTo>
                      <a:cubicBezTo>
                        <a:pt x="623" y="601"/>
                        <a:pt x="1078" y="425"/>
                        <a:pt x="1547" y="297"/>
                      </a:cubicBezTo>
                      <a:cubicBezTo>
                        <a:pt x="1612" y="197"/>
                        <a:pt x="1679" y="98"/>
                        <a:pt x="1747" y="0"/>
                      </a:cubicBezTo>
                      <a:cubicBezTo>
                        <a:pt x="1148" y="96"/>
                        <a:pt x="563" y="262"/>
                        <a:pt x="0" y="500"/>
                      </a:cubicBezTo>
                      <a:cubicBezTo>
                        <a:pt x="64" y="608"/>
                        <a:pt x="126" y="716"/>
                        <a:pt x="187" y="825"/>
                      </a:cubicBezTo>
                      <a:close/>
                    </a:path>
                  </a:pathLst>
                </a:custGeom>
                <a:solidFill>
                  <a:schemeClr val="bg2">
                    <a:lumMod val="85000"/>
                  </a:schemeClr>
                </a:solidFill>
                <a:ln>
                  <a:noFill/>
                </a:ln>
              </p:spPr>
              <p:txBody>
                <a:bodyPr vert="horz" wrap="square" lIns="243777" tIns="121888" rIns="243777" bIns="121888" numCol="1" anchor="t" anchorCtr="0" compatLnSpc="1">
                  <a:prstTxWarp prst="textNoShape">
                    <a:avLst/>
                  </a:prstTxWarp>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endParaRPr lang="en-US" sz="1800">
                    <a:latin typeface="Montserrat Light" pitchFamily="2" charset="77"/>
                  </a:endParaRPr>
                </a:p>
              </p:txBody>
            </p:sp>
            <p:cxnSp>
              <p:nvCxnSpPr>
                <p:cNvPr id="18" name="Straight Arrow Connector 17">
                  <a:extLst>
                    <a:ext uri="{FF2B5EF4-FFF2-40B4-BE49-F238E27FC236}">
                      <a16:creationId xmlns:a16="http://schemas.microsoft.com/office/drawing/2014/main" id="{5137BF4E-9D87-D44F-BF1A-2FAAB7BE23CE}"/>
                    </a:ext>
                  </a:extLst>
                </p:cNvPr>
                <p:cNvCxnSpPr>
                  <a:cxnSpLocks/>
                </p:cNvCxnSpPr>
                <p:nvPr/>
              </p:nvCxnSpPr>
              <p:spPr>
                <a:xfrm flipH="1">
                  <a:off x="2724124" y="7345767"/>
                  <a:ext cx="2834082" cy="0"/>
                </a:xfrm>
                <a:prstGeom prst="straightConnector1">
                  <a:avLst/>
                </a:prstGeom>
                <a:ln w="38100">
                  <a:solidFill>
                    <a:srgbClr val="009A46"/>
                  </a:solidFill>
                  <a:tailEnd type="oval"/>
                </a:ln>
              </p:spPr>
              <p:style>
                <a:lnRef idx="1">
                  <a:schemeClr val="accent1"/>
                </a:lnRef>
                <a:fillRef idx="0">
                  <a:schemeClr val="accent1"/>
                </a:fillRef>
                <a:effectRef idx="0">
                  <a:schemeClr val="accent1"/>
                </a:effectRef>
                <a:fontRef idx="minor">
                  <a:schemeClr val="tx1"/>
                </a:fontRef>
              </p:style>
            </p:cxnSp>
            <p:sp>
              <p:nvSpPr>
                <p:cNvPr id="19" name="Freeform 8">
                  <a:extLst>
                    <a:ext uri="{FF2B5EF4-FFF2-40B4-BE49-F238E27FC236}">
                      <a16:creationId xmlns:a16="http://schemas.microsoft.com/office/drawing/2014/main" id="{52FBEC9B-A1E1-B844-A967-9A7F354D2CA8}"/>
                    </a:ext>
                  </a:extLst>
                </p:cNvPr>
                <p:cNvSpPr>
                  <a:spLocks/>
                </p:cNvSpPr>
                <p:nvPr/>
              </p:nvSpPr>
              <p:spPr bwMode="auto">
                <a:xfrm>
                  <a:off x="3511924" y="4807949"/>
                  <a:ext cx="4020619" cy="3038742"/>
                </a:xfrm>
                <a:custGeom>
                  <a:avLst/>
                  <a:gdLst>
                    <a:gd name="T0" fmla="*/ 171 w 1145"/>
                    <a:gd name="T1" fmla="*/ 865 h 865"/>
                    <a:gd name="T2" fmla="*/ 961 w 1145"/>
                    <a:gd name="T3" fmla="*/ 312 h 865"/>
                    <a:gd name="T4" fmla="*/ 1145 w 1145"/>
                    <a:gd name="T5" fmla="*/ 0 h 865"/>
                    <a:gd name="T6" fmla="*/ 0 w 1145"/>
                    <a:gd name="T7" fmla="*/ 539 h 865"/>
                    <a:gd name="T8" fmla="*/ 171 w 1145"/>
                    <a:gd name="T9" fmla="*/ 865 h 865"/>
                  </a:gdLst>
                  <a:ahLst/>
                  <a:cxnLst>
                    <a:cxn ang="0">
                      <a:pos x="T0" y="T1"/>
                    </a:cxn>
                    <a:cxn ang="0">
                      <a:pos x="T2" y="T3"/>
                    </a:cxn>
                    <a:cxn ang="0">
                      <a:pos x="T4" y="T5"/>
                    </a:cxn>
                    <a:cxn ang="0">
                      <a:pos x="T6" y="T7"/>
                    </a:cxn>
                    <a:cxn ang="0">
                      <a:pos x="T8" y="T9"/>
                    </a:cxn>
                  </a:cxnLst>
                  <a:rect l="0" t="0" r="r" b="b"/>
                  <a:pathLst>
                    <a:path w="1145" h="865">
                      <a:moveTo>
                        <a:pt x="171" y="865"/>
                      </a:moveTo>
                      <a:cubicBezTo>
                        <a:pt x="422" y="660"/>
                        <a:pt x="685" y="476"/>
                        <a:pt x="961" y="312"/>
                      </a:cubicBezTo>
                      <a:cubicBezTo>
                        <a:pt x="1020" y="207"/>
                        <a:pt x="1082" y="103"/>
                        <a:pt x="1145" y="0"/>
                      </a:cubicBezTo>
                      <a:cubicBezTo>
                        <a:pt x="748" y="144"/>
                        <a:pt x="366" y="323"/>
                        <a:pt x="0" y="539"/>
                      </a:cubicBezTo>
                      <a:cubicBezTo>
                        <a:pt x="58" y="647"/>
                        <a:pt x="115" y="756"/>
                        <a:pt x="171" y="865"/>
                      </a:cubicBezTo>
                      <a:close/>
                    </a:path>
                  </a:pathLst>
                </a:custGeom>
                <a:solidFill>
                  <a:srgbClr val="92D050"/>
                </a:solidFill>
                <a:ln>
                  <a:noFill/>
                </a:ln>
              </p:spPr>
              <p:txBody>
                <a:bodyPr vert="horz" wrap="square" lIns="243777" tIns="121888" rIns="243777" bIns="121888" numCol="1" anchor="t" anchorCtr="0" compatLnSpc="1">
                  <a:prstTxWarp prst="textNoShape">
                    <a:avLst/>
                  </a:prstTxWarp>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endParaRPr lang="en-US" sz="1800">
                    <a:latin typeface="Montserrat Light" pitchFamily="2" charset="77"/>
                  </a:endParaRPr>
                </a:p>
              </p:txBody>
            </p:sp>
            <p:sp>
              <p:nvSpPr>
                <p:cNvPr id="20" name="Freeform 9">
                  <a:extLst>
                    <a:ext uri="{FF2B5EF4-FFF2-40B4-BE49-F238E27FC236}">
                      <a16:creationId xmlns:a16="http://schemas.microsoft.com/office/drawing/2014/main" id="{272F50B8-61BA-AB4A-9654-00C251524059}"/>
                    </a:ext>
                  </a:extLst>
                </p:cNvPr>
                <p:cNvSpPr>
                  <a:spLocks/>
                </p:cNvSpPr>
                <p:nvPr/>
              </p:nvSpPr>
              <p:spPr bwMode="auto">
                <a:xfrm>
                  <a:off x="159997" y="922760"/>
                  <a:ext cx="9641023" cy="1629410"/>
                </a:xfrm>
                <a:custGeom>
                  <a:avLst/>
                  <a:gdLst>
                    <a:gd name="T0" fmla="*/ 0 w 2747"/>
                    <a:gd name="T1" fmla="*/ 94 h 464"/>
                    <a:gd name="T2" fmla="*/ 222 w 2747"/>
                    <a:gd name="T3" fmla="*/ 424 h 464"/>
                    <a:gd name="T4" fmla="*/ 2532 w 2747"/>
                    <a:gd name="T5" fmla="*/ 464 h 464"/>
                    <a:gd name="T6" fmla="*/ 2747 w 2747"/>
                    <a:gd name="T7" fmla="*/ 184 h 464"/>
                    <a:gd name="T8" fmla="*/ 0 w 2747"/>
                    <a:gd name="T9" fmla="*/ 94 h 464"/>
                  </a:gdLst>
                  <a:ahLst/>
                  <a:cxnLst>
                    <a:cxn ang="0">
                      <a:pos x="T0" y="T1"/>
                    </a:cxn>
                    <a:cxn ang="0">
                      <a:pos x="T2" y="T3"/>
                    </a:cxn>
                    <a:cxn ang="0">
                      <a:pos x="T4" y="T5"/>
                    </a:cxn>
                    <a:cxn ang="0">
                      <a:pos x="T6" y="T7"/>
                    </a:cxn>
                    <a:cxn ang="0">
                      <a:pos x="T8" y="T9"/>
                    </a:cxn>
                  </a:cxnLst>
                  <a:rect l="0" t="0" r="r" b="b"/>
                  <a:pathLst>
                    <a:path w="2747" h="464">
                      <a:moveTo>
                        <a:pt x="0" y="94"/>
                      </a:moveTo>
                      <a:cubicBezTo>
                        <a:pt x="75" y="203"/>
                        <a:pt x="149" y="313"/>
                        <a:pt x="222" y="424"/>
                      </a:cubicBezTo>
                      <a:cubicBezTo>
                        <a:pt x="992" y="348"/>
                        <a:pt x="1765" y="361"/>
                        <a:pt x="2532" y="464"/>
                      </a:cubicBezTo>
                      <a:cubicBezTo>
                        <a:pt x="2602" y="370"/>
                        <a:pt x="2674" y="276"/>
                        <a:pt x="2747" y="184"/>
                      </a:cubicBezTo>
                      <a:cubicBezTo>
                        <a:pt x="1838" y="31"/>
                        <a:pt x="916" y="0"/>
                        <a:pt x="0" y="94"/>
                      </a:cubicBezTo>
                      <a:close/>
                    </a:path>
                  </a:pathLst>
                </a:custGeom>
                <a:solidFill>
                  <a:schemeClr val="tx1">
                    <a:lumMod val="85000"/>
                    <a:lumOff val="15000"/>
                  </a:schemeClr>
                </a:solidFill>
                <a:ln>
                  <a:noFill/>
                </a:ln>
              </p:spPr>
              <p:txBody>
                <a:bodyPr vert="horz" wrap="square" lIns="243777" tIns="121888" rIns="243777" bIns="121888" numCol="1" anchor="t" anchorCtr="0" compatLnSpc="1">
                  <a:prstTxWarp prst="textNoShape">
                    <a:avLst/>
                  </a:prstTxWarp>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endParaRPr lang="en-US" sz="1800">
                    <a:latin typeface="Montserrat Light" pitchFamily="2" charset="77"/>
                  </a:endParaRPr>
                </a:p>
              </p:txBody>
            </p:sp>
            <p:sp>
              <p:nvSpPr>
                <p:cNvPr id="21" name="Freeform 10">
                  <a:extLst>
                    <a:ext uri="{FF2B5EF4-FFF2-40B4-BE49-F238E27FC236}">
                      <a16:creationId xmlns:a16="http://schemas.microsoft.com/office/drawing/2014/main" id="{07D52192-1FD8-814E-AACF-88B5DFE1681C}"/>
                    </a:ext>
                  </a:extLst>
                </p:cNvPr>
                <p:cNvSpPr>
                  <a:spLocks/>
                </p:cNvSpPr>
                <p:nvPr/>
              </p:nvSpPr>
              <p:spPr bwMode="auto">
                <a:xfrm>
                  <a:off x="1374647" y="2848423"/>
                  <a:ext cx="7249814" cy="1388172"/>
                </a:xfrm>
                <a:custGeom>
                  <a:avLst/>
                  <a:gdLst>
                    <a:gd name="T0" fmla="*/ 1865 w 2065"/>
                    <a:gd name="T1" fmla="*/ 381 h 395"/>
                    <a:gd name="T2" fmla="*/ 2065 w 2065"/>
                    <a:gd name="T3" fmla="*/ 84 h 395"/>
                    <a:gd name="T4" fmla="*/ 0 w 2065"/>
                    <a:gd name="T5" fmla="*/ 67 h 395"/>
                    <a:gd name="T6" fmla="*/ 205 w 2065"/>
                    <a:gd name="T7" fmla="*/ 395 h 395"/>
                    <a:gd name="T8" fmla="*/ 1865 w 2065"/>
                    <a:gd name="T9" fmla="*/ 381 h 395"/>
                  </a:gdLst>
                  <a:ahLst/>
                  <a:cxnLst>
                    <a:cxn ang="0">
                      <a:pos x="T0" y="T1"/>
                    </a:cxn>
                    <a:cxn ang="0">
                      <a:pos x="T2" y="T3"/>
                    </a:cxn>
                    <a:cxn ang="0">
                      <a:pos x="T4" y="T5"/>
                    </a:cxn>
                    <a:cxn ang="0">
                      <a:pos x="T6" y="T7"/>
                    </a:cxn>
                    <a:cxn ang="0">
                      <a:pos x="T8" y="T9"/>
                    </a:cxn>
                  </a:cxnLst>
                  <a:rect l="0" t="0" r="r" b="b"/>
                  <a:pathLst>
                    <a:path w="2065" h="395">
                      <a:moveTo>
                        <a:pt x="1865" y="381"/>
                      </a:moveTo>
                      <a:cubicBezTo>
                        <a:pt x="1930" y="281"/>
                        <a:pt x="1997" y="182"/>
                        <a:pt x="2065" y="84"/>
                      </a:cubicBezTo>
                      <a:cubicBezTo>
                        <a:pt x="1378" y="6"/>
                        <a:pt x="688" y="0"/>
                        <a:pt x="0" y="67"/>
                      </a:cubicBezTo>
                      <a:cubicBezTo>
                        <a:pt x="69" y="175"/>
                        <a:pt x="138" y="285"/>
                        <a:pt x="205" y="395"/>
                      </a:cubicBezTo>
                      <a:cubicBezTo>
                        <a:pt x="757" y="342"/>
                        <a:pt x="1312" y="337"/>
                        <a:pt x="1865" y="381"/>
                      </a:cubicBezTo>
                      <a:close/>
                    </a:path>
                  </a:pathLst>
                </a:custGeom>
                <a:solidFill>
                  <a:schemeClr val="tx2"/>
                </a:solidFill>
                <a:ln>
                  <a:noFill/>
                </a:ln>
              </p:spPr>
              <p:txBody>
                <a:bodyPr vert="horz" wrap="square" lIns="243777" tIns="121888" rIns="243777" bIns="121888" numCol="1" anchor="t" anchorCtr="0" compatLnSpc="1">
                  <a:prstTxWarp prst="textNoShape">
                    <a:avLst/>
                  </a:prstTxWarp>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endParaRPr lang="en-US" sz="1800">
                    <a:latin typeface="Montserrat Light" pitchFamily="2" charset="77"/>
                  </a:endParaRPr>
                </a:p>
              </p:txBody>
            </p:sp>
            <p:sp>
              <p:nvSpPr>
                <p:cNvPr id="22" name="Freeform 11">
                  <a:extLst>
                    <a:ext uri="{FF2B5EF4-FFF2-40B4-BE49-F238E27FC236}">
                      <a16:creationId xmlns:a16="http://schemas.microsoft.com/office/drawing/2014/main" id="{98A48B70-B2F5-044A-BED5-44CD71EE671E}"/>
                    </a:ext>
                  </a:extLst>
                </p:cNvPr>
                <p:cNvSpPr>
                  <a:spLocks/>
                </p:cNvSpPr>
                <p:nvPr/>
              </p:nvSpPr>
              <p:spPr bwMode="auto">
                <a:xfrm>
                  <a:off x="3511923" y="6555856"/>
                  <a:ext cx="3013349" cy="1290832"/>
                </a:xfrm>
                <a:custGeom>
                  <a:avLst/>
                  <a:gdLst>
                    <a:gd name="T0" fmla="*/ 0 w 858"/>
                    <a:gd name="T1" fmla="*/ 41 h 367"/>
                    <a:gd name="T2" fmla="*/ 171 w 858"/>
                    <a:gd name="T3" fmla="*/ 367 h 367"/>
                    <a:gd name="T4" fmla="*/ 689 w 858"/>
                    <a:gd name="T5" fmla="*/ 331 h 367"/>
                    <a:gd name="T6" fmla="*/ 858 w 858"/>
                    <a:gd name="T7" fmla="*/ 0 h 367"/>
                    <a:gd name="T8" fmla="*/ 0 w 858"/>
                    <a:gd name="T9" fmla="*/ 41 h 367"/>
                  </a:gdLst>
                  <a:ahLst/>
                  <a:cxnLst>
                    <a:cxn ang="0">
                      <a:pos x="T0" y="T1"/>
                    </a:cxn>
                    <a:cxn ang="0">
                      <a:pos x="T2" y="T3"/>
                    </a:cxn>
                    <a:cxn ang="0">
                      <a:pos x="T4" y="T5"/>
                    </a:cxn>
                    <a:cxn ang="0">
                      <a:pos x="T6" y="T7"/>
                    </a:cxn>
                    <a:cxn ang="0">
                      <a:pos x="T8" y="T9"/>
                    </a:cxn>
                  </a:cxnLst>
                  <a:rect l="0" t="0" r="r" b="b"/>
                  <a:pathLst>
                    <a:path w="858" h="367">
                      <a:moveTo>
                        <a:pt x="0" y="41"/>
                      </a:moveTo>
                      <a:cubicBezTo>
                        <a:pt x="58" y="149"/>
                        <a:pt x="115" y="258"/>
                        <a:pt x="171" y="367"/>
                      </a:cubicBezTo>
                      <a:cubicBezTo>
                        <a:pt x="343" y="350"/>
                        <a:pt x="516" y="338"/>
                        <a:pt x="689" y="331"/>
                      </a:cubicBezTo>
                      <a:cubicBezTo>
                        <a:pt x="744" y="219"/>
                        <a:pt x="800" y="109"/>
                        <a:pt x="858" y="0"/>
                      </a:cubicBezTo>
                      <a:cubicBezTo>
                        <a:pt x="572" y="0"/>
                        <a:pt x="285" y="14"/>
                        <a:pt x="0" y="41"/>
                      </a:cubicBezTo>
                      <a:close/>
                    </a:path>
                  </a:pathLst>
                </a:custGeom>
                <a:solidFill>
                  <a:schemeClr val="accent3"/>
                </a:solidFill>
                <a:ln>
                  <a:noFill/>
                </a:ln>
              </p:spPr>
              <p:txBody>
                <a:bodyPr vert="horz" wrap="square" lIns="243777" tIns="121888" rIns="243777" bIns="121888" numCol="1" anchor="t" anchorCtr="0" compatLnSpc="1">
                  <a:prstTxWarp prst="textNoShape">
                    <a:avLst/>
                  </a:prstTxWarp>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endParaRPr lang="en-US" sz="1800">
                    <a:latin typeface="Montserrat Light" pitchFamily="2" charset="77"/>
                  </a:endParaRPr>
                </a:p>
              </p:txBody>
            </p:sp>
            <p:sp>
              <p:nvSpPr>
                <p:cNvPr id="23" name="Freeform 12">
                  <a:extLst>
                    <a:ext uri="{FF2B5EF4-FFF2-40B4-BE49-F238E27FC236}">
                      <a16:creationId xmlns:a16="http://schemas.microsoft.com/office/drawing/2014/main" id="{429508E4-0593-F742-BA19-81B84ACD90A2}"/>
                    </a:ext>
                  </a:extLst>
                </p:cNvPr>
                <p:cNvSpPr>
                  <a:spLocks/>
                </p:cNvSpPr>
                <p:nvPr/>
              </p:nvSpPr>
              <p:spPr bwMode="auto">
                <a:xfrm>
                  <a:off x="2491958" y="4710608"/>
                  <a:ext cx="5040589" cy="1328920"/>
                </a:xfrm>
                <a:custGeom>
                  <a:avLst/>
                  <a:gdLst>
                    <a:gd name="T0" fmla="*/ 1252 w 1436"/>
                    <a:gd name="T1" fmla="*/ 340 h 379"/>
                    <a:gd name="T2" fmla="*/ 1436 w 1436"/>
                    <a:gd name="T3" fmla="*/ 28 h 379"/>
                    <a:gd name="T4" fmla="*/ 0 w 1436"/>
                    <a:gd name="T5" fmla="*/ 54 h 379"/>
                    <a:gd name="T6" fmla="*/ 187 w 1436"/>
                    <a:gd name="T7" fmla="*/ 379 h 379"/>
                    <a:gd name="T8" fmla="*/ 1252 w 1436"/>
                    <a:gd name="T9" fmla="*/ 340 h 379"/>
                  </a:gdLst>
                  <a:ahLst/>
                  <a:cxnLst>
                    <a:cxn ang="0">
                      <a:pos x="T0" y="T1"/>
                    </a:cxn>
                    <a:cxn ang="0">
                      <a:pos x="T2" y="T3"/>
                    </a:cxn>
                    <a:cxn ang="0">
                      <a:pos x="T4" y="T5"/>
                    </a:cxn>
                    <a:cxn ang="0">
                      <a:pos x="T6" y="T7"/>
                    </a:cxn>
                    <a:cxn ang="0">
                      <a:pos x="T8" y="T9"/>
                    </a:cxn>
                  </a:cxnLst>
                  <a:rect l="0" t="0" r="r" b="b"/>
                  <a:pathLst>
                    <a:path w="1436" h="379">
                      <a:moveTo>
                        <a:pt x="1252" y="340"/>
                      </a:moveTo>
                      <a:cubicBezTo>
                        <a:pt x="1311" y="235"/>
                        <a:pt x="1373" y="131"/>
                        <a:pt x="1436" y="28"/>
                      </a:cubicBezTo>
                      <a:cubicBezTo>
                        <a:pt x="957" y="0"/>
                        <a:pt x="478" y="9"/>
                        <a:pt x="0" y="54"/>
                      </a:cubicBezTo>
                      <a:cubicBezTo>
                        <a:pt x="64" y="162"/>
                        <a:pt x="126" y="270"/>
                        <a:pt x="187" y="379"/>
                      </a:cubicBezTo>
                      <a:cubicBezTo>
                        <a:pt x="541" y="345"/>
                        <a:pt x="896" y="332"/>
                        <a:pt x="1252" y="340"/>
                      </a:cubicBezTo>
                      <a:close/>
                    </a:path>
                  </a:pathLst>
                </a:custGeom>
                <a:solidFill>
                  <a:schemeClr val="tx2"/>
                </a:solidFill>
                <a:ln>
                  <a:noFill/>
                </a:ln>
              </p:spPr>
              <p:txBody>
                <a:bodyPr vert="horz" wrap="square" lIns="243777" tIns="121888" rIns="243777" bIns="121888" numCol="1" anchor="t" anchorCtr="0" compatLnSpc="1">
                  <a:prstTxWarp prst="textNoShape">
                    <a:avLst/>
                  </a:prstTxWarp>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endParaRPr lang="en-US" sz="1800">
                    <a:latin typeface="Montserrat Light" pitchFamily="2" charset="77"/>
                  </a:endParaRPr>
                </a:p>
              </p:txBody>
            </p:sp>
            <p:sp>
              <p:nvSpPr>
                <p:cNvPr id="24" name="Freeform 13">
                  <a:extLst>
                    <a:ext uri="{FF2B5EF4-FFF2-40B4-BE49-F238E27FC236}">
                      <a16:creationId xmlns:a16="http://schemas.microsoft.com/office/drawing/2014/main" id="{B4B199E2-F4FA-9D42-AF7A-790C56BF1E9D}"/>
                    </a:ext>
                  </a:extLst>
                </p:cNvPr>
                <p:cNvSpPr>
                  <a:spLocks/>
                </p:cNvSpPr>
                <p:nvPr/>
              </p:nvSpPr>
              <p:spPr bwMode="auto">
                <a:xfrm>
                  <a:off x="-1209432" y="-1028300"/>
                  <a:ext cx="12218453" cy="2044169"/>
                </a:xfrm>
                <a:custGeom>
                  <a:avLst/>
                  <a:gdLst>
                    <a:gd name="T0" fmla="*/ 3252 w 3481"/>
                    <a:gd name="T1" fmla="*/ 582 h 582"/>
                    <a:gd name="T2" fmla="*/ 3481 w 3481"/>
                    <a:gd name="T3" fmla="*/ 319 h 582"/>
                    <a:gd name="T4" fmla="*/ 0 w 3481"/>
                    <a:gd name="T5" fmla="*/ 127 h 582"/>
                    <a:gd name="T6" fmla="*/ 240 w 3481"/>
                    <a:gd name="T7" fmla="*/ 458 h 582"/>
                    <a:gd name="T8" fmla="*/ 3252 w 3481"/>
                    <a:gd name="T9" fmla="*/ 582 h 582"/>
                  </a:gdLst>
                  <a:ahLst/>
                  <a:cxnLst>
                    <a:cxn ang="0">
                      <a:pos x="T0" y="T1"/>
                    </a:cxn>
                    <a:cxn ang="0">
                      <a:pos x="T2" y="T3"/>
                    </a:cxn>
                    <a:cxn ang="0">
                      <a:pos x="T4" y="T5"/>
                    </a:cxn>
                    <a:cxn ang="0">
                      <a:pos x="T6" y="T7"/>
                    </a:cxn>
                    <a:cxn ang="0">
                      <a:pos x="T8" y="T9"/>
                    </a:cxn>
                  </a:cxnLst>
                  <a:rect l="0" t="0" r="r" b="b"/>
                  <a:pathLst>
                    <a:path w="3481" h="582">
                      <a:moveTo>
                        <a:pt x="3252" y="582"/>
                      </a:moveTo>
                      <a:cubicBezTo>
                        <a:pt x="3327" y="493"/>
                        <a:pt x="3403" y="405"/>
                        <a:pt x="3481" y="319"/>
                      </a:cubicBezTo>
                      <a:cubicBezTo>
                        <a:pt x="2337" y="64"/>
                        <a:pt x="1163" y="0"/>
                        <a:pt x="0" y="127"/>
                      </a:cubicBezTo>
                      <a:cubicBezTo>
                        <a:pt x="81" y="237"/>
                        <a:pt x="161" y="347"/>
                        <a:pt x="240" y="458"/>
                      </a:cubicBezTo>
                      <a:cubicBezTo>
                        <a:pt x="1245" y="353"/>
                        <a:pt x="2257" y="394"/>
                        <a:pt x="3252" y="582"/>
                      </a:cubicBezTo>
                      <a:close/>
                    </a:path>
                  </a:pathLst>
                </a:custGeom>
                <a:solidFill>
                  <a:schemeClr val="tx1"/>
                </a:solidFill>
                <a:ln>
                  <a:noFill/>
                </a:ln>
              </p:spPr>
              <p:txBody>
                <a:bodyPr vert="horz" wrap="square" lIns="243777" tIns="121888" rIns="243777" bIns="121888" numCol="1" anchor="t" anchorCtr="0" compatLnSpc="1">
                  <a:prstTxWarp prst="textNoShape">
                    <a:avLst/>
                  </a:prstTxWarp>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endParaRPr lang="en-US" sz="1800">
                    <a:latin typeface="Montserrat Light" pitchFamily="2" charset="77"/>
                  </a:endParaRPr>
                </a:p>
              </p:txBody>
            </p:sp>
            <p:cxnSp>
              <p:nvCxnSpPr>
                <p:cNvPr id="25" name="Straight Arrow Connector 24">
                  <a:extLst>
                    <a:ext uri="{FF2B5EF4-FFF2-40B4-BE49-F238E27FC236}">
                      <a16:creationId xmlns:a16="http://schemas.microsoft.com/office/drawing/2014/main" id="{4A95898B-F1A8-4040-BD8F-B17D71F0DF4F}"/>
                    </a:ext>
                  </a:extLst>
                </p:cNvPr>
                <p:cNvCxnSpPr>
                  <a:cxnSpLocks/>
                </p:cNvCxnSpPr>
                <p:nvPr/>
              </p:nvCxnSpPr>
              <p:spPr>
                <a:xfrm flipH="1">
                  <a:off x="-1695730" y="122010"/>
                  <a:ext cx="2364013" cy="0"/>
                </a:xfrm>
                <a:prstGeom prst="straightConnector1">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B1C6BB3-19CC-C84D-8F5B-56926B4C15C6}"/>
                    </a:ext>
                  </a:extLst>
                </p:cNvPr>
                <p:cNvCxnSpPr>
                  <a:cxnSpLocks/>
                </p:cNvCxnSpPr>
                <p:nvPr/>
              </p:nvCxnSpPr>
              <p:spPr>
                <a:xfrm flipH="1">
                  <a:off x="668284" y="3758343"/>
                  <a:ext cx="2995263" cy="0"/>
                </a:xfrm>
                <a:prstGeom prst="straightConnector1">
                  <a:avLst/>
                </a:prstGeom>
                <a:ln w="38100">
                  <a:solidFill>
                    <a:schemeClr val="tx2"/>
                  </a:solidFill>
                  <a:tailEnd type="oval"/>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DF65027-4FF6-EA4B-9D3E-DC0CFA0D9F84}"/>
                    </a:ext>
                  </a:extLst>
                </p:cNvPr>
                <p:cNvCxnSpPr>
                  <a:cxnSpLocks/>
                </p:cNvCxnSpPr>
                <p:nvPr/>
              </p:nvCxnSpPr>
              <p:spPr>
                <a:xfrm flipH="1">
                  <a:off x="-794214" y="2107374"/>
                  <a:ext cx="1761982" cy="0"/>
                </a:xfrm>
                <a:prstGeom prst="straightConnector1">
                  <a:avLst/>
                </a:prstGeom>
                <a:ln w="38100">
                  <a:solidFill>
                    <a:srgbClr val="262626"/>
                  </a:solidFill>
                  <a:tailEnd type="oval"/>
                </a:ln>
              </p:spPr>
              <p:style>
                <a:lnRef idx="1">
                  <a:schemeClr val="accent1"/>
                </a:lnRef>
                <a:fillRef idx="0">
                  <a:schemeClr val="accent1"/>
                </a:fillRef>
                <a:effectRef idx="0">
                  <a:schemeClr val="accent1"/>
                </a:effectRef>
                <a:fontRef idx="minor">
                  <a:schemeClr val="tx1"/>
                </a:fontRef>
              </p:style>
            </p:cxnSp>
            <p:sp>
              <p:nvSpPr>
                <p:cNvPr id="28" name="TextBox 22">
                  <a:extLst>
                    <a:ext uri="{FF2B5EF4-FFF2-40B4-BE49-F238E27FC236}">
                      <a16:creationId xmlns:a16="http://schemas.microsoft.com/office/drawing/2014/main" id="{42B8E51C-7988-0D41-A73A-5EFA4BEDD461}"/>
                    </a:ext>
                  </a:extLst>
                </p:cNvPr>
                <p:cNvSpPr txBox="1"/>
                <p:nvPr/>
              </p:nvSpPr>
              <p:spPr>
                <a:xfrm>
                  <a:off x="170543" y="-287792"/>
                  <a:ext cx="9671441" cy="662008"/>
                </a:xfrm>
                <a:prstGeom prst="rect">
                  <a:avLst/>
                </a:prstGeom>
                <a:noFill/>
              </p:spPr>
              <p:txBody>
                <a:bodyPr wrap="none" rtlCol="0" anchor="ctr">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n-US" sz="1100" b="1" dirty="0">
                      <a:solidFill>
                        <a:schemeClr val="bg1"/>
                      </a:solidFill>
                      <a:latin typeface="Montserrat" pitchFamily="2" charset="77"/>
                    </a:rPr>
                    <a:t>2. Release Test Plan preparation</a:t>
                  </a:r>
                </a:p>
              </p:txBody>
            </p:sp>
            <p:sp>
              <p:nvSpPr>
                <p:cNvPr id="29" name="TextBox 23">
                  <a:extLst>
                    <a:ext uri="{FF2B5EF4-FFF2-40B4-BE49-F238E27FC236}">
                      <a16:creationId xmlns:a16="http://schemas.microsoft.com/office/drawing/2014/main" id="{63E127BD-D578-D747-9D66-41FFA9217499}"/>
                    </a:ext>
                  </a:extLst>
                </p:cNvPr>
                <p:cNvSpPr txBox="1"/>
                <p:nvPr/>
              </p:nvSpPr>
              <p:spPr>
                <a:xfrm>
                  <a:off x="1617868" y="1337976"/>
                  <a:ext cx="6670335" cy="662008"/>
                </a:xfrm>
                <a:prstGeom prst="rect">
                  <a:avLst/>
                </a:prstGeom>
                <a:noFill/>
              </p:spPr>
              <p:txBody>
                <a:bodyPr wrap="none" rtlCol="0" anchor="ctr">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n-US" sz="1100" b="1" dirty="0">
                      <a:solidFill>
                        <a:schemeClr val="bg1"/>
                      </a:solidFill>
                      <a:latin typeface="Montserrat" pitchFamily="2" charset="77"/>
                    </a:rPr>
                    <a:t>3. Regression Testing</a:t>
                  </a:r>
                </a:p>
              </p:txBody>
            </p:sp>
            <p:sp>
              <p:nvSpPr>
                <p:cNvPr id="30" name="TextBox 24">
                  <a:extLst>
                    <a:ext uri="{FF2B5EF4-FFF2-40B4-BE49-F238E27FC236}">
                      <a16:creationId xmlns:a16="http://schemas.microsoft.com/office/drawing/2014/main" id="{A0652D7B-1570-3F4C-B629-3862FA1A6E10}"/>
                    </a:ext>
                  </a:extLst>
                </p:cNvPr>
                <p:cNvSpPr txBox="1"/>
                <p:nvPr/>
              </p:nvSpPr>
              <p:spPr>
                <a:xfrm>
                  <a:off x="2063480" y="3143343"/>
                  <a:ext cx="5779095" cy="662008"/>
                </a:xfrm>
                <a:prstGeom prst="rect">
                  <a:avLst/>
                </a:prstGeom>
                <a:noFill/>
              </p:spPr>
              <p:txBody>
                <a:bodyPr wrap="none" rtlCol="0" anchor="ctr">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n-US" sz="1100" b="1" dirty="0">
                      <a:latin typeface="Montserrat" pitchFamily="2" charset="77"/>
                    </a:rPr>
                    <a:t>4. Release Testing</a:t>
                  </a:r>
                </a:p>
              </p:txBody>
            </p:sp>
            <p:sp>
              <p:nvSpPr>
                <p:cNvPr id="31" name="TextBox 25">
                  <a:extLst>
                    <a:ext uri="{FF2B5EF4-FFF2-40B4-BE49-F238E27FC236}">
                      <a16:creationId xmlns:a16="http://schemas.microsoft.com/office/drawing/2014/main" id="{A7BE19BD-6023-6D4F-92D4-B1157810B42E}"/>
                    </a:ext>
                  </a:extLst>
                </p:cNvPr>
                <p:cNvSpPr txBox="1"/>
                <p:nvPr/>
              </p:nvSpPr>
              <p:spPr>
                <a:xfrm>
                  <a:off x="2357529" y="5044055"/>
                  <a:ext cx="5191005" cy="662008"/>
                </a:xfrm>
                <a:prstGeom prst="rect">
                  <a:avLst/>
                </a:prstGeom>
                <a:noFill/>
              </p:spPr>
              <p:txBody>
                <a:bodyPr wrap="none" rtlCol="0" anchor="ctr">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n-US" sz="1050" b="1" dirty="0">
                      <a:latin typeface="Montserrat" pitchFamily="2" charset="77"/>
                    </a:rPr>
                    <a:t>5. Sanity testing</a:t>
                  </a:r>
                </a:p>
              </p:txBody>
            </p:sp>
            <p:sp>
              <p:nvSpPr>
                <p:cNvPr id="32" name="TextBox 26">
                  <a:extLst>
                    <a:ext uri="{FF2B5EF4-FFF2-40B4-BE49-F238E27FC236}">
                      <a16:creationId xmlns:a16="http://schemas.microsoft.com/office/drawing/2014/main" id="{2C04B9AC-D60E-9440-A8DD-0EBBEF8F07F4}"/>
                    </a:ext>
                  </a:extLst>
                </p:cNvPr>
                <p:cNvSpPr txBox="1"/>
                <p:nvPr/>
              </p:nvSpPr>
              <p:spPr>
                <a:xfrm>
                  <a:off x="3485192" y="6870136"/>
                  <a:ext cx="2935630" cy="584124"/>
                </a:xfrm>
                <a:prstGeom prst="rect">
                  <a:avLst/>
                </a:prstGeom>
                <a:noFill/>
              </p:spPr>
              <p:txBody>
                <a:bodyPr wrap="none" rtlCol="0" anchor="ctr">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n-US" sz="900" b="1" dirty="0">
                      <a:solidFill>
                        <a:schemeClr val="bg1"/>
                      </a:solidFill>
                      <a:latin typeface="Montserrat" pitchFamily="2" charset="77"/>
                    </a:rPr>
                    <a:t>6. Go-Live</a:t>
                  </a:r>
                </a:p>
              </p:txBody>
            </p:sp>
            <p:sp>
              <p:nvSpPr>
                <p:cNvPr id="33" name="Subtitle 2">
                  <a:extLst>
                    <a:ext uri="{FF2B5EF4-FFF2-40B4-BE49-F238E27FC236}">
                      <a16:creationId xmlns:a16="http://schemas.microsoft.com/office/drawing/2014/main" id="{9CEE9D8A-7C5E-504B-8C40-F6EEAF883768}"/>
                    </a:ext>
                  </a:extLst>
                </p:cNvPr>
                <p:cNvSpPr txBox="1">
                  <a:spLocks/>
                </p:cNvSpPr>
                <p:nvPr/>
              </p:nvSpPr>
              <p:spPr>
                <a:xfrm flipH="1">
                  <a:off x="-8047041" y="1628512"/>
                  <a:ext cx="8158299" cy="964625"/>
                </a:xfrm>
                <a:prstGeom prst="rect">
                  <a:avLst/>
                </a:prstGeom>
              </p:spPr>
              <p:txBody>
                <a:bodyPr vert="horz" wrap="square" lIns="217490" tIns="108745" rIns="217490" bIns="108745" rtlCol="0" anchor="ctr">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n-US" sz="1050" dirty="0">
                      <a:latin typeface="Montserrat Light" pitchFamily="2" charset="77"/>
                    </a:rPr>
                    <a:t>Full Regression Testing</a:t>
                  </a:r>
                </a:p>
              </p:txBody>
            </p:sp>
            <p:sp>
              <p:nvSpPr>
                <p:cNvPr id="34" name="Subtitle 2">
                  <a:extLst>
                    <a:ext uri="{FF2B5EF4-FFF2-40B4-BE49-F238E27FC236}">
                      <a16:creationId xmlns:a16="http://schemas.microsoft.com/office/drawing/2014/main" id="{EFB0A555-B542-414F-8F1C-CDCCF785BC58}"/>
                    </a:ext>
                  </a:extLst>
                </p:cNvPr>
                <p:cNvSpPr txBox="1">
                  <a:spLocks/>
                </p:cNvSpPr>
                <p:nvPr/>
              </p:nvSpPr>
              <p:spPr>
                <a:xfrm flipH="1">
                  <a:off x="-6231983" y="5020602"/>
                  <a:ext cx="8808058" cy="964625"/>
                </a:xfrm>
                <a:prstGeom prst="rect">
                  <a:avLst/>
                </a:prstGeom>
              </p:spPr>
              <p:txBody>
                <a:bodyPr vert="horz" wrap="square" lIns="217490" tIns="108745" rIns="217490" bIns="108745" rtlCol="0" anchor="ctr">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n-US" sz="1050" dirty="0">
                      <a:latin typeface="Montserrat Light" pitchFamily="2" charset="77"/>
                    </a:rPr>
                    <a:t>Sanity checks</a:t>
                  </a:r>
                </a:p>
              </p:txBody>
            </p:sp>
            <p:sp>
              <p:nvSpPr>
                <p:cNvPr id="35" name="Subtitle 2">
                  <a:extLst>
                    <a:ext uri="{FF2B5EF4-FFF2-40B4-BE49-F238E27FC236}">
                      <a16:creationId xmlns:a16="http://schemas.microsoft.com/office/drawing/2014/main" id="{387E16BB-39C2-7341-BFDC-1EF3C7402BCF}"/>
                    </a:ext>
                  </a:extLst>
                </p:cNvPr>
                <p:cNvSpPr txBox="1">
                  <a:spLocks/>
                </p:cNvSpPr>
                <p:nvPr/>
              </p:nvSpPr>
              <p:spPr>
                <a:xfrm>
                  <a:off x="-3622025" y="6659013"/>
                  <a:ext cx="5501355" cy="1373511"/>
                </a:xfrm>
                <a:prstGeom prst="rect">
                  <a:avLst/>
                </a:prstGeom>
              </p:spPr>
              <p:txBody>
                <a:bodyPr vert="horz" wrap="square" lIns="217490" tIns="108745" rIns="217490" bIns="108745" rtlCol="0" anchor="ctr">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n-US" sz="1050" dirty="0">
                      <a:latin typeface="Montserrat Light" pitchFamily="2" charset="77"/>
                    </a:rPr>
                    <a:t>Push Release to Live environment</a:t>
                  </a:r>
                </a:p>
              </p:txBody>
            </p:sp>
            <p:sp>
              <p:nvSpPr>
                <p:cNvPr id="36" name="Subtitle 2">
                  <a:extLst>
                    <a:ext uri="{FF2B5EF4-FFF2-40B4-BE49-F238E27FC236}">
                      <a16:creationId xmlns:a16="http://schemas.microsoft.com/office/drawing/2014/main" id="{8C3B79D2-25E9-6244-97D3-ABC8725B58A3}"/>
                    </a:ext>
                  </a:extLst>
                </p:cNvPr>
                <p:cNvSpPr txBox="1">
                  <a:spLocks/>
                </p:cNvSpPr>
                <p:nvPr/>
              </p:nvSpPr>
              <p:spPr>
                <a:xfrm>
                  <a:off x="-7181226" y="3079986"/>
                  <a:ext cx="7893464" cy="1373511"/>
                </a:xfrm>
                <a:prstGeom prst="rect">
                  <a:avLst/>
                </a:prstGeom>
              </p:spPr>
              <p:txBody>
                <a:bodyPr vert="horz" wrap="square" lIns="217490" tIns="108745" rIns="217490" bIns="108745" rtlCol="0" anchor="ctr">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n-US" sz="1050" dirty="0">
                      <a:latin typeface="Montserrat Light" pitchFamily="2" charset="77"/>
                      <a:ea typeface="Open Sans Light" panose="020B0306030504020204" pitchFamily="34" charset="0"/>
                      <a:cs typeface="Open Sans Light" panose="020B0306030504020204" pitchFamily="34" charset="0"/>
                    </a:rPr>
                    <a:t>Enhancements and fixes testing</a:t>
                  </a:r>
                </a:p>
              </p:txBody>
            </p:sp>
            <p:sp>
              <p:nvSpPr>
                <p:cNvPr id="37" name="Subtitle 2">
                  <a:extLst>
                    <a:ext uri="{FF2B5EF4-FFF2-40B4-BE49-F238E27FC236}">
                      <a16:creationId xmlns:a16="http://schemas.microsoft.com/office/drawing/2014/main" id="{7B76B635-4673-6040-B9A7-8D84B4293900}"/>
                    </a:ext>
                  </a:extLst>
                </p:cNvPr>
                <p:cNvSpPr txBox="1">
                  <a:spLocks/>
                </p:cNvSpPr>
                <p:nvPr/>
              </p:nvSpPr>
              <p:spPr>
                <a:xfrm>
                  <a:off x="-8355213" y="-564712"/>
                  <a:ext cx="7150247" cy="1373511"/>
                </a:xfrm>
                <a:prstGeom prst="rect">
                  <a:avLst/>
                </a:prstGeom>
              </p:spPr>
              <p:txBody>
                <a:bodyPr vert="horz" wrap="square" lIns="217490" tIns="108745" rIns="217490" bIns="108745" rtlCol="0" anchor="ctr">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n-US" sz="1050" dirty="0">
                      <a:latin typeface="Montserrat Light" pitchFamily="2" charset="77"/>
                      <a:ea typeface="Open Sans Light" panose="020B0306030504020204" pitchFamily="34" charset="0"/>
                      <a:cs typeface="Open Sans Light" panose="020B0306030504020204" pitchFamily="34" charset="0"/>
                    </a:rPr>
                    <a:t>Prepare the Release test cases and Test Data</a:t>
                  </a:r>
                </a:p>
              </p:txBody>
            </p:sp>
          </p:grpSp>
          <p:sp>
            <p:nvSpPr>
              <p:cNvPr id="14" name="Freeform 13">
                <a:extLst>
                  <a:ext uri="{FF2B5EF4-FFF2-40B4-BE49-F238E27FC236}">
                    <a16:creationId xmlns:a16="http://schemas.microsoft.com/office/drawing/2014/main" id="{B4B199E2-F4FA-9D42-AF7A-790C56BF1E9D}"/>
                  </a:ext>
                </a:extLst>
              </p:cNvPr>
              <p:cNvSpPr>
                <a:spLocks/>
              </p:cNvSpPr>
              <p:nvPr/>
            </p:nvSpPr>
            <p:spPr bwMode="auto">
              <a:xfrm>
                <a:off x="7249433" y="1136244"/>
                <a:ext cx="3812221" cy="807807"/>
              </a:xfrm>
              <a:custGeom>
                <a:avLst/>
                <a:gdLst>
                  <a:gd name="T0" fmla="*/ 3252 w 3481"/>
                  <a:gd name="T1" fmla="*/ 582 h 582"/>
                  <a:gd name="T2" fmla="*/ 3481 w 3481"/>
                  <a:gd name="T3" fmla="*/ 319 h 582"/>
                  <a:gd name="T4" fmla="*/ 0 w 3481"/>
                  <a:gd name="T5" fmla="*/ 127 h 582"/>
                  <a:gd name="T6" fmla="*/ 240 w 3481"/>
                  <a:gd name="T7" fmla="*/ 458 h 582"/>
                  <a:gd name="T8" fmla="*/ 3252 w 3481"/>
                  <a:gd name="T9" fmla="*/ 582 h 582"/>
                </a:gdLst>
                <a:ahLst/>
                <a:cxnLst>
                  <a:cxn ang="0">
                    <a:pos x="T0" y="T1"/>
                  </a:cxn>
                  <a:cxn ang="0">
                    <a:pos x="T2" y="T3"/>
                  </a:cxn>
                  <a:cxn ang="0">
                    <a:pos x="T4" y="T5"/>
                  </a:cxn>
                  <a:cxn ang="0">
                    <a:pos x="T6" y="T7"/>
                  </a:cxn>
                  <a:cxn ang="0">
                    <a:pos x="T8" y="T9"/>
                  </a:cxn>
                </a:cxnLst>
                <a:rect l="0" t="0" r="r" b="b"/>
                <a:pathLst>
                  <a:path w="3481" h="582">
                    <a:moveTo>
                      <a:pt x="3252" y="582"/>
                    </a:moveTo>
                    <a:cubicBezTo>
                      <a:pt x="3327" y="493"/>
                      <a:pt x="3403" y="405"/>
                      <a:pt x="3481" y="319"/>
                    </a:cubicBezTo>
                    <a:cubicBezTo>
                      <a:pt x="2337" y="64"/>
                      <a:pt x="1163" y="0"/>
                      <a:pt x="0" y="127"/>
                    </a:cubicBezTo>
                    <a:cubicBezTo>
                      <a:pt x="81" y="237"/>
                      <a:pt x="161" y="347"/>
                      <a:pt x="240" y="458"/>
                    </a:cubicBezTo>
                    <a:cubicBezTo>
                      <a:pt x="1245" y="353"/>
                      <a:pt x="2257" y="394"/>
                      <a:pt x="3252" y="582"/>
                    </a:cubicBezTo>
                    <a:close/>
                  </a:path>
                </a:pathLst>
              </a:custGeom>
              <a:solidFill>
                <a:schemeClr val="tx1"/>
              </a:solidFill>
              <a:ln>
                <a:noFill/>
              </a:ln>
            </p:spPr>
            <p:txBody>
              <a:bodyPr vert="horz" wrap="square" lIns="243777" tIns="121888" rIns="243777" bIns="121888" numCol="1" anchor="ctr" anchorCtr="0" compatLnSpc="1">
                <a:prstTxWarp prst="textNoShape">
                  <a:avLst/>
                </a:prstTxWarp>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endParaRPr lang="en-US" sz="1100" b="1" dirty="0">
                  <a:solidFill>
                    <a:schemeClr val="bg1"/>
                  </a:solidFill>
                  <a:latin typeface="Montserrat" pitchFamily="2" charset="77"/>
                </a:endParaRPr>
              </a:p>
            </p:txBody>
          </p:sp>
        </p:grpSp>
        <p:cxnSp>
          <p:nvCxnSpPr>
            <p:cNvPr id="10" name="Straight Arrow Connector 9">
              <a:extLst>
                <a:ext uri="{FF2B5EF4-FFF2-40B4-BE49-F238E27FC236}">
                  <a16:creationId xmlns:a16="http://schemas.microsoft.com/office/drawing/2014/main" id="{4A95898B-F1A8-4040-BD8F-B17D71F0DF4F}"/>
                </a:ext>
              </a:extLst>
            </p:cNvPr>
            <p:cNvCxnSpPr>
              <a:cxnSpLocks/>
            </p:cNvCxnSpPr>
            <p:nvPr/>
          </p:nvCxnSpPr>
          <p:spPr>
            <a:xfrm flipH="1">
              <a:off x="7009784" y="1476725"/>
              <a:ext cx="625041" cy="0"/>
            </a:xfrm>
            <a:prstGeom prst="straightConnector1">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11" name="Subtitle 2">
              <a:extLst>
                <a:ext uri="{FF2B5EF4-FFF2-40B4-BE49-F238E27FC236}">
                  <a16:creationId xmlns:a16="http://schemas.microsoft.com/office/drawing/2014/main" id="{7B76B635-4673-6040-B9A7-8D84B4293900}"/>
                </a:ext>
              </a:extLst>
            </p:cNvPr>
            <p:cNvSpPr txBox="1">
              <a:spLocks/>
            </p:cNvSpPr>
            <p:nvPr/>
          </p:nvSpPr>
          <p:spPr>
            <a:xfrm>
              <a:off x="5251657" y="1141934"/>
              <a:ext cx="2176368" cy="704362"/>
            </a:xfrm>
            <a:prstGeom prst="rect">
              <a:avLst/>
            </a:prstGeom>
          </p:spPr>
          <p:txBody>
            <a:bodyPr vert="horz" wrap="square" lIns="217490" tIns="108745" rIns="217490" bIns="108745" rtlCol="0" anchor="ctr">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n-US" sz="1050" dirty="0">
                  <a:latin typeface="Montserrat Light" pitchFamily="2" charset="77"/>
                  <a:ea typeface="Open Sans Light" panose="020B0306030504020204" pitchFamily="34" charset="0"/>
                  <a:cs typeface="Open Sans Light" panose="020B0306030504020204" pitchFamily="34" charset="0"/>
                </a:rPr>
                <a:t>Review of the US and Acceptance Criteria during grooming sessions</a:t>
              </a:r>
            </a:p>
          </p:txBody>
        </p:sp>
      </p:grpSp>
      <p:sp>
        <p:nvSpPr>
          <p:cNvPr id="3" name="TextBox 2">
            <a:extLst>
              <a:ext uri="{FF2B5EF4-FFF2-40B4-BE49-F238E27FC236}">
                <a16:creationId xmlns:a16="http://schemas.microsoft.com/office/drawing/2014/main" id="{F3C331C3-271C-4C0F-9930-013CEA934006}"/>
              </a:ext>
            </a:extLst>
          </p:cNvPr>
          <p:cNvSpPr txBox="1"/>
          <p:nvPr/>
        </p:nvSpPr>
        <p:spPr>
          <a:xfrm>
            <a:off x="8008841" y="1874506"/>
            <a:ext cx="3206327" cy="646331"/>
          </a:xfrm>
          <a:prstGeom prst="rect">
            <a:avLst/>
          </a:prstGeom>
          <a:noFill/>
        </p:spPr>
        <p:txBody>
          <a:bodyPr wrap="none" rtlCol="0">
            <a:spAutoFit/>
          </a:bodyPr>
          <a:lstStyle/>
          <a:p>
            <a:r>
              <a:rPr lang="en-US" sz="1100" b="1" dirty="0">
                <a:solidFill>
                  <a:schemeClr val="bg1"/>
                </a:solidFill>
                <a:latin typeface="Montserrat" pitchFamily="2" charset="77"/>
              </a:rPr>
              <a:t>1. In</a:t>
            </a:r>
            <a:r>
              <a:rPr lang="en-US" sz="1800" b="1" dirty="0">
                <a:solidFill>
                  <a:schemeClr val="bg1"/>
                </a:solidFill>
                <a:latin typeface="Montserrat" pitchFamily="2" charset="77"/>
              </a:rPr>
              <a:t> </a:t>
            </a:r>
            <a:r>
              <a:rPr lang="en-US" sz="1100" b="1" dirty="0">
                <a:solidFill>
                  <a:schemeClr val="bg1"/>
                </a:solidFill>
                <a:latin typeface="Montserrat" pitchFamily="2" charset="77"/>
              </a:rPr>
              <a:t>scope US review and understanding</a:t>
            </a:r>
          </a:p>
          <a:p>
            <a:endParaRPr lang="en-IN" dirty="0"/>
          </a:p>
        </p:txBody>
      </p:sp>
    </p:spTree>
    <p:extLst>
      <p:ext uri="{BB962C8B-B14F-4D97-AF65-F5344CB8AC3E}">
        <p14:creationId xmlns:p14="http://schemas.microsoft.com/office/powerpoint/2010/main" val="1215033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Rectangle 181">
            <a:extLst>
              <a:ext uri="{FF2B5EF4-FFF2-40B4-BE49-F238E27FC236}">
                <a16:creationId xmlns:a16="http://schemas.microsoft.com/office/drawing/2014/main" id="{4126B568-1626-4212-BB7C-6BD73E699430}"/>
              </a:ext>
            </a:extLst>
          </p:cNvPr>
          <p:cNvSpPr/>
          <p:nvPr/>
        </p:nvSpPr>
        <p:spPr>
          <a:xfrm>
            <a:off x="1030599" y="1899879"/>
            <a:ext cx="8365731" cy="1704200"/>
          </a:xfrm>
          <a:prstGeom prst="rect">
            <a:avLst/>
          </a:prstGeom>
          <a:solidFill>
            <a:srgbClr val="F2F2F2"/>
          </a:solidFill>
          <a:ln w="12700" cap="flat" cmpd="sng" algn="ctr">
            <a:noFill/>
            <a:prstDash val="solid"/>
            <a:miter lim="800000"/>
          </a:ln>
          <a:effectLst/>
        </p:spPr>
        <p:txBody>
          <a:bodyPr rtlCol="0" anchor="ctr"/>
          <a:lstStyle/>
          <a:p>
            <a:pPr algn="ctr" defTabSz="844083">
              <a:defRPr/>
            </a:pPr>
            <a:endParaRPr lang="en-US" sz="831" b="1" kern="0">
              <a:latin typeface="Avenir"/>
              <a:cs typeface="Arial" panose="020B0604020202020204" pitchFamily="34" charset="0"/>
            </a:endParaRPr>
          </a:p>
        </p:txBody>
      </p:sp>
      <p:sp>
        <p:nvSpPr>
          <p:cNvPr id="185" name="Rectangle 184">
            <a:extLst>
              <a:ext uri="{FF2B5EF4-FFF2-40B4-BE49-F238E27FC236}">
                <a16:creationId xmlns:a16="http://schemas.microsoft.com/office/drawing/2014/main" id="{932C5C49-E69D-45DA-93A4-BB2D44223C97}"/>
              </a:ext>
            </a:extLst>
          </p:cNvPr>
          <p:cNvSpPr/>
          <p:nvPr/>
        </p:nvSpPr>
        <p:spPr>
          <a:xfrm>
            <a:off x="591952" y="1066967"/>
            <a:ext cx="9819813" cy="4720907"/>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latin typeface="Arial" panose="020B0604020202020204" pitchFamily="34" charset="0"/>
              <a:cs typeface="Arial" panose="020B0604020202020204" pitchFamily="34" charset="0"/>
            </a:endParaRPr>
          </a:p>
        </p:txBody>
      </p:sp>
      <p:sp>
        <p:nvSpPr>
          <p:cNvPr id="305" name="Rectangle: Rounded Corners 304">
            <a:extLst>
              <a:ext uri="{FF2B5EF4-FFF2-40B4-BE49-F238E27FC236}">
                <a16:creationId xmlns:a16="http://schemas.microsoft.com/office/drawing/2014/main" id="{855BE49F-354A-4110-BE5C-5EA0E3981B88}"/>
              </a:ext>
            </a:extLst>
          </p:cNvPr>
          <p:cNvSpPr/>
          <p:nvPr/>
        </p:nvSpPr>
        <p:spPr>
          <a:xfrm>
            <a:off x="698644" y="2690515"/>
            <a:ext cx="9675845" cy="3021270"/>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9A1E9209-5EDF-4352-AFAB-E847C8BB5E9A}"/>
              </a:ext>
            </a:extLst>
          </p:cNvPr>
          <p:cNvGrpSpPr/>
          <p:nvPr/>
        </p:nvGrpSpPr>
        <p:grpSpPr>
          <a:xfrm>
            <a:off x="698644" y="1882448"/>
            <a:ext cx="9675845" cy="1415078"/>
            <a:chOff x="127906" y="1940618"/>
            <a:chExt cx="9581468" cy="2043420"/>
          </a:xfrm>
        </p:grpSpPr>
        <p:sp>
          <p:nvSpPr>
            <p:cNvPr id="7" name="Rectangle: Rounded Corners 6">
              <a:extLst>
                <a:ext uri="{FF2B5EF4-FFF2-40B4-BE49-F238E27FC236}">
                  <a16:creationId xmlns:a16="http://schemas.microsoft.com/office/drawing/2014/main" id="{F15A73BB-AE70-40D3-A0BF-28509AD1C828}"/>
                </a:ext>
              </a:extLst>
            </p:cNvPr>
            <p:cNvSpPr/>
            <p:nvPr/>
          </p:nvSpPr>
          <p:spPr>
            <a:xfrm>
              <a:off x="127906" y="1940618"/>
              <a:ext cx="9581468" cy="2043420"/>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dirty="0">
                <a:latin typeface="Arial" panose="020B0604020202020204" pitchFamily="34" charset="0"/>
                <a:cs typeface="Arial" panose="020B0604020202020204" pitchFamily="34" charset="0"/>
              </a:endParaRPr>
            </a:p>
          </p:txBody>
        </p:sp>
        <p:sp>
          <p:nvSpPr>
            <p:cNvPr id="472" name="Rectangle 471">
              <a:extLst>
                <a:ext uri="{FF2B5EF4-FFF2-40B4-BE49-F238E27FC236}">
                  <a16:creationId xmlns:a16="http://schemas.microsoft.com/office/drawing/2014/main" id="{DB752FBA-57C4-429A-972D-B5290D712303}"/>
                </a:ext>
              </a:extLst>
            </p:cNvPr>
            <p:cNvSpPr/>
            <p:nvPr/>
          </p:nvSpPr>
          <p:spPr>
            <a:xfrm>
              <a:off x="162266" y="2098504"/>
              <a:ext cx="265176" cy="1830175"/>
            </a:xfrm>
            <a:prstGeom prst="rect">
              <a:avLst/>
            </a:prstGeom>
            <a:solidFill>
              <a:srgbClr val="FCD03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vert270" wrap="square" lIns="84406" tIns="84406" rIns="84406" bIns="84406" numCol="1" spcCol="38100" rtlCol="0" anchor="ctr">
              <a:noAutofit/>
            </a:bodyPr>
            <a:lstStyle/>
            <a:p>
              <a:pPr algn="ctr" defTabSz="685817"/>
              <a:r>
                <a:rPr lang="en-GB" sz="923" b="1" dirty="0">
                  <a:latin typeface="Arial" panose="020B0604020202020204" pitchFamily="34" charset="0"/>
                  <a:cs typeface="Arial" panose="020B0604020202020204" pitchFamily="34" charset="0"/>
                </a:rPr>
                <a:t>Execution Timeline</a:t>
              </a:r>
            </a:p>
          </p:txBody>
        </p:sp>
        <p:sp>
          <p:nvSpPr>
            <p:cNvPr id="180" name="Rectangle 179">
              <a:extLst>
                <a:ext uri="{FF2B5EF4-FFF2-40B4-BE49-F238E27FC236}">
                  <a16:creationId xmlns:a16="http://schemas.microsoft.com/office/drawing/2014/main" id="{E2239DC6-5B81-45C4-AE8A-B9C12A1724BB}"/>
                </a:ext>
              </a:extLst>
            </p:cNvPr>
            <p:cNvSpPr/>
            <p:nvPr/>
          </p:nvSpPr>
          <p:spPr>
            <a:xfrm>
              <a:off x="504657" y="2102851"/>
              <a:ext cx="9127876" cy="1817330"/>
            </a:xfrm>
            <a:prstGeom prst="rect">
              <a:avLst/>
            </a:prstGeom>
            <a:solidFill>
              <a:srgbClr val="FFFDF3"/>
            </a:solid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54">
                <a:solidFill>
                  <a:schemeClr val="tx1"/>
                </a:solidFill>
                <a:latin typeface="Arial" panose="020B0604020202020204" pitchFamily="34" charset="0"/>
                <a:cs typeface="Arial" panose="020B0604020202020204" pitchFamily="34" charset="0"/>
              </a:endParaRPr>
            </a:p>
          </p:txBody>
        </p:sp>
      </p:grpSp>
      <p:grpSp>
        <p:nvGrpSpPr>
          <p:cNvPr id="3" name="Group 2">
            <a:extLst>
              <a:ext uri="{FF2B5EF4-FFF2-40B4-BE49-F238E27FC236}">
                <a16:creationId xmlns:a16="http://schemas.microsoft.com/office/drawing/2014/main" id="{2F263D7D-CEB5-4A41-A67E-C174F259F69E}"/>
              </a:ext>
            </a:extLst>
          </p:cNvPr>
          <p:cNvGrpSpPr/>
          <p:nvPr/>
        </p:nvGrpSpPr>
        <p:grpSpPr>
          <a:xfrm>
            <a:off x="3877919" y="2122122"/>
            <a:ext cx="6180480" cy="1083930"/>
            <a:chOff x="2301531" y="2139680"/>
            <a:chExt cx="7729086" cy="1174258"/>
          </a:xfrm>
          <a:solidFill>
            <a:srgbClr val="EAD77B"/>
          </a:solidFill>
        </p:grpSpPr>
        <p:sp>
          <p:nvSpPr>
            <p:cNvPr id="181" name="Pentagon 1">
              <a:extLst>
                <a:ext uri="{FF2B5EF4-FFF2-40B4-BE49-F238E27FC236}">
                  <a16:creationId xmlns:a16="http://schemas.microsoft.com/office/drawing/2014/main" id="{73B6B441-9808-4F06-BF7C-82395EB43F53}"/>
                </a:ext>
              </a:extLst>
            </p:cNvPr>
            <p:cNvSpPr/>
            <p:nvPr/>
          </p:nvSpPr>
          <p:spPr>
            <a:xfrm>
              <a:off x="2301531" y="2139680"/>
              <a:ext cx="2789960" cy="274320"/>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900" b="1" dirty="0">
                  <a:solidFill>
                    <a:schemeClr val="tx1"/>
                  </a:solidFill>
                </a:rPr>
                <a:t>3.Regression Testing</a:t>
              </a:r>
            </a:p>
          </p:txBody>
        </p:sp>
        <p:sp>
          <p:nvSpPr>
            <p:cNvPr id="184" name="Pentagon 1">
              <a:extLst>
                <a:ext uri="{FF2B5EF4-FFF2-40B4-BE49-F238E27FC236}">
                  <a16:creationId xmlns:a16="http://schemas.microsoft.com/office/drawing/2014/main" id="{478C2639-78A9-447F-82E6-452830BB1861}"/>
                </a:ext>
              </a:extLst>
            </p:cNvPr>
            <p:cNvSpPr/>
            <p:nvPr/>
          </p:nvSpPr>
          <p:spPr>
            <a:xfrm>
              <a:off x="4576484" y="2453161"/>
              <a:ext cx="3799746" cy="304470"/>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844083"/>
              <a:r>
                <a:rPr lang="en-US" sz="900" b="1" dirty="0">
                  <a:solidFill>
                    <a:schemeClr val="tx1"/>
                  </a:solidFill>
                </a:rPr>
                <a:t>4.Release X Testing</a:t>
              </a:r>
            </a:p>
          </p:txBody>
        </p:sp>
        <p:sp>
          <p:nvSpPr>
            <p:cNvPr id="187" name="Pentagon 1">
              <a:extLst>
                <a:ext uri="{FF2B5EF4-FFF2-40B4-BE49-F238E27FC236}">
                  <a16:creationId xmlns:a16="http://schemas.microsoft.com/office/drawing/2014/main" id="{E093C953-C038-4AEB-8954-DE0B3EF9ED3B}"/>
                </a:ext>
              </a:extLst>
            </p:cNvPr>
            <p:cNvSpPr/>
            <p:nvPr/>
          </p:nvSpPr>
          <p:spPr>
            <a:xfrm>
              <a:off x="8301958" y="2794003"/>
              <a:ext cx="750298" cy="217729"/>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b="1" dirty="0">
                  <a:solidFill>
                    <a:schemeClr val="tx1"/>
                  </a:solidFill>
                </a:rPr>
                <a:t>5.Sanity Testing </a:t>
              </a:r>
            </a:p>
          </p:txBody>
        </p:sp>
        <p:sp>
          <p:nvSpPr>
            <p:cNvPr id="188" name="Pentagon 1">
              <a:extLst>
                <a:ext uri="{FF2B5EF4-FFF2-40B4-BE49-F238E27FC236}">
                  <a16:creationId xmlns:a16="http://schemas.microsoft.com/office/drawing/2014/main" id="{582907C2-5643-47B0-BCB2-521CDC12BDBC}"/>
                </a:ext>
              </a:extLst>
            </p:cNvPr>
            <p:cNvSpPr/>
            <p:nvPr/>
          </p:nvSpPr>
          <p:spPr>
            <a:xfrm>
              <a:off x="8842860" y="3075988"/>
              <a:ext cx="1187757" cy="237950"/>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b="1" dirty="0">
                  <a:solidFill>
                    <a:schemeClr val="tx1"/>
                  </a:solidFill>
                </a:rPr>
                <a:t>6.Prod Deploy</a:t>
              </a:r>
            </a:p>
          </p:txBody>
        </p:sp>
      </p:grpSp>
      <p:sp>
        <p:nvSpPr>
          <p:cNvPr id="11" name="Star: 8 Points 10">
            <a:extLst>
              <a:ext uri="{FF2B5EF4-FFF2-40B4-BE49-F238E27FC236}">
                <a16:creationId xmlns:a16="http://schemas.microsoft.com/office/drawing/2014/main" id="{81B394D1-8A77-4F01-A200-4D9F13A41F64}"/>
              </a:ext>
            </a:extLst>
          </p:cNvPr>
          <p:cNvSpPr/>
          <p:nvPr/>
        </p:nvSpPr>
        <p:spPr>
          <a:xfrm>
            <a:off x="9914327" y="2351985"/>
            <a:ext cx="275087" cy="275087"/>
          </a:xfrm>
          <a:prstGeom prst="star8">
            <a:avLst/>
          </a:prstGeom>
          <a:solidFill>
            <a:schemeClr val="tx2"/>
          </a:solidFill>
          <a:ln>
            <a:solidFill>
              <a:srgbClr val="EAD7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dirty="0"/>
          </a:p>
        </p:txBody>
      </p:sp>
      <p:sp>
        <p:nvSpPr>
          <p:cNvPr id="12" name="Rectangle 11">
            <a:extLst>
              <a:ext uri="{FF2B5EF4-FFF2-40B4-BE49-F238E27FC236}">
                <a16:creationId xmlns:a16="http://schemas.microsoft.com/office/drawing/2014/main" id="{8F18E468-F874-4D86-A858-51D6A664A73B}"/>
              </a:ext>
            </a:extLst>
          </p:cNvPr>
          <p:cNvSpPr/>
          <p:nvPr/>
        </p:nvSpPr>
        <p:spPr>
          <a:xfrm>
            <a:off x="9753974" y="2670028"/>
            <a:ext cx="603050" cy="262829"/>
          </a:xfrm>
          <a:prstGeom prst="rect">
            <a:avLst/>
          </a:prstGeom>
        </p:spPr>
        <p:txBody>
          <a:bodyPr wrap="none">
            <a:spAutoFit/>
          </a:bodyPr>
          <a:lstStyle/>
          <a:p>
            <a:r>
              <a:rPr lang="en-US" sz="1108" b="1" dirty="0"/>
              <a:t>Rx Live</a:t>
            </a:r>
            <a:endParaRPr lang="en-US" sz="1108" dirty="0"/>
          </a:p>
        </p:txBody>
      </p:sp>
      <p:graphicFrame>
        <p:nvGraphicFramePr>
          <p:cNvPr id="145" name="Table 144">
            <a:extLst>
              <a:ext uri="{FF2B5EF4-FFF2-40B4-BE49-F238E27FC236}">
                <a16:creationId xmlns:a16="http://schemas.microsoft.com/office/drawing/2014/main" id="{EFBA18BB-4F1D-4B33-A881-D13191294BFE}"/>
              </a:ext>
            </a:extLst>
          </p:cNvPr>
          <p:cNvGraphicFramePr>
            <a:graphicFrameLocks noGrp="1"/>
          </p:cNvGraphicFramePr>
          <p:nvPr/>
        </p:nvGraphicFramePr>
        <p:xfrm>
          <a:off x="954611" y="3427421"/>
          <a:ext cx="9342280" cy="2181124"/>
        </p:xfrm>
        <a:graphic>
          <a:graphicData uri="http://schemas.openxmlformats.org/drawingml/2006/table">
            <a:tbl>
              <a:tblPr>
                <a:tableStyleId>{5C22544A-7EE6-4342-B048-85BDC9FD1C3A}</a:tableStyleId>
              </a:tblPr>
              <a:tblGrid>
                <a:gridCol w="3189200">
                  <a:extLst>
                    <a:ext uri="{9D8B030D-6E8A-4147-A177-3AD203B41FA5}">
                      <a16:colId xmlns:a16="http://schemas.microsoft.com/office/drawing/2014/main" val="2489320157"/>
                    </a:ext>
                  </a:extLst>
                </a:gridCol>
                <a:gridCol w="2918297">
                  <a:extLst>
                    <a:ext uri="{9D8B030D-6E8A-4147-A177-3AD203B41FA5}">
                      <a16:colId xmlns:a16="http://schemas.microsoft.com/office/drawing/2014/main" val="3152670706"/>
                    </a:ext>
                  </a:extLst>
                </a:gridCol>
                <a:gridCol w="1795592">
                  <a:extLst>
                    <a:ext uri="{9D8B030D-6E8A-4147-A177-3AD203B41FA5}">
                      <a16:colId xmlns:a16="http://schemas.microsoft.com/office/drawing/2014/main" val="4032011356"/>
                    </a:ext>
                  </a:extLst>
                </a:gridCol>
                <a:gridCol w="1439191">
                  <a:extLst>
                    <a:ext uri="{9D8B030D-6E8A-4147-A177-3AD203B41FA5}">
                      <a16:colId xmlns:a16="http://schemas.microsoft.com/office/drawing/2014/main" val="4187009613"/>
                    </a:ext>
                  </a:extLst>
                </a:gridCol>
              </a:tblGrid>
              <a:tr h="486366">
                <a:tc>
                  <a:txBody>
                    <a:bodyPr/>
                    <a:lstStyle/>
                    <a:p>
                      <a:pPr marL="0" marR="0" lvl="0" indent="0" algn="ctr" defTabSz="844083" rtl="0" eaLnBrk="1" fontAlgn="ctr"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chemeClr val="bg1"/>
                          </a:solidFill>
                          <a:effectLst/>
                          <a:uLnTx/>
                          <a:uFillTx/>
                          <a:latin typeface="MULISH EXTRABOLD ROMAN"/>
                          <a:ea typeface="+mn-ea"/>
                          <a:cs typeface="Arial"/>
                        </a:rPr>
                        <a:t>Activity</a:t>
                      </a:r>
                    </a:p>
                  </a:txBody>
                  <a:tcPr marL="5245" marR="5245" marT="5245" marB="0" anchor="ctr">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100" b="1" kern="1200" dirty="0">
                          <a:solidFill>
                            <a:schemeClr val="bg1"/>
                          </a:solidFill>
                          <a:effectLst/>
                          <a:latin typeface="MULISH EXTRABOLD ROMAN"/>
                          <a:ea typeface="+mn-ea"/>
                          <a:cs typeface="+mn-cs"/>
                        </a:rPr>
                        <a:t>Release X</a:t>
                      </a:r>
                      <a:r>
                        <a:rPr lang="en-US" sz="1100" b="1" kern="1200" baseline="0" dirty="0">
                          <a:solidFill>
                            <a:schemeClr val="bg1"/>
                          </a:solidFill>
                          <a:effectLst/>
                          <a:latin typeface="MULISH EXTRABOLD ROMAN"/>
                          <a:ea typeface="+mn-ea"/>
                          <a:cs typeface="+mn-cs"/>
                        </a:rPr>
                        <a:t> Activities</a:t>
                      </a:r>
                      <a:endParaRPr lang="en-US" sz="1100" b="1" kern="1200" dirty="0">
                        <a:solidFill>
                          <a:schemeClr val="bg1"/>
                        </a:solidFill>
                        <a:effectLst/>
                        <a:latin typeface="MULISH EXTRABOLD ROMAN"/>
                        <a:ea typeface="+mn-ea"/>
                        <a:cs typeface="+mn-cs"/>
                      </a:endParaRPr>
                    </a:p>
                  </a:txBody>
                  <a:tcPr marL="5245" marR="5245" marT="524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100" b="1" kern="1200" dirty="0">
                          <a:solidFill>
                            <a:schemeClr val="bg1"/>
                          </a:solidFill>
                          <a:effectLst/>
                          <a:latin typeface="MULISH EXTRABOLD ROMAN"/>
                          <a:ea typeface="+mn-ea"/>
                          <a:cs typeface="+mn-cs"/>
                        </a:rPr>
                        <a:t>Tested vs Total</a:t>
                      </a:r>
                    </a:p>
                  </a:txBody>
                  <a:tcPr marL="5245" marR="5245" marT="524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100" b="1" kern="1200" dirty="0">
                          <a:solidFill>
                            <a:schemeClr val="bg1"/>
                          </a:solidFill>
                          <a:effectLst/>
                          <a:latin typeface="MULISH EXTRABOLD ROMAN"/>
                          <a:ea typeface="+mn-ea"/>
                          <a:cs typeface="+mn-cs"/>
                        </a:rPr>
                        <a:t>Progress Rate</a:t>
                      </a:r>
                    </a:p>
                  </a:txBody>
                  <a:tcPr marL="5245" marR="5245" marT="5245" marB="0" anchor="ctr">
                    <a:lnL w="381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467502212"/>
                  </a:ext>
                </a:extLst>
              </a:tr>
              <a:tr h="411682">
                <a:tc rowSpan="4">
                  <a:txBody>
                    <a:bodyPr/>
                    <a:lstStyle/>
                    <a:p>
                      <a:pPr algn="ctr" fontAlgn="b"/>
                      <a:endParaRPr lang="en-US" sz="1100" b="1" kern="1200" dirty="0">
                        <a:solidFill>
                          <a:schemeClr val="dk1"/>
                        </a:solidFill>
                        <a:effectLst/>
                        <a:latin typeface="MULISH EXTRABOLD ROMAN"/>
                        <a:ea typeface="+mn-ea"/>
                        <a:cs typeface="+mn-cs"/>
                      </a:endParaRPr>
                    </a:p>
                    <a:p>
                      <a:pPr algn="ctr" fontAlgn="b"/>
                      <a:r>
                        <a:rPr lang="en-US" sz="1100" b="1" kern="1200" dirty="0">
                          <a:solidFill>
                            <a:schemeClr val="dk1"/>
                          </a:solidFill>
                          <a:effectLst/>
                          <a:latin typeface="MULISH EXTRABOLD ROMAN"/>
                          <a:ea typeface="+mn-ea"/>
                          <a:cs typeface="+mn-cs"/>
                        </a:rPr>
                        <a:t>Release X</a:t>
                      </a:r>
                      <a:r>
                        <a:rPr lang="en-US" sz="1100" b="1" kern="1200" baseline="0" dirty="0">
                          <a:solidFill>
                            <a:schemeClr val="dk1"/>
                          </a:solidFill>
                          <a:effectLst/>
                          <a:latin typeface="MULISH EXTRABOLD ROMAN"/>
                          <a:ea typeface="+mn-ea"/>
                          <a:cs typeface="+mn-cs"/>
                        </a:rPr>
                        <a:t> </a:t>
                      </a:r>
                      <a:r>
                        <a:rPr lang="en-US" sz="1100" b="1" kern="1200" dirty="0">
                          <a:solidFill>
                            <a:schemeClr val="dk1"/>
                          </a:solidFill>
                          <a:effectLst/>
                          <a:latin typeface="MULISH EXTRABOLD ROMAN"/>
                          <a:ea typeface="+mn-ea"/>
                          <a:cs typeface="+mn-cs"/>
                        </a:rPr>
                        <a:t>Testing </a:t>
                      </a:r>
                    </a:p>
                  </a:txBody>
                  <a:tcPr marL="5245" marR="5245" marT="5245" marB="0" anchor="ct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2"/>
                    </a:solidFill>
                  </a:tcPr>
                </a:tc>
                <a:tc>
                  <a:txBody>
                    <a:bodyPr/>
                    <a:lstStyle/>
                    <a:p>
                      <a:pPr algn="ctr" fontAlgn="ctr"/>
                      <a:r>
                        <a:rPr lang="en-US" sz="1100" b="1" kern="1200" dirty="0">
                          <a:solidFill>
                            <a:schemeClr val="dk1"/>
                          </a:solidFill>
                          <a:effectLst/>
                          <a:latin typeface="MULISH EXTRABOLD ROMAN"/>
                          <a:ea typeface="+mn-ea"/>
                          <a:cs typeface="+mn-cs"/>
                        </a:rPr>
                        <a:t>Functional Testing</a:t>
                      </a:r>
                    </a:p>
                  </a:txBody>
                  <a:tcPr marL="5245" marR="5245" marT="524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indent="0" algn="ctr" defTabSz="584200" rtl="0" eaLnBrk="1" fontAlgn="ctr" latinLnBrk="0" hangingPunct="0">
                        <a:spcBef>
                          <a:spcPts val="200"/>
                        </a:spcBef>
                        <a:spcAft>
                          <a:spcPts val="200"/>
                        </a:spcAft>
                        <a:buFont typeface="Arial" panose="020B0604020202020204" pitchFamily="34" charset="0"/>
                        <a:buNone/>
                      </a:pPr>
                      <a:r>
                        <a:rPr lang="en-US" sz="1100" b="1" kern="0" dirty="0">
                          <a:solidFill>
                            <a:schemeClr val="dk1"/>
                          </a:solidFill>
                          <a:latin typeface="+mn-lt"/>
                          <a:ea typeface="+mn-ea"/>
                          <a:cs typeface="Calibri"/>
                          <a:sym typeface="Helvetica Light"/>
                        </a:rPr>
                        <a:t>xx</a:t>
                      </a:r>
                    </a:p>
                  </a:txBody>
                  <a:tcPr marL="5245" marR="5245" marT="524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lang="en-US" sz="1100" b="1" kern="1200" dirty="0">
                          <a:solidFill>
                            <a:schemeClr val="dk1"/>
                          </a:solidFill>
                          <a:effectLst/>
                          <a:latin typeface="MULISH EXTRABOLD ROMAN"/>
                          <a:ea typeface="+mn-ea"/>
                          <a:cs typeface="+mn-cs"/>
                        </a:rPr>
                        <a:t>100%</a:t>
                      </a:r>
                    </a:p>
                  </a:txBody>
                  <a:tcPr marL="5245" marR="5245" marT="5245" marB="0" anchor="ct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CFEAB2"/>
                    </a:solidFill>
                  </a:tcPr>
                </a:tc>
                <a:extLst>
                  <a:ext uri="{0D108BD9-81ED-4DB2-BD59-A6C34878D82A}">
                    <a16:rowId xmlns:a16="http://schemas.microsoft.com/office/drawing/2014/main" val="2361476763"/>
                  </a:ext>
                </a:extLst>
              </a:tr>
              <a:tr h="411682">
                <a:tc vMerge="1">
                  <a:txBody>
                    <a:bodyPr/>
                    <a:lstStyle/>
                    <a:p>
                      <a:pPr algn="ctr" fontAlgn="b"/>
                      <a:endParaRPr lang="en-US" sz="1200" b="1" kern="1200">
                        <a:solidFill>
                          <a:schemeClr val="dk1"/>
                        </a:solidFill>
                        <a:effectLst/>
                        <a:latin typeface="MULISH EXTRABOLD ROMAN"/>
                        <a:ea typeface="+mn-ea"/>
                        <a:cs typeface="+mn-cs"/>
                      </a:endParaRPr>
                    </a:p>
                  </a:txBody>
                  <a:tcPr marL="5682" marR="5682" marT="5682" marB="0" anchor="ctr">
                    <a:solidFill>
                      <a:schemeClr val="tx2"/>
                    </a:solidFill>
                  </a:tcPr>
                </a:tc>
                <a:tc>
                  <a:txBody>
                    <a:bodyPr/>
                    <a:lstStyle/>
                    <a:p>
                      <a:pPr marL="0" marR="0" lvl="0" indent="0" algn="ctr" defTabSz="844083" rtl="0" eaLnBrk="1" fontAlgn="ctr" latinLnBrk="0" hangingPunct="1">
                        <a:lnSpc>
                          <a:spcPct val="100000"/>
                        </a:lnSpc>
                        <a:spcBef>
                          <a:spcPts val="0"/>
                        </a:spcBef>
                        <a:spcAft>
                          <a:spcPts val="0"/>
                        </a:spcAft>
                        <a:buClrTx/>
                        <a:buSzTx/>
                        <a:buFontTx/>
                        <a:buNone/>
                        <a:tabLst/>
                        <a:defRPr/>
                      </a:pPr>
                      <a:r>
                        <a:rPr lang="en-US" sz="1100" b="1" kern="1200" dirty="0">
                          <a:solidFill>
                            <a:schemeClr val="dk1"/>
                          </a:solidFill>
                          <a:effectLst/>
                          <a:latin typeface="MULISH EXTRABOLD ROMAN"/>
                          <a:ea typeface="+mn-ea"/>
                          <a:cs typeface="+mn-cs"/>
                        </a:rPr>
                        <a:t>Bugs backlog Testing</a:t>
                      </a:r>
                    </a:p>
                  </a:txBody>
                  <a:tcPr marL="5245" marR="5245" marT="524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indent="0" algn="ctr" defTabSz="584200" rtl="0" eaLnBrk="1" fontAlgn="ctr" latinLnBrk="0" hangingPunct="0">
                        <a:spcBef>
                          <a:spcPts val="200"/>
                        </a:spcBef>
                        <a:spcAft>
                          <a:spcPts val="200"/>
                        </a:spcAft>
                        <a:buFont typeface="Arial" panose="020B0604020202020204" pitchFamily="34" charset="0"/>
                        <a:buNone/>
                      </a:pPr>
                      <a:r>
                        <a:rPr lang="en-US" sz="1100" b="1" kern="0" dirty="0">
                          <a:solidFill>
                            <a:schemeClr val="dk1"/>
                          </a:solidFill>
                          <a:latin typeface="+mn-lt"/>
                          <a:ea typeface="+mn-ea"/>
                          <a:cs typeface="Calibri"/>
                        </a:rPr>
                        <a:t>xx</a:t>
                      </a:r>
                    </a:p>
                  </a:txBody>
                  <a:tcPr marL="5245" marR="5245" marT="524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lang="en-US" sz="1100" b="1" kern="1200" dirty="0">
                          <a:solidFill>
                            <a:schemeClr val="dk1"/>
                          </a:solidFill>
                          <a:effectLst/>
                          <a:latin typeface="MULISH EXTRABOLD ROMAN"/>
                          <a:ea typeface="+mn-ea"/>
                          <a:cs typeface="+mn-cs"/>
                        </a:rPr>
                        <a:t>100%</a:t>
                      </a:r>
                    </a:p>
                  </a:txBody>
                  <a:tcPr marL="5245" marR="5245" marT="5245" marB="0" anchor="ct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CFEAB2"/>
                    </a:solidFill>
                  </a:tcPr>
                </a:tc>
                <a:extLst>
                  <a:ext uri="{0D108BD9-81ED-4DB2-BD59-A6C34878D82A}">
                    <a16:rowId xmlns:a16="http://schemas.microsoft.com/office/drawing/2014/main" val="147668550"/>
                  </a:ext>
                </a:extLst>
              </a:tr>
              <a:tr h="411682">
                <a:tc vMerge="1">
                  <a:txBody>
                    <a:bodyPr/>
                    <a:lstStyle/>
                    <a:p>
                      <a:pPr algn="ctr" fontAlgn="b"/>
                      <a:endParaRPr lang="en-US" sz="1200" b="1" kern="1200">
                        <a:solidFill>
                          <a:schemeClr val="dk1"/>
                        </a:solidFill>
                        <a:effectLst/>
                        <a:latin typeface="MULISH EXTRABOLD ROMAN"/>
                        <a:ea typeface="+mn-ea"/>
                        <a:cs typeface="+mn-cs"/>
                      </a:endParaRPr>
                    </a:p>
                  </a:txBody>
                  <a:tcPr marL="5682" marR="5682" marT="5682" marB="0" anchor="ctr">
                    <a:solidFill>
                      <a:schemeClr val="tx2"/>
                    </a:solidFill>
                  </a:tcPr>
                </a:tc>
                <a:tc>
                  <a:txBody>
                    <a:bodyPr/>
                    <a:lstStyle/>
                    <a:p>
                      <a:pPr marL="0" marR="0" lvl="0" indent="0" algn="ctr" defTabSz="844083" rtl="0" eaLnBrk="1" fontAlgn="ctr" latinLnBrk="0" hangingPunct="1">
                        <a:lnSpc>
                          <a:spcPct val="100000"/>
                        </a:lnSpc>
                        <a:spcBef>
                          <a:spcPts val="0"/>
                        </a:spcBef>
                        <a:spcAft>
                          <a:spcPts val="0"/>
                        </a:spcAft>
                        <a:buClrTx/>
                        <a:buSzTx/>
                        <a:buFontTx/>
                        <a:buNone/>
                        <a:tabLst/>
                        <a:defRPr/>
                      </a:pPr>
                      <a:r>
                        <a:rPr lang="en-US" sz="1100" b="1" kern="1200" dirty="0">
                          <a:solidFill>
                            <a:schemeClr val="dk1"/>
                          </a:solidFill>
                          <a:effectLst/>
                          <a:latin typeface="MULISH EXTRABOLD ROMAN"/>
                          <a:ea typeface="+mn-ea"/>
                          <a:cs typeface="+mn-cs"/>
                        </a:rPr>
                        <a:t>Issues backlog Testing</a:t>
                      </a:r>
                    </a:p>
                  </a:txBody>
                  <a:tcPr marL="5245" marR="5245" marT="524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lvl="0" indent="0" algn="ctr" defTabSz="584200" rtl="0" eaLnBrk="1" fontAlgn="ctr" latinLnBrk="0" hangingPunct="0">
                        <a:spcBef>
                          <a:spcPts val="200"/>
                        </a:spcBef>
                        <a:spcAft>
                          <a:spcPts val="200"/>
                        </a:spcAft>
                        <a:buFont typeface="Arial" panose="020B0604020202020204" pitchFamily="34" charset="0"/>
                        <a:buNone/>
                      </a:pPr>
                      <a:r>
                        <a:rPr lang="en-US" sz="1100" b="1" kern="0" dirty="0">
                          <a:solidFill>
                            <a:schemeClr val="dk1"/>
                          </a:solidFill>
                          <a:latin typeface="+mn-lt"/>
                          <a:ea typeface="+mn-ea"/>
                          <a:cs typeface="Calibri"/>
                          <a:sym typeface="Helvetica Light"/>
                        </a:rPr>
                        <a:t>xx</a:t>
                      </a:r>
                    </a:p>
                  </a:txBody>
                  <a:tcPr marL="5245" marR="5245" marT="524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lang="en-US" sz="1100" b="1" kern="1200" dirty="0">
                          <a:solidFill>
                            <a:schemeClr val="dk1"/>
                          </a:solidFill>
                          <a:effectLst/>
                          <a:latin typeface="MULISH EXTRABOLD ROMAN"/>
                          <a:ea typeface="+mn-ea"/>
                          <a:cs typeface="+mn-cs"/>
                        </a:rPr>
                        <a:t>100%</a:t>
                      </a:r>
                    </a:p>
                  </a:txBody>
                  <a:tcPr marL="5245" marR="5245" marT="5245" marB="0" anchor="ct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CFEAB2"/>
                    </a:solidFill>
                  </a:tcPr>
                </a:tc>
                <a:extLst>
                  <a:ext uri="{0D108BD9-81ED-4DB2-BD59-A6C34878D82A}">
                    <a16:rowId xmlns:a16="http://schemas.microsoft.com/office/drawing/2014/main" val="153239266"/>
                  </a:ext>
                </a:extLst>
              </a:tr>
              <a:tr h="459712">
                <a:tc vMerge="1">
                  <a:txBody>
                    <a:bodyPr/>
                    <a:lstStyle/>
                    <a:p>
                      <a:pPr algn="ctr" fontAlgn="b"/>
                      <a:endParaRPr lang="en-US" sz="1200" b="1" kern="1200">
                        <a:solidFill>
                          <a:schemeClr val="dk1"/>
                        </a:solidFill>
                        <a:effectLst/>
                        <a:latin typeface="MULISH EXTRABOLD ROMAN"/>
                        <a:ea typeface="+mn-ea"/>
                        <a:cs typeface="+mn-cs"/>
                      </a:endParaRPr>
                    </a:p>
                  </a:txBody>
                  <a:tcPr marL="5682" marR="5682" marT="5682" marB="0" anchor="ctr">
                    <a:solidFill>
                      <a:schemeClr val="tx2"/>
                    </a:solidFill>
                  </a:tcPr>
                </a:tc>
                <a:tc>
                  <a:txBody>
                    <a:bodyPr/>
                    <a:lstStyle/>
                    <a:p>
                      <a:pPr algn="ctr" fontAlgn="ctr"/>
                      <a:r>
                        <a:rPr lang="en-US" sz="1100" b="1" kern="1200" dirty="0">
                          <a:solidFill>
                            <a:schemeClr val="dk1"/>
                          </a:solidFill>
                          <a:effectLst/>
                          <a:latin typeface="MULISH EXTRABOLD ROMAN"/>
                          <a:ea typeface="+mn-ea"/>
                          <a:cs typeface="+mn-cs"/>
                        </a:rPr>
                        <a:t>Overall Testing</a:t>
                      </a:r>
                    </a:p>
                  </a:txBody>
                  <a:tcPr marL="5245" marR="5245" marT="524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65000"/>
                      </a:schemeClr>
                    </a:solidFill>
                  </a:tcPr>
                </a:tc>
                <a:tc>
                  <a:txBody>
                    <a:bodyPr/>
                    <a:lstStyle/>
                    <a:p>
                      <a:pPr marL="0" indent="0" algn="ctr" defTabSz="584200" rtl="0" eaLnBrk="1" fontAlgn="ctr" latinLnBrk="0" hangingPunct="0">
                        <a:spcBef>
                          <a:spcPts val="200"/>
                        </a:spcBef>
                        <a:spcAft>
                          <a:spcPts val="200"/>
                        </a:spcAft>
                        <a:buFont typeface="Arial" panose="020B0604020202020204" pitchFamily="34" charset="0"/>
                        <a:buNone/>
                      </a:pPr>
                      <a:r>
                        <a:rPr lang="en-US" sz="1100" b="1" kern="0" dirty="0">
                          <a:solidFill>
                            <a:schemeClr val="dk1"/>
                          </a:solidFill>
                          <a:latin typeface="+mn-lt"/>
                          <a:ea typeface="+mn-ea"/>
                          <a:cs typeface="Calibri"/>
                        </a:rPr>
                        <a:t>XX</a:t>
                      </a:r>
                    </a:p>
                  </a:txBody>
                  <a:tcPr marL="5245" marR="5245" marT="524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65000"/>
                      </a:schemeClr>
                    </a:solidFill>
                  </a:tcPr>
                </a:tc>
                <a:tc>
                  <a:txBody>
                    <a:bodyPr/>
                    <a:lstStyle/>
                    <a:p>
                      <a:pPr algn="ctr" fontAlgn="b"/>
                      <a:r>
                        <a:rPr lang="en-US" sz="1100" b="1" kern="1200" dirty="0">
                          <a:solidFill>
                            <a:schemeClr val="dk1"/>
                          </a:solidFill>
                          <a:effectLst/>
                          <a:latin typeface="MULISH EXTRABOLD ROMAN"/>
                          <a:ea typeface="+mn-ea"/>
                          <a:cs typeface="+mn-cs"/>
                        </a:rPr>
                        <a:t>100%</a:t>
                      </a:r>
                    </a:p>
                  </a:txBody>
                  <a:tcPr marL="5245" marR="5245" marT="5245" marB="0" anchor="ct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CFEAB2"/>
                    </a:solidFill>
                  </a:tcPr>
                </a:tc>
                <a:extLst>
                  <a:ext uri="{0D108BD9-81ED-4DB2-BD59-A6C34878D82A}">
                    <a16:rowId xmlns:a16="http://schemas.microsoft.com/office/drawing/2014/main" val="3376628024"/>
                  </a:ext>
                </a:extLst>
              </a:tr>
            </a:tbl>
          </a:graphicData>
        </a:graphic>
      </p:graphicFrame>
      <p:sp>
        <p:nvSpPr>
          <p:cNvPr id="69" name="Arrow: Pentagon 48">
            <a:extLst>
              <a:ext uri="{FF2B5EF4-FFF2-40B4-BE49-F238E27FC236}">
                <a16:creationId xmlns:a16="http://schemas.microsoft.com/office/drawing/2014/main" id="{3CD603F7-46B3-4F59-AB3D-1C093FF8E42A}"/>
              </a:ext>
            </a:extLst>
          </p:cNvPr>
          <p:cNvSpPr/>
          <p:nvPr/>
        </p:nvSpPr>
        <p:spPr>
          <a:xfrm>
            <a:off x="2341061" y="1392690"/>
            <a:ext cx="8033428" cy="433830"/>
          </a:xfrm>
          <a:prstGeom prst="roundRect">
            <a:avLst/>
          </a:prstGeom>
          <a:solidFill>
            <a:srgbClr val="53585F"/>
          </a:solidFill>
          <a:ln w="12700" cap="flat">
            <a:noFill/>
            <a:miter lim="400000"/>
          </a:ln>
          <a:effectLst/>
          <a:sp3d/>
        </p:spPr>
        <p:txBody>
          <a:bodyPr rot="0" spcFirstLastPara="1" vertOverflow="overflow" horzOverflow="overflow" vert="horz" wrap="square" lIns="63305" tIns="63305" rIns="63305" bIns="63305" numCol="1" spcCol="38100" rtlCol="0" anchor="ctr">
            <a:noAutofit/>
          </a:bodyPr>
          <a:lstStyle/>
          <a:p>
            <a:pPr algn="ctr" defTabSz="404446">
              <a:defRPr/>
            </a:pPr>
            <a:endParaRPr lang="en-ZA" sz="700" kern="0" dirty="0">
              <a:solidFill>
                <a:srgbClr val="2E3542"/>
              </a:solidFill>
              <a:latin typeface="Arial" panose="020B0604020202020204" pitchFamily="34" charset="0"/>
              <a:cs typeface="Arial" panose="020B0604020202020204" pitchFamily="34" charset="0"/>
            </a:endParaRPr>
          </a:p>
        </p:txBody>
      </p:sp>
      <p:sp>
        <p:nvSpPr>
          <p:cNvPr id="66" name="Title 1">
            <a:extLst>
              <a:ext uri="{FF2B5EF4-FFF2-40B4-BE49-F238E27FC236}">
                <a16:creationId xmlns:a16="http://schemas.microsoft.com/office/drawing/2014/main" id="{14ACFADE-7B56-8841-8124-0BC86204EB96}"/>
              </a:ext>
            </a:extLst>
          </p:cNvPr>
          <p:cNvSpPr txBox="1">
            <a:spLocks/>
          </p:cNvSpPr>
          <p:nvPr/>
        </p:nvSpPr>
        <p:spPr>
          <a:xfrm>
            <a:off x="773092" y="161755"/>
            <a:ext cx="10316086" cy="468018"/>
          </a:xfrm>
          <a:prstGeom prst="rect">
            <a:avLst/>
          </a:prstGeom>
          <a:ln w="12700" cap="flat">
            <a:noFill/>
            <a:miter lim="400000"/>
          </a:ln>
          <a:sp3d/>
        </p:spPr>
        <p:style>
          <a:lnRef idx="0">
            <a:scrgbClr r="0" g="0" b="0"/>
          </a:lnRef>
          <a:fillRef idx="0">
            <a:scrgbClr r="0" g="0" b="0"/>
          </a:fillRef>
          <a:effectRef idx="0">
            <a:scrgbClr r="0" g="0" b="0"/>
          </a:effectRef>
          <a:fontRef idx="none"/>
        </p:style>
        <p:txBody>
          <a:bodyPr rot="0" spcFirstLastPara="1" vertOverflow="overflow" horzOverflow="overflow" vert="horz" wrap="square" lIns="84406" tIns="84406" rIns="0" bIns="84406" numCol="1" spcCol="38100" rtlCol="0" anchor="ctr">
            <a:noAutofit/>
          </a:bodyPr>
          <a:lstStyle>
            <a:lvl1pPr algn="l" defTabSz="914400" rtl="0" eaLnBrk="1" latinLnBrk="0" hangingPunct="1">
              <a:lnSpc>
                <a:spcPts val="3500"/>
              </a:lnSpc>
              <a:spcBef>
                <a:spcPct val="0"/>
              </a:spcBef>
              <a:buNone/>
              <a:defRPr sz="3000" b="1" i="0" kern="1200">
                <a:solidFill>
                  <a:srgbClr val="373535"/>
                </a:solidFill>
                <a:latin typeface="MULISH EXTRABOLD ROMAN" pitchFamily="2" charset="77"/>
                <a:ea typeface="+mj-ea"/>
                <a:cs typeface="+mj-cs"/>
              </a:defRPr>
            </a:lvl1pPr>
            <a:lvl2pPr>
              <a:defRPr/>
            </a:lvl2pPr>
            <a:lvl3pPr>
              <a:defRPr/>
            </a:lvl3pPr>
            <a:lvl4pPr>
              <a:defRPr/>
            </a:lvl4pPr>
            <a:lvl5pPr>
              <a:defRPr/>
            </a:lvl5pPr>
            <a:lvl6pPr>
              <a:defRPr/>
            </a:lvl6pPr>
            <a:lvl7pPr>
              <a:defRPr/>
            </a:lvl7pPr>
            <a:lvl8pPr>
              <a:defRPr/>
            </a:lvl8pPr>
            <a:lvl9pPr>
              <a:defRPr/>
            </a:lvl9pPr>
          </a:lstStyle>
          <a:p>
            <a:pPr defTabSz="539275" hangingPunct="0">
              <a:lnSpc>
                <a:spcPts val="2123"/>
              </a:lnSpc>
              <a:tabLst>
                <a:tab pos="2848779" algn="l"/>
              </a:tabLst>
            </a:pPr>
            <a:r>
              <a:rPr lang="en-US" sz="2600" dirty="0"/>
              <a:t>TASMU TEST STRATEGY : Release Timeline Sample</a:t>
            </a:r>
            <a:endParaRPr lang="en-US" sz="2600" dirty="0">
              <a:solidFill>
                <a:schemeClr val="tx1"/>
              </a:solidFill>
              <a:latin typeface="Mulish"/>
              <a:ea typeface="+mn-ea"/>
              <a:cs typeface="+mn-cs"/>
            </a:endParaRPr>
          </a:p>
        </p:txBody>
      </p:sp>
      <p:sp>
        <p:nvSpPr>
          <p:cNvPr id="67" name="Rectangle 66">
            <a:extLst>
              <a:ext uri="{FF2B5EF4-FFF2-40B4-BE49-F238E27FC236}">
                <a16:creationId xmlns:a16="http://schemas.microsoft.com/office/drawing/2014/main" id="{F63D21F5-2E5D-CE49-A8F9-9F60AD1A33CE}"/>
              </a:ext>
            </a:extLst>
          </p:cNvPr>
          <p:cNvSpPr/>
          <p:nvPr/>
        </p:nvSpPr>
        <p:spPr>
          <a:xfrm>
            <a:off x="1696456" y="6338417"/>
            <a:ext cx="760718" cy="308957"/>
          </a:xfrm>
          <a:prstGeom prst="rect">
            <a:avLst/>
          </a:prstGeom>
          <a:solidFill>
            <a:srgbClr val="CFE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kern="0" dirty="0">
                <a:solidFill>
                  <a:schemeClr val="tx1"/>
                </a:solidFill>
                <a:latin typeface="Avenir Black" panose="02000503020000020003"/>
              </a:rPr>
              <a:t>On Track</a:t>
            </a:r>
          </a:p>
        </p:txBody>
      </p:sp>
      <p:sp>
        <p:nvSpPr>
          <p:cNvPr id="68" name="Rectangle 67">
            <a:extLst>
              <a:ext uri="{FF2B5EF4-FFF2-40B4-BE49-F238E27FC236}">
                <a16:creationId xmlns:a16="http://schemas.microsoft.com/office/drawing/2014/main" id="{3CF1F7D2-941A-004F-AB3E-AA99C7D805D3}"/>
              </a:ext>
            </a:extLst>
          </p:cNvPr>
          <p:cNvSpPr/>
          <p:nvPr/>
        </p:nvSpPr>
        <p:spPr>
          <a:xfrm>
            <a:off x="2517608" y="6338417"/>
            <a:ext cx="760718" cy="30895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kern="0" dirty="0">
                <a:solidFill>
                  <a:schemeClr val="tx1"/>
                </a:solidFill>
                <a:latin typeface="Avenir Black" panose="02000503020000020003"/>
              </a:rPr>
              <a:t>Delayed</a:t>
            </a:r>
          </a:p>
        </p:txBody>
      </p:sp>
      <p:sp>
        <p:nvSpPr>
          <p:cNvPr id="70" name="Rectangle 69">
            <a:extLst>
              <a:ext uri="{FF2B5EF4-FFF2-40B4-BE49-F238E27FC236}">
                <a16:creationId xmlns:a16="http://schemas.microsoft.com/office/drawing/2014/main" id="{D64BFAD4-6F45-2841-9A1D-27A593EA7182}"/>
              </a:ext>
            </a:extLst>
          </p:cNvPr>
          <p:cNvSpPr/>
          <p:nvPr/>
        </p:nvSpPr>
        <p:spPr>
          <a:xfrm>
            <a:off x="3338760" y="6338417"/>
            <a:ext cx="760718" cy="30895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kern="0" dirty="0">
                <a:solidFill>
                  <a:schemeClr val="bg1"/>
                </a:solidFill>
                <a:latin typeface="Avenir Black" panose="02000503020000020003"/>
              </a:rPr>
              <a:t>Off Track</a:t>
            </a:r>
          </a:p>
        </p:txBody>
      </p:sp>
      <p:sp>
        <p:nvSpPr>
          <p:cNvPr id="4" name="TextBox 3"/>
          <p:cNvSpPr txBox="1"/>
          <p:nvPr/>
        </p:nvSpPr>
        <p:spPr>
          <a:xfrm>
            <a:off x="631033" y="5932385"/>
            <a:ext cx="8033481" cy="338554"/>
          </a:xfrm>
          <a:prstGeom prst="rect">
            <a:avLst/>
          </a:prstGeom>
          <a:noFill/>
        </p:spPr>
        <p:txBody>
          <a:bodyPr wrap="none" rtlCol="1">
            <a:spAutoFit/>
          </a:bodyPr>
          <a:lstStyle/>
          <a:p>
            <a:r>
              <a:rPr lang="en-US" sz="1600" i="1" dirty="0" err="1"/>
              <a:t>NB:The</a:t>
            </a:r>
            <a:r>
              <a:rPr lang="en-US" sz="1600" i="1" dirty="0"/>
              <a:t> testing effort and timelines will be changing based on backlog &amp; scope of requirements.</a:t>
            </a:r>
            <a:endParaRPr lang="ar-QA" sz="1600" i="1" dirty="0"/>
          </a:p>
        </p:txBody>
      </p:sp>
      <p:sp>
        <p:nvSpPr>
          <p:cNvPr id="73" name="Pentagon 1">
            <a:extLst>
              <a:ext uri="{FF2B5EF4-FFF2-40B4-BE49-F238E27FC236}">
                <a16:creationId xmlns:a16="http://schemas.microsoft.com/office/drawing/2014/main" id="{73B6B441-9808-4F06-BF7C-82395EB43F53}"/>
              </a:ext>
            </a:extLst>
          </p:cNvPr>
          <p:cNvSpPr/>
          <p:nvPr/>
        </p:nvSpPr>
        <p:spPr>
          <a:xfrm>
            <a:off x="1293452" y="2112843"/>
            <a:ext cx="2560070" cy="253218"/>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900" b="1" dirty="0">
                <a:solidFill>
                  <a:schemeClr val="tx1"/>
                </a:solidFill>
              </a:rPr>
              <a:t>1&amp;2.Test Preparation</a:t>
            </a:r>
          </a:p>
        </p:txBody>
      </p:sp>
      <p:sp>
        <p:nvSpPr>
          <p:cNvPr id="54" name="Oval 53">
            <a:extLst>
              <a:ext uri="{FF2B5EF4-FFF2-40B4-BE49-F238E27FC236}">
                <a16:creationId xmlns:a16="http://schemas.microsoft.com/office/drawing/2014/main" id="{A72F1273-3D55-49D7-81C7-E8CFA6668826}"/>
              </a:ext>
            </a:extLst>
          </p:cNvPr>
          <p:cNvSpPr/>
          <p:nvPr/>
        </p:nvSpPr>
        <p:spPr>
          <a:xfrm>
            <a:off x="321551" y="161755"/>
            <a:ext cx="365760" cy="365760"/>
          </a:xfrm>
          <a:prstGeom prst="ellipse">
            <a:avLst/>
          </a:prstGeom>
          <a:solidFill>
            <a:srgbClr val="FCD031"/>
          </a:solidFill>
          <a:ln w="38100" cap="flat" cmpd="sng" algn="ctr">
            <a:solidFill>
              <a:schemeClr val="bg1"/>
            </a:solidFill>
            <a:prstDash val="solid"/>
            <a:miter lim="800000"/>
          </a:ln>
          <a:effectLst/>
        </p:spPr>
        <p:txBody>
          <a:bodyPr wrap="none" lIns="73152" tIns="73152" rIns="73152" bIns="73152"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chemeClr val="tx1"/>
                </a:solidFill>
                <a:effectLst/>
                <a:uLnTx/>
                <a:uFillTx/>
                <a:latin typeface="Avenir Black"/>
                <a:ea typeface="+mn-ea"/>
                <a:cs typeface="+mn-cs"/>
                <a:sym typeface="Helvetica Light"/>
              </a:rPr>
              <a:t>2</a:t>
            </a:r>
          </a:p>
        </p:txBody>
      </p:sp>
      <p:graphicFrame>
        <p:nvGraphicFramePr>
          <p:cNvPr id="27" name="Content Placeholder 7">
            <a:extLst>
              <a:ext uri="{FF2B5EF4-FFF2-40B4-BE49-F238E27FC236}">
                <a16:creationId xmlns:a16="http://schemas.microsoft.com/office/drawing/2014/main" id="{FB3C132A-E28D-4619-A9B1-F69486BC1FB7}"/>
              </a:ext>
            </a:extLst>
          </p:cNvPr>
          <p:cNvGraphicFramePr>
            <a:graphicFrameLocks noGrp="1"/>
          </p:cNvGraphicFramePr>
          <p:nvPr>
            <p:ph idx="1"/>
            <p:extLst>
              <p:ext uri="{D42A27DB-BD31-4B8C-83A1-F6EECF244321}">
                <p14:modId xmlns:p14="http://schemas.microsoft.com/office/powerpoint/2010/main" val="1165163675"/>
              </p:ext>
            </p:extLst>
          </p:nvPr>
        </p:nvGraphicFramePr>
        <p:xfrm>
          <a:off x="3293418" y="1425249"/>
          <a:ext cx="5433978" cy="4338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7003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7ACA3E6D-CEAA-254B-A89B-A02D1C2528D6}"/>
              </a:ext>
            </a:extLst>
          </p:cNvPr>
          <p:cNvSpPr txBox="1">
            <a:spLocks/>
          </p:cNvSpPr>
          <p:nvPr/>
        </p:nvSpPr>
        <p:spPr>
          <a:xfrm>
            <a:off x="848878" y="201622"/>
            <a:ext cx="10727472" cy="524107"/>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b="1" dirty="0">
                <a:solidFill>
                  <a:srgbClr val="373535"/>
                </a:solidFill>
                <a:latin typeface="MULISH EXTRABOLD ROMAN"/>
                <a:ea typeface="+mj-ea"/>
                <a:cs typeface="+mj-cs"/>
              </a:rPr>
              <a:t>TASMU TEST STRATEGY: </a:t>
            </a:r>
            <a:r>
              <a:rPr lang="en-GB" sz="2600" b="1" dirty="0">
                <a:solidFill>
                  <a:srgbClr val="373535"/>
                </a:solidFill>
                <a:latin typeface="MULISH EXTRABOLD ROMAN"/>
                <a:ea typeface="+mj-ea"/>
                <a:cs typeface="+mj-cs"/>
              </a:rPr>
              <a:t>MSI-Testing Activities</a:t>
            </a:r>
          </a:p>
        </p:txBody>
      </p:sp>
      <p:sp>
        <p:nvSpPr>
          <p:cNvPr id="35" name="Rectangle 34">
            <a:extLst>
              <a:ext uri="{FF2B5EF4-FFF2-40B4-BE49-F238E27FC236}">
                <a16:creationId xmlns:a16="http://schemas.microsoft.com/office/drawing/2014/main" id="{06019BBE-6956-4ECB-9E6E-A9615D6905D9}"/>
              </a:ext>
            </a:extLst>
          </p:cNvPr>
          <p:cNvSpPr/>
          <p:nvPr/>
        </p:nvSpPr>
        <p:spPr>
          <a:xfrm>
            <a:off x="848878" y="1042378"/>
            <a:ext cx="1990598" cy="365760"/>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91440" rIns="91440" bIns="91440" numCol="1" spcCol="38100" rtlCol="0" anchor="ctr">
            <a:noAutofit/>
          </a:bodyPr>
          <a:lstStyle/>
          <a:p>
            <a:pPr algn="ctr" defTabSz="584200" hangingPunct="0"/>
            <a:r>
              <a:rPr lang="en-GB" sz="1400" b="1" dirty="0">
                <a:solidFill>
                  <a:schemeClr val="bg1"/>
                </a:solidFill>
                <a:latin typeface="Avenir Black"/>
                <a:cs typeface="Arial" panose="020B0604020202020204" pitchFamily="34" charset="0"/>
                <a:sym typeface="Helvetica Light"/>
              </a:rPr>
              <a:t>Test Phases</a:t>
            </a:r>
            <a:endParaRPr kumimoji="0" lang="en-GB" sz="1400" b="1" i="0" u="none" strike="noStrike" cap="none" spc="0" normalizeH="0" baseline="0" dirty="0">
              <a:ln>
                <a:noFill/>
              </a:ln>
              <a:solidFill>
                <a:schemeClr val="bg1"/>
              </a:solidFill>
              <a:effectLst/>
              <a:uFillTx/>
              <a:latin typeface="Avenir Black"/>
              <a:cs typeface="Arial" panose="020B0604020202020204" pitchFamily="34" charset="0"/>
              <a:sym typeface="Helvetica Light"/>
            </a:endParaRPr>
          </a:p>
        </p:txBody>
      </p:sp>
      <p:sp>
        <p:nvSpPr>
          <p:cNvPr id="40" name="Rectangle 39">
            <a:extLst>
              <a:ext uri="{FF2B5EF4-FFF2-40B4-BE49-F238E27FC236}">
                <a16:creationId xmlns:a16="http://schemas.microsoft.com/office/drawing/2014/main" id="{B8C7E009-D16B-45DB-A848-C1A5388897C7}"/>
              </a:ext>
            </a:extLst>
          </p:cNvPr>
          <p:cNvSpPr/>
          <p:nvPr/>
        </p:nvSpPr>
        <p:spPr>
          <a:xfrm>
            <a:off x="848878" y="1450578"/>
            <a:ext cx="1979488" cy="914400"/>
          </a:xfrm>
          <a:prstGeom prst="rect">
            <a:avLst/>
          </a:prstGeom>
          <a:solidFill>
            <a:srgbClr val="FFD1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91440" rIns="91440" bIns="91440" numCol="1" spcCol="38100" rtlCol="0" anchor="ctr">
            <a:noAutofit/>
          </a:bodyPr>
          <a:lstStyle/>
          <a:p>
            <a:pPr algn="ctr" defTabSz="584200">
              <a:spcBef>
                <a:spcPts val="200"/>
              </a:spcBef>
              <a:spcAft>
                <a:spcPts val="200"/>
              </a:spcAft>
              <a:buSzPct val="80000"/>
            </a:pPr>
            <a:r>
              <a:rPr lang="en-US" sz="1200" b="1" dirty="0">
                <a:latin typeface="Avenir Black"/>
                <a:cs typeface="Arial" panose="020B0604020202020204" pitchFamily="34" charset="0"/>
                <a:sym typeface="Calibri" panose="020F0502020204030204" pitchFamily="34" charset="0"/>
              </a:rPr>
              <a:t>Planning</a:t>
            </a:r>
          </a:p>
        </p:txBody>
      </p:sp>
      <p:sp>
        <p:nvSpPr>
          <p:cNvPr id="45" name="Isosceles Triangle 44">
            <a:extLst>
              <a:ext uri="{FF2B5EF4-FFF2-40B4-BE49-F238E27FC236}">
                <a16:creationId xmlns:a16="http://schemas.microsoft.com/office/drawing/2014/main" id="{8D9638F3-71DE-47FE-808F-6CD30375E0D4}"/>
              </a:ext>
            </a:extLst>
          </p:cNvPr>
          <p:cNvSpPr/>
          <p:nvPr/>
        </p:nvSpPr>
        <p:spPr>
          <a:xfrm rot="5400000" flipH="1">
            <a:off x="2608562" y="1811262"/>
            <a:ext cx="914400" cy="181423"/>
          </a:xfrm>
          <a:prstGeom prst="triangle">
            <a:avLst/>
          </a:prstGeom>
          <a:solidFill>
            <a:schemeClr val="bg1">
              <a:lumMod val="6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91440" rIns="91440" bIns="9144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GB" sz="1200" b="0" i="0" u="none" strike="noStrike" cap="none" spc="0" normalizeH="0" baseline="0">
              <a:ln>
                <a:noFill/>
              </a:ln>
              <a:solidFill>
                <a:schemeClr val="tx1"/>
              </a:solidFill>
              <a:effectLst/>
              <a:uFillTx/>
              <a:latin typeface="Avenir Black"/>
              <a:cs typeface="Arial" panose="020B0604020202020204" pitchFamily="34" charset="0"/>
              <a:sym typeface="Helvetica Light"/>
            </a:endParaRPr>
          </a:p>
        </p:txBody>
      </p:sp>
      <p:sp>
        <p:nvSpPr>
          <p:cNvPr id="50" name="Rectangle 49">
            <a:extLst>
              <a:ext uri="{FF2B5EF4-FFF2-40B4-BE49-F238E27FC236}">
                <a16:creationId xmlns:a16="http://schemas.microsoft.com/office/drawing/2014/main" id="{07F14DFA-C038-4D9F-B7F7-EB52622E1FAE}"/>
              </a:ext>
            </a:extLst>
          </p:cNvPr>
          <p:cNvSpPr/>
          <p:nvPr/>
        </p:nvSpPr>
        <p:spPr>
          <a:xfrm>
            <a:off x="9241802" y="1042378"/>
            <a:ext cx="1347821" cy="365760"/>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91440" rIns="0" bIns="9144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GB" sz="1400" b="1" i="0" u="none" strike="noStrike" cap="none" spc="0" normalizeH="0" baseline="0">
                <a:ln>
                  <a:noFill/>
                </a:ln>
                <a:solidFill>
                  <a:schemeClr val="bg1"/>
                </a:solidFill>
                <a:effectLst/>
                <a:uFillTx/>
                <a:latin typeface="Avenir Black"/>
                <a:cs typeface="Arial" panose="020B0604020202020204" pitchFamily="34" charset="0"/>
                <a:sym typeface="Helvetica Light"/>
              </a:rPr>
              <a:t>Environment</a:t>
            </a:r>
          </a:p>
        </p:txBody>
      </p:sp>
      <p:sp>
        <p:nvSpPr>
          <p:cNvPr id="51" name="Rectangle 50">
            <a:extLst>
              <a:ext uri="{FF2B5EF4-FFF2-40B4-BE49-F238E27FC236}">
                <a16:creationId xmlns:a16="http://schemas.microsoft.com/office/drawing/2014/main" id="{CE74718C-2BD7-4278-855B-6D71DBE31962}"/>
              </a:ext>
            </a:extLst>
          </p:cNvPr>
          <p:cNvSpPr/>
          <p:nvPr/>
        </p:nvSpPr>
        <p:spPr>
          <a:xfrm>
            <a:off x="7768611" y="1042378"/>
            <a:ext cx="1357983" cy="365760"/>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91440" rIns="0" bIns="9144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GB" sz="1400" b="1" i="0" u="none" strike="noStrike" cap="none" spc="0" normalizeH="0" baseline="0">
                <a:ln>
                  <a:noFill/>
                </a:ln>
                <a:solidFill>
                  <a:schemeClr val="bg1"/>
                </a:solidFill>
                <a:effectLst/>
                <a:uFillTx/>
                <a:latin typeface="Avenir Black"/>
                <a:cs typeface="Arial" panose="020B0604020202020204" pitchFamily="34" charset="0"/>
                <a:sym typeface="Helvetica Light"/>
              </a:rPr>
              <a:t>Deliverables</a:t>
            </a:r>
          </a:p>
        </p:txBody>
      </p:sp>
      <p:sp>
        <p:nvSpPr>
          <p:cNvPr id="52" name="Rectangle 51">
            <a:extLst>
              <a:ext uri="{FF2B5EF4-FFF2-40B4-BE49-F238E27FC236}">
                <a16:creationId xmlns:a16="http://schemas.microsoft.com/office/drawing/2014/main" id="{180F10FA-A043-4598-B7DB-7AC552C460A7}"/>
              </a:ext>
            </a:extLst>
          </p:cNvPr>
          <p:cNvSpPr/>
          <p:nvPr/>
        </p:nvSpPr>
        <p:spPr>
          <a:xfrm>
            <a:off x="3267983" y="1042378"/>
            <a:ext cx="4389120" cy="365760"/>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91440" rIns="0" bIns="9144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r>
              <a:rPr lang="en-GB" sz="1400" b="1">
                <a:solidFill>
                  <a:schemeClr val="bg1"/>
                </a:solidFill>
                <a:latin typeface="Avenir Black"/>
                <a:cs typeface="Arial" panose="020B0604020202020204" pitchFamily="34" charset="0"/>
              </a:rPr>
              <a:t>Key Activities</a:t>
            </a:r>
            <a:endParaRPr kumimoji="0" lang="en-GB" sz="1400" b="1" i="0" u="none" strike="noStrike" cap="none" spc="0" normalizeH="0" baseline="0">
              <a:ln>
                <a:noFill/>
              </a:ln>
              <a:solidFill>
                <a:schemeClr val="bg1"/>
              </a:solidFill>
              <a:effectLst/>
              <a:uFillTx/>
              <a:latin typeface="Avenir Black"/>
              <a:cs typeface="Arial" panose="020B0604020202020204" pitchFamily="34" charset="0"/>
              <a:sym typeface="Helvetica Light"/>
            </a:endParaRPr>
          </a:p>
        </p:txBody>
      </p:sp>
      <p:sp>
        <p:nvSpPr>
          <p:cNvPr id="71" name="Rectangle 70">
            <a:extLst>
              <a:ext uri="{FF2B5EF4-FFF2-40B4-BE49-F238E27FC236}">
                <a16:creationId xmlns:a16="http://schemas.microsoft.com/office/drawing/2014/main" id="{F65B9E9C-7013-47D7-B33C-F21CF4AB7336}"/>
              </a:ext>
            </a:extLst>
          </p:cNvPr>
          <p:cNvSpPr/>
          <p:nvPr/>
        </p:nvSpPr>
        <p:spPr>
          <a:xfrm>
            <a:off x="848878" y="4503939"/>
            <a:ext cx="1979488" cy="914400"/>
          </a:xfrm>
          <a:prstGeom prst="rect">
            <a:avLst/>
          </a:prstGeom>
          <a:solidFill>
            <a:srgbClr val="FFD1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91440" rIns="91440" bIns="182880" numCol="1" spcCol="38100" rtlCol="0" anchor="ctr">
            <a:noAutofit/>
          </a:bodyPr>
          <a:lstStyle/>
          <a:p>
            <a:pPr algn="ctr" defTabSz="584200"/>
            <a:r>
              <a:rPr lang="en-US" sz="1200" b="1" dirty="0">
                <a:latin typeface="Avenir Black"/>
                <a:cs typeface="Arial" panose="020B0604020202020204" pitchFamily="34" charset="0"/>
              </a:rPr>
              <a:t>Execution in Dev </a:t>
            </a:r>
            <a:endParaRPr lang="en-US" sz="1200" b="1" dirty="0">
              <a:solidFill>
                <a:schemeClr val="tx1"/>
              </a:solidFill>
              <a:latin typeface="Avenir Black"/>
              <a:cs typeface="Arial" panose="020B0604020202020204" pitchFamily="34" charset="0"/>
            </a:endParaRPr>
          </a:p>
        </p:txBody>
      </p:sp>
      <p:sp>
        <p:nvSpPr>
          <p:cNvPr id="75" name="Rectangle 74">
            <a:extLst>
              <a:ext uri="{FF2B5EF4-FFF2-40B4-BE49-F238E27FC236}">
                <a16:creationId xmlns:a16="http://schemas.microsoft.com/office/drawing/2014/main" id="{BDA55A75-FFB2-42E5-8946-E57A4CF0AE43}"/>
              </a:ext>
            </a:extLst>
          </p:cNvPr>
          <p:cNvSpPr/>
          <p:nvPr/>
        </p:nvSpPr>
        <p:spPr>
          <a:xfrm>
            <a:off x="848878" y="5521725"/>
            <a:ext cx="1979488" cy="1262252"/>
          </a:xfrm>
          <a:prstGeom prst="rect">
            <a:avLst/>
          </a:prstGeom>
          <a:solidFill>
            <a:srgbClr val="FFD1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91440" rIns="91440" bIns="91440" numCol="1" spcCol="38100" rtlCol="0" anchor="ctr">
            <a:noAutofit/>
          </a:bodyPr>
          <a:lstStyle/>
          <a:p>
            <a:pPr algn="ctr" defTabSz="584200">
              <a:spcBef>
                <a:spcPts val="200"/>
              </a:spcBef>
              <a:spcAft>
                <a:spcPts val="200"/>
              </a:spcAft>
              <a:buSzPct val="80000"/>
            </a:pPr>
            <a:r>
              <a:rPr lang="en-US" sz="1200" b="1" dirty="0">
                <a:latin typeface="Avenir Black"/>
                <a:cs typeface="Arial" panose="020B0604020202020204" pitchFamily="34" charset="0"/>
              </a:rPr>
              <a:t>Execution in Test </a:t>
            </a:r>
          </a:p>
        </p:txBody>
      </p:sp>
      <p:sp>
        <p:nvSpPr>
          <p:cNvPr id="84" name="Rectangle 83">
            <a:extLst>
              <a:ext uri="{FF2B5EF4-FFF2-40B4-BE49-F238E27FC236}">
                <a16:creationId xmlns:a16="http://schemas.microsoft.com/office/drawing/2014/main" id="{15290A66-74C1-4276-A97A-964D51D1A686}"/>
              </a:ext>
            </a:extLst>
          </p:cNvPr>
          <p:cNvSpPr/>
          <p:nvPr/>
        </p:nvSpPr>
        <p:spPr>
          <a:xfrm>
            <a:off x="3257399" y="1460392"/>
            <a:ext cx="4389120" cy="914400"/>
          </a:xfrm>
          <a:prstGeom prst="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91440" rIns="91440" bIns="91440" numCol="1" spcCol="38100" rtlCol="0" anchor="ctr">
            <a:noAutofit/>
          </a:bodyPr>
          <a:lstStyle/>
          <a:p>
            <a:pPr marL="171450" indent="-171450" fontAlgn="base">
              <a:buFont typeface="Arial" panose="020B0604020202020204" pitchFamily="34" charset="0"/>
              <a:buChar char="•"/>
            </a:pPr>
            <a:r>
              <a:rPr lang="en-US" sz="1200" b="1" dirty="0">
                <a:latin typeface="Avenir" panose="02000503020000020003"/>
              </a:rPr>
              <a:t>Understand the scope and review User Stories during sprint planning – Dev/Test</a:t>
            </a:r>
          </a:p>
          <a:p>
            <a:pPr marL="171450" indent="-171450" fontAlgn="base">
              <a:buFont typeface="Arial" panose="020B0604020202020204" pitchFamily="34" charset="0"/>
              <a:buChar char="•"/>
            </a:pPr>
            <a:r>
              <a:rPr lang="en-US" sz="1200" b="1" dirty="0">
                <a:latin typeface="Avenir" panose="02000503020000020003"/>
              </a:rPr>
              <a:t>Determine the time of test estimation during sprint</a:t>
            </a:r>
          </a:p>
          <a:p>
            <a:pPr marL="171450" indent="-171450" fontAlgn="base">
              <a:buFont typeface="Arial" panose="020B0604020202020204" pitchFamily="34" charset="0"/>
              <a:buChar char="•"/>
            </a:pPr>
            <a:r>
              <a:rPr lang="en-US" sz="1200" b="1" dirty="0">
                <a:latin typeface="Avenir" panose="02000503020000020003"/>
              </a:rPr>
              <a:t>Set the sprint time schedule of testing activities</a:t>
            </a:r>
          </a:p>
        </p:txBody>
      </p:sp>
      <p:sp>
        <p:nvSpPr>
          <p:cNvPr id="85" name="Rectangle 84">
            <a:extLst>
              <a:ext uri="{FF2B5EF4-FFF2-40B4-BE49-F238E27FC236}">
                <a16:creationId xmlns:a16="http://schemas.microsoft.com/office/drawing/2014/main" id="{54029E71-9C67-4F47-AA66-A706D441285D}"/>
              </a:ext>
            </a:extLst>
          </p:cNvPr>
          <p:cNvSpPr/>
          <p:nvPr/>
        </p:nvSpPr>
        <p:spPr>
          <a:xfrm>
            <a:off x="7768611" y="1450579"/>
            <a:ext cx="1357983" cy="914400"/>
          </a:xfrm>
          <a:prstGeom prst="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91440" rIns="91440" bIns="91440" numCol="1" spcCol="38100" rtlCol="0" anchor="ctr">
            <a:noAutofit/>
          </a:bodyPr>
          <a:lstStyle/>
          <a:p>
            <a:pPr marL="171450" indent="-171450" defTabSz="584200">
              <a:spcBef>
                <a:spcPts val="200"/>
              </a:spcBef>
              <a:spcAft>
                <a:spcPts val="200"/>
              </a:spcAft>
              <a:buSzPct val="80000"/>
              <a:buFont typeface="Arial" panose="020B0604020202020204" pitchFamily="34" charset="0"/>
              <a:buChar char="•"/>
            </a:pPr>
            <a:r>
              <a:rPr lang="en-US" sz="1200" b="1" dirty="0">
                <a:latin typeface="Avenir" panose="02000503020000020003"/>
                <a:cs typeface="Arial" panose="020B0604020202020204" pitchFamily="34" charset="0"/>
              </a:rPr>
              <a:t>Test Plan</a:t>
            </a:r>
          </a:p>
        </p:txBody>
      </p:sp>
      <p:sp>
        <p:nvSpPr>
          <p:cNvPr id="86" name="Rectangle 85">
            <a:extLst>
              <a:ext uri="{FF2B5EF4-FFF2-40B4-BE49-F238E27FC236}">
                <a16:creationId xmlns:a16="http://schemas.microsoft.com/office/drawing/2014/main" id="{513B683D-6605-46FF-B114-C8EEECEBAAE2}"/>
              </a:ext>
            </a:extLst>
          </p:cNvPr>
          <p:cNvSpPr/>
          <p:nvPr/>
        </p:nvSpPr>
        <p:spPr>
          <a:xfrm>
            <a:off x="9241802" y="1444774"/>
            <a:ext cx="1347821" cy="914399"/>
          </a:xfrm>
          <a:prstGeom prst="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91440" rIns="91440" bIns="91440" numCol="1" spcCol="38100" rtlCol="0" anchor="ctr">
            <a:noAutofit/>
          </a:bodyPr>
          <a:lstStyle/>
          <a:p>
            <a:pPr marL="171450" indent="-171450" defTabSz="584200">
              <a:spcBef>
                <a:spcPts val="200"/>
              </a:spcBef>
              <a:spcAft>
                <a:spcPts val="200"/>
              </a:spcAft>
              <a:buSzPct val="80000"/>
              <a:buFont typeface="Arial" panose="020B0604020202020204" pitchFamily="34" charset="0"/>
              <a:buChar char="•"/>
            </a:pPr>
            <a:r>
              <a:rPr lang="en-US" sz="1200" b="1" dirty="0">
                <a:latin typeface="Avenir" panose="02000503020000020003"/>
                <a:cs typeface="Arial" panose="020B0604020202020204" pitchFamily="34" charset="0"/>
              </a:rPr>
              <a:t>Test</a:t>
            </a:r>
            <a:endParaRPr lang="en-US" sz="1200" b="1" dirty="0">
              <a:latin typeface="Avenir" panose="02000503020000020003"/>
              <a:cs typeface="Arial" panose="020B0604020202020204" pitchFamily="34" charset="0"/>
              <a:sym typeface="Calibri" panose="020F0502020204030204" pitchFamily="34" charset="0"/>
            </a:endParaRPr>
          </a:p>
        </p:txBody>
      </p:sp>
      <p:sp>
        <p:nvSpPr>
          <p:cNvPr id="48" name="Rectangle 47">
            <a:extLst>
              <a:ext uri="{FF2B5EF4-FFF2-40B4-BE49-F238E27FC236}">
                <a16:creationId xmlns:a16="http://schemas.microsoft.com/office/drawing/2014/main" id="{1BEB0998-C537-45ED-A747-AA99955AE2D6}"/>
              </a:ext>
            </a:extLst>
          </p:cNvPr>
          <p:cNvSpPr/>
          <p:nvPr/>
        </p:nvSpPr>
        <p:spPr>
          <a:xfrm>
            <a:off x="7768611" y="3486152"/>
            <a:ext cx="1357983" cy="914400"/>
          </a:xfrm>
          <a:prstGeom prst="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91440" rIns="91440" bIns="91440" numCol="1" spcCol="38100" rtlCol="0" anchor="ctr">
            <a:noAutofit/>
          </a:bodyPr>
          <a:lstStyle/>
          <a:p>
            <a:pPr marL="171450" indent="-171450" defTabSz="584200">
              <a:spcBef>
                <a:spcPts val="200"/>
              </a:spcBef>
              <a:spcAft>
                <a:spcPts val="200"/>
              </a:spcAft>
              <a:buSzPct val="80000"/>
              <a:buFont typeface="Arial" panose="020B0604020202020204" pitchFamily="34" charset="0"/>
              <a:buChar char="•"/>
            </a:pPr>
            <a:r>
              <a:rPr lang="en-US" sz="1200" b="1" dirty="0">
                <a:latin typeface="Avenir" panose="02000503020000020003"/>
                <a:cs typeface="Arial" panose="020B0604020202020204" pitchFamily="34" charset="0"/>
                <a:sym typeface="Calibri" panose="020F0502020204030204" pitchFamily="34" charset="0"/>
              </a:rPr>
              <a:t>Technical Test Cases</a:t>
            </a:r>
          </a:p>
        </p:txBody>
      </p:sp>
      <p:sp>
        <p:nvSpPr>
          <p:cNvPr id="53" name="Rectangle 52">
            <a:extLst>
              <a:ext uri="{FF2B5EF4-FFF2-40B4-BE49-F238E27FC236}">
                <a16:creationId xmlns:a16="http://schemas.microsoft.com/office/drawing/2014/main" id="{C059BB59-0513-463D-8384-EB03A8F1FFE9}"/>
              </a:ext>
            </a:extLst>
          </p:cNvPr>
          <p:cNvSpPr/>
          <p:nvPr/>
        </p:nvSpPr>
        <p:spPr>
          <a:xfrm>
            <a:off x="9241802" y="3486152"/>
            <a:ext cx="1347821" cy="914399"/>
          </a:xfrm>
          <a:prstGeom prst="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91440" rIns="91440" bIns="91440" numCol="1" spcCol="38100" rtlCol="0" anchor="ctr">
            <a:noAutofit/>
          </a:bodyPr>
          <a:lstStyle/>
          <a:p>
            <a:pPr marL="171450" indent="-171450" defTabSz="584200">
              <a:spcBef>
                <a:spcPts val="200"/>
              </a:spcBef>
              <a:spcAft>
                <a:spcPts val="200"/>
              </a:spcAft>
              <a:buSzPct val="80000"/>
              <a:buFont typeface="Arial" panose="020B0604020202020204" pitchFamily="34" charset="0"/>
              <a:buChar char="•"/>
            </a:pPr>
            <a:r>
              <a:rPr lang="en-US" sz="1200" b="1" dirty="0">
                <a:latin typeface="Avenir" panose="02000503020000020003"/>
                <a:cs typeface="Arial" panose="020B0604020202020204" pitchFamily="34" charset="0"/>
              </a:rPr>
              <a:t>Dev/Test</a:t>
            </a:r>
            <a:endParaRPr lang="en-US" sz="1200" b="1" dirty="0">
              <a:latin typeface="Avenir" panose="02000503020000020003"/>
              <a:cs typeface="Arial" panose="020B0604020202020204" pitchFamily="34" charset="0"/>
              <a:sym typeface="Calibri" panose="020F0502020204030204" pitchFamily="34" charset="0"/>
            </a:endParaRPr>
          </a:p>
        </p:txBody>
      </p:sp>
      <p:sp>
        <p:nvSpPr>
          <p:cNvPr id="55" name="Rectangle 54">
            <a:extLst>
              <a:ext uri="{FF2B5EF4-FFF2-40B4-BE49-F238E27FC236}">
                <a16:creationId xmlns:a16="http://schemas.microsoft.com/office/drawing/2014/main" id="{BAF9E8AE-5AAE-404F-9928-90058A081F8A}"/>
              </a:ext>
            </a:extLst>
          </p:cNvPr>
          <p:cNvSpPr/>
          <p:nvPr/>
        </p:nvSpPr>
        <p:spPr>
          <a:xfrm>
            <a:off x="7768611" y="4503939"/>
            <a:ext cx="1357983" cy="914400"/>
          </a:xfrm>
          <a:prstGeom prst="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91440" rIns="91440" bIns="91440" numCol="1" spcCol="38100" rtlCol="0" anchor="ctr">
            <a:noAutofit/>
          </a:bodyPr>
          <a:lstStyle/>
          <a:p>
            <a:pPr marL="171450" indent="-171450" defTabSz="584200">
              <a:spcBef>
                <a:spcPts val="200"/>
              </a:spcBef>
              <a:spcAft>
                <a:spcPts val="200"/>
              </a:spcAft>
              <a:buSzPct val="80000"/>
              <a:buFont typeface="Arial" panose="020B0604020202020204" pitchFamily="34" charset="0"/>
              <a:buChar char="•"/>
            </a:pPr>
            <a:r>
              <a:rPr lang="en-US" sz="1200" b="1" dirty="0">
                <a:latin typeface="Avenir" panose="02000503020000020003"/>
                <a:cs typeface="Arial"/>
              </a:rPr>
              <a:t>Test Execution Report (Unit, Technical, and Functional Test)</a:t>
            </a:r>
          </a:p>
          <a:p>
            <a:pPr marL="171450" indent="-171450" defTabSz="584200">
              <a:spcBef>
                <a:spcPts val="200"/>
              </a:spcBef>
              <a:spcAft>
                <a:spcPts val="200"/>
              </a:spcAft>
              <a:buSzPct val="80000"/>
              <a:buFont typeface="Arial" panose="020B0604020202020204" pitchFamily="34" charset="0"/>
              <a:buChar char="•"/>
            </a:pPr>
            <a:r>
              <a:rPr lang="en-US" sz="1200" b="1" dirty="0">
                <a:latin typeface="Avenir" panose="02000503020000020003"/>
                <a:cs typeface="Arial"/>
                <a:sym typeface="Calibri" panose="020F0502020204030204" pitchFamily="34" charset="0"/>
              </a:rPr>
              <a:t>Defect Report</a:t>
            </a:r>
          </a:p>
        </p:txBody>
      </p:sp>
      <p:sp>
        <p:nvSpPr>
          <p:cNvPr id="56" name="Rectangle 55">
            <a:extLst>
              <a:ext uri="{FF2B5EF4-FFF2-40B4-BE49-F238E27FC236}">
                <a16:creationId xmlns:a16="http://schemas.microsoft.com/office/drawing/2014/main" id="{C15B6592-ACC5-4609-8454-06AC7DAAC6DF}"/>
              </a:ext>
            </a:extLst>
          </p:cNvPr>
          <p:cNvSpPr/>
          <p:nvPr/>
        </p:nvSpPr>
        <p:spPr>
          <a:xfrm>
            <a:off x="9241802" y="4503939"/>
            <a:ext cx="1347821" cy="914399"/>
          </a:xfrm>
          <a:prstGeom prst="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91440" rIns="91440" bIns="91440" numCol="1" spcCol="38100" rtlCol="0" anchor="ctr">
            <a:noAutofit/>
          </a:bodyPr>
          <a:lstStyle/>
          <a:p>
            <a:pPr marL="171450" indent="-171450" defTabSz="584200">
              <a:spcBef>
                <a:spcPts val="200"/>
              </a:spcBef>
              <a:spcAft>
                <a:spcPts val="200"/>
              </a:spcAft>
              <a:buSzPct val="80000"/>
              <a:buFont typeface="Arial" panose="020B0604020202020204" pitchFamily="34" charset="0"/>
              <a:buChar char="•"/>
            </a:pPr>
            <a:r>
              <a:rPr lang="en-US" sz="1200" b="1" dirty="0">
                <a:latin typeface="Avenir" panose="02000503020000020003"/>
                <a:cs typeface="Arial" panose="020B0604020202020204" pitchFamily="34" charset="0"/>
              </a:rPr>
              <a:t>Dev</a:t>
            </a:r>
            <a:endParaRPr lang="en-US" sz="1200" b="1" dirty="0">
              <a:latin typeface="Avenir" panose="02000503020000020003"/>
              <a:cs typeface="Arial" panose="020B0604020202020204" pitchFamily="34" charset="0"/>
              <a:sym typeface="Calibri" panose="020F0502020204030204" pitchFamily="34" charset="0"/>
            </a:endParaRPr>
          </a:p>
        </p:txBody>
      </p:sp>
      <p:sp>
        <p:nvSpPr>
          <p:cNvPr id="59" name="Rectangle 58">
            <a:extLst>
              <a:ext uri="{FF2B5EF4-FFF2-40B4-BE49-F238E27FC236}">
                <a16:creationId xmlns:a16="http://schemas.microsoft.com/office/drawing/2014/main" id="{96336AF1-0A97-43DB-9FD9-BC39CF12BA64}"/>
              </a:ext>
            </a:extLst>
          </p:cNvPr>
          <p:cNvSpPr/>
          <p:nvPr/>
        </p:nvSpPr>
        <p:spPr>
          <a:xfrm>
            <a:off x="7768611" y="5521725"/>
            <a:ext cx="1357983" cy="1262252"/>
          </a:xfrm>
          <a:prstGeom prst="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91440" rIns="91440" bIns="91440" numCol="1" spcCol="38100" rtlCol="0" anchor="ctr">
            <a:noAutofit/>
          </a:bodyPr>
          <a:lstStyle/>
          <a:p>
            <a:pPr marL="171450" indent="-171450" defTabSz="584200">
              <a:spcBef>
                <a:spcPts val="200"/>
              </a:spcBef>
              <a:spcAft>
                <a:spcPts val="200"/>
              </a:spcAft>
              <a:buSzPct val="80000"/>
              <a:buFont typeface="Arial" panose="020B0604020202020204" pitchFamily="34" charset="0"/>
              <a:buChar char="•"/>
            </a:pPr>
            <a:r>
              <a:rPr lang="en-US" sz="1200" b="1" dirty="0">
                <a:latin typeface="Avenir" panose="02000503020000020003"/>
                <a:cs typeface="Arial"/>
              </a:rPr>
              <a:t>Test Execution Report</a:t>
            </a:r>
          </a:p>
          <a:p>
            <a:pPr marL="171450" indent="-171450" defTabSz="584200">
              <a:spcBef>
                <a:spcPts val="200"/>
              </a:spcBef>
              <a:spcAft>
                <a:spcPts val="200"/>
              </a:spcAft>
              <a:buSzPct val="80000"/>
              <a:buFont typeface="Arial" panose="020B0604020202020204" pitchFamily="34" charset="0"/>
              <a:buChar char="•"/>
            </a:pPr>
            <a:r>
              <a:rPr lang="en-US" sz="1200" b="1" dirty="0">
                <a:latin typeface="Avenir" panose="02000503020000020003"/>
                <a:cs typeface="Arial"/>
                <a:sym typeface="Calibri" panose="020F0502020204030204" pitchFamily="34" charset="0"/>
              </a:rPr>
              <a:t>Defect Report</a:t>
            </a:r>
          </a:p>
        </p:txBody>
      </p:sp>
      <p:sp>
        <p:nvSpPr>
          <p:cNvPr id="60" name="Rectangle 59">
            <a:extLst>
              <a:ext uri="{FF2B5EF4-FFF2-40B4-BE49-F238E27FC236}">
                <a16:creationId xmlns:a16="http://schemas.microsoft.com/office/drawing/2014/main" id="{D94B8BEB-9ACB-4DB1-B299-27222AA1E202}"/>
              </a:ext>
            </a:extLst>
          </p:cNvPr>
          <p:cNvSpPr/>
          <p:nvPr/>
        </p:nvSpPr>
        <p:spPr>
          <a:xfrm>
            <a:off x="9241802" y="5521725"/>
            <a:ext cx="1347821" cy="1262251"/>
          </a:xfrm>
          <a:prstGeom prst="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91440" rIns="91440" bIns="91440" numCol="1" spcCol="38100" rtlCol="0" anchor="ctr">
            <a:noAutofit/>
          </a:bodyPr>
          <a:lstStyle/>
          <a:p>
            <a:pPr marL="171450" indent="-171450" defTabSz="584200">
              <a:spcBef>
                <a:spcPts val="200"/>
              </a:spcBef>
              <a:spcAft>
                <a:spcPts val="200"/>
              </a:spcAft>
              <a:buSzPct val="80000"/>
              <a:buFont typeface="Arial" panose="020B0604020202020204" pitchFamily="34" charset="0"/>
              <a:buChar char="•"/>
            </a:pPr>
            <a:r>
              <a:rPr lang="en-US" sz="1200" b="1" dirty="0">
                <a:latin typeface="Avenir" panose="02000503020000020003"/>
                <a:ea typeface="+mn-lt"/>
                <a:cs typeface="+mn-lt"/>
              </a:rPr>
              <a:t>Test</a:t>
            </a:r>
            <a:endParaRPr lang="en-US" sz="1200" b="1" dirty="0">
              <a:latin typeface="Avenir"/>
              <a:cs typeface="Arial"/>
            </a:endParaRPr>
          </a:p>
        </p:txBody>
      </p:sp>
      <p:sp>
        <p:nvSpPr>
          <p:cNvPr id="63" name="Rectangle 62">
            <a:extLst>
              <a:ext uri="{FF2B5EF4-FFF2-40B4-BE49-F238E27FC236}">
                <a16:creationId xmlns:a16="http://schemas.microsoft.com/office/drawing/2014/main" id="{A655AFFF-17CF-41E7-B36B-43D9DA58A7BF}"/>
              </a:ext>
            </a:extLst>
          </p:cNvPr>
          <p:cNvSpPr/>
          <p:nvPr/>
        </p:nvSpPr>
        <p:spPr>
          <a:xfrm>
            <a:off x="848878" y="2468365"/>
            <a:ext cx="1979488" cy="1932186"/>
          </a:xfrm>
          <a:prstGeom prst="rect">
            <a:avLst/>
          </a:prstGeom>
          <a:solidFill>
            <a:srgbClr val="FFD1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91440" rIns="91440" bIns="182880" numCol="1" spcCol="38100" rtlCol="0" anchor="ctr">
            <a:noAutofit/>
          </a:bodyPr>
          <a:lstStyle/>
          <a:p>
            <a:pPr defTabSz="584200"/>
            <a:endParaRPr lang="en-US" sz="1200" b="1" dirty="0">
              <a:latin typeface="Avenir Black"/>
              <a:cs typeface="Arial" panose="020B0604020202020204" pitchFamily="34" charset="0"/>
            </a:endParaRPr>
          </a:p>
        </p:txBody>
      </p:sp>
      <p:sp>
        <p:nvSpPr>
          <p:cNvPr id="65" name="Rectangle 64">
            <a:extLst>
              <a:ext uri="{FF2B5EF4-FFF2-40B4-BE49-F238E27FC236}">
                <a16:creationId xmlns:a16="http://schemas.microsoft.com/office/drawing/2014/main" id="{6ED3BCBF-1A89-46F4-9904-C02D399D5383}"/>
              </a:ext>
            </a:extLst>
          </p:cNvPr>
          <p:cNvSpPr/>
          <p:nvPr/>
        </p:nvSpPr>
        <p:spPr>
          <a:xfrm>
            <a:off x="7768611" y="2468365"/>
            <a:ext cx="1357983" cy="914400"/>
          </a:xfrm>
          <a:prstGeom prst="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91440" rIns="91440" bIns="91440" numCol="1" spcCol="38100" rtlCol="0" anchor="ctr">
            <a:noAutofit/>
          </a:bodyPr>
          <a:lstStyle/>
          <a:p>
            <a:pPr marL="171450" indent="-171450" defTabSz="584200">
              <a:spcBef>
                <a:spcPts val="200"/>
              </a:spcBef>
              <a:spcAft>
                <a:spcPts val="200"/>
              </a:spcAft>
              <a:buSzPct val="80000"/>
              <a:buFont typeface="Arial" panose="020B0604020202020204" pitchFamily="34" charset="0"/>
              <a:buChar char="•"/>
            </a:pPr>
            <a:r>
              <a:rPr lang="en-US" sz="1200" b="1" dirty="0">
                <a:latin typeface="Avenir" panose="02000503020000020003"/>
                <a:cs typeface="Arial" panose="020B0604020202020204" pitchFamily="34" charset="0"/>
                <a:sym typeface="Calibri" panose="020F0502020204030204" pitchFamily="34" charset="0"/>
              </a:rPr>
              <a:t>Functional Test Cases</a:t>
            </a:r>
            <a:endParaRPr lang="en-US" sz="1200" b="1" dirty="0">
              <a:solidFill>
                <a:schemeClr val="tx1"/>
              </a:solidFill>
              <a:latin typeface="Avenir" panose="02000503020000020003"/>
              <a:cs typeface="Arial" panose="020B0604020202020204" pitchFamily="34" charset="0"/>
              <a:sym typeface="Calibri" panose="020F0502020204030204" pitchFamily="34" charset="0"/>
            </a:endParaRPr>
          </a:p>
        </p:txBody>
      </p:sp>
      <p:sp>
        <p:nvSpPr>
          <p:cNvPr id="66" name="Rectangle 65">
            <a:extLst>
              <a:ext uri="{FF2B5EF4-FFF2-40B4-BE49-F238E27FC236}">
                <a16:creationId xmlns:a16="http://schemas.microsoft.com/office/drawing/2014/main" id="{09D55D59-B155-412C-9E41-9FC31D0BC70F}"/>
              </a:ext>
            </a:extLst>
          </p:cNvPr>
          <p:cNvSpPr/>
          <p:nvPr/>
        </p:nvSpPr>
        <p:spPr>
          <a:xfrm>
            <a:off x="9241802" y="2468365"/>
            <a:ext cx="1347821" cy="914399"/>
          </a:xfrm>
          <a:prstGeom prst="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91440" rIns="91440" bIns="91440" numCol="1" spcCol="38100" rtlCol="0" anchor="ctr">
            <a:noAutofit/>
          </a:bodyPr>
          <a:lstStyle/>
          <a:p>
            <a:pPr marL="171450" indent="-171450" defTabSz="584200">
              <a:spcBef>
                <a:spcPts val="200"/>
              </a:spcBef>
              <a:spcAft>
                <a:spcPts val="200"/>
              </a:spcAft>
              <a:buSzPct val="80000"/>
              <a:buFont typeface="Arial" panose="020B0604020202020204" pitchFamily="34" charset="0"/>
              <a:buChar char="•"/>
            </a:pPr>
            <a:r>
              <a:rPr lang="en-US" sz="1200" b="1" dirty="0">
                <a:latin typeface="Avenir" panose="02000503020000020003"/>
                <a:cs typeface="Arial" panose="020B0604020202020204" pitchFamily="34" charset="0"/>
                <a:sym typeface="Calibri" panose="020F0502020204030204" pitchFamily="34" charset="0"/>
              </a:rPr>
              <a:t>Test</a:t>
            </a:r>
          </a:p>
        </p:txBody>
      </p:sp>
      <p:sp>
        <p:nvSpPr>
          <p:cNvPr id="67" name="Isosceles Triangle 66">
            <a:extLst>
              <a:ext uri="{FF2B5EF4-FFF2-40B4-BE49-F238E27FC236}">
                <a16:creationId xmlns:a16="http://schemas.microsoft.com/office/drawing/2014/main" id="{9654F911-3DDA-40F7-8F12-9A637B164CFE}"/>
              </a:ext>
            </a:extLst>
          </p:cNvPr>
          <p:cNvSpPr/>
          <p:nvPr/>
        </p:nvSpPr>
        <p:spPr>
          <a:xfrm rot="5400000" flipH="1">
            <a:off x="2608562" y="2834853"/>
            <a:ext cx="914400" cy="181423"/>
          </a:xfrm>
          <a:prstGeom prst="triangle">
            <a:avLst/>
          </a:prstGeom>
          <a:solidFill>
            <a:schemeClr val="bg1">
              <a:lumMod val="6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91440" rIns="91440" bIns="9144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GB" sz="1200" b="0" i="0" u="none" strike="noStrike" cap="none" spc="0" normalizeH="0" baseline="0">
              <a:ln>
                <a:noFill/>
              </a:ln>
              <a:solidFill>
                <a:schemeClr val="tx1"/>
              </a:solidFill>
              <a:effectLst/>
              <a:uFillTx/>
              <a:latin typeface="Avenir Black"/>
              <a:cs typeface="Arial" panose="020B0604020202020204" pitchFamily="34" charset="0"/>
              <a:sym typeface="Helvetica Light"/>
            </a:endParaRPr>
          </a:p>
        </p:txBody>
      </p:sp>
      <p:sp>
        <p:nvSpPr>
          <p:cNvPr id="68" name="Isosceles Triangle 67">
            <a:extLst>
              <a:ext uri="{FF2B5EF4-FFF2-40B4-BE49-F238E27FC236}">
                <a16:creationId xmlns:a16="http://schemas.microsoft.com/office/drawing/2014/main" id="{6AE58FBB-6455-4D5D-890D-7564BF74E3FD}"/>
              </a:ext>
            </a:extLst>
          </p:cNvPr>
          <p:cNvSpPr/>
          <p:nvPr/>
        </p:nvSpPr>
        <p:spPr>
          <a:xfrm rot="5400000" flipH="1">
            <a:off x="2608562" y="3852640"/>
            <a:ext cx="914400" cy="181423"/>
          </a:xfrm>
          <a:prstGeom prst="triangle">
            <a:avLst/>
          </a:prstGeom>
          <a:solidFill>
            <a:schemeClr val="bg1">
              <a:lumMod val="6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91440" rIns="91440" bIns="9144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GB" sz="1200" b="0" i="0" u="none" strike="noStrike" cap="none" spc="0" normalizeH="0" baseline="0">
              <a:ln>
                <a:noFill/>
              </a:ln>
              <a:solidFill>
                <a:schemeClr val="tx1"/>
              </a:solidFill>
              <a:effectLst/>
              <a:uFillTx/>
              <a:latin typeface="Avenir Black"/>
              <a:cs typeface="Arial" panose="020B0604020202020204" pitchFamily="34" charset="0"/>
              <a:sym typeface="Helvetica Light"/>
            </a:endParaRPr>
          </a:p>
        </p:txBody>
      </p:sp>
      <p:sp>
        <p:nvSpPr>
          <p:cNvPr id="69" name="Isosceles Triangle 68">
            <a:extLst>
              <a:ext uri="{FF2B5EF4-FFF2-40B4-BE49-F238E27FC236}">
                <a16:creationId xmlns:a16="http://schemas.microsoft.com/office/drawing/2014/main" id="{4ED6DB3F-756A-49B8-BDBF-F1D254AD0923}"/>
              </a:ext>
            </a:extLst>
          </p:cNvPr>
          <p:cNvSpPr/>
          <p:nvPr/>
        </p:nvSpPr>
        <p:spPr>
          <a:xfrm rot="5400000" flipH="1">
            <a:off x="2608562" y="4872203"/>
            <a:ext cx="914400" cy="181423"/>
          </a:xfrm>
          <a:prstGeom prst="triangle">
            <a:avLst/>
          </a:prstGeom>
          <a:solidFill>
            <a:schemeClr val="bg1">
              <a:lumMod val="6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91440" rIns="91440" bIns="9144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GB" sz="1200" b="0" i="0" u="none" strike="noStrike" cap="none" spc="0" normalizeH="0" baseline="0">
              <a:ln>
                <a:noFill/>
              </a:ln>
              <a:solidFill>
                <a:schemeClr val="tx1"/>
              </a:solidFill>
              <a:effectLst/>
              <a:uFillTx/>
              <a:latin typeface="Avenir Black"/>
              <a:cs typeface="Arial" panose="020B0604020202020204" pitchFamily="34" charset="0"/>
              <a:sym typeface="Helvetica Light"/>
            </a:endParaRPr>
          </a:p>
        </p:txBody>
      </p:sp>
      <p:sp>
        <p:nvSpPr>
          <p:cNvPr id="70" name="Isosceles Triangle 69">
            <a:extLst>
              <a:ext uri="{FF2B5EF4-FFF2-40B4-BE49-F238E27FC236}">
                <a16:creationId xmlns:a16="http://schemas.microsoft.com/office/drawing/2014/main" id="{4879CDB4-7387-4981-9F2A-97883C7D5F3E}"/>
              </a:ext>
            </a:extLst>
          </p:cNvPr>
          <p:cNvSpPr/>
          <p:nvPr/>
        </p:nvSpPr>
        <p:spPr>
          <a:xfrm rot="5400000" flipH="1">
            <a:off x="2432786" y="6063988"/>
            <a:ext cx="1262251" cy="177725"/>
          </a:xfrm>
          <a:prstGeom prst="triangle">
            <a:avLst/>
          </a:prstGeom>
          <a:solidFill>
            <a:schemeClr val="bg1">
              <a:lumMod val="6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91440" rIns="91440" bIns="9144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GB" sz="1200" b="0" i="0" u="none" strike="noStrike" cap="none" spc="0" normalizeH="0" baseline="0">
              <a:ln>
                <a:noFill/>
              </a:ln>
              <a:solidFill>
                <a:schemeClr val="tx1"/>
              </a:solidFill>
              <a:effectLst/>
              <a:uFillTx/>
              <a:latin typeface="Avenir Black"/>
              <a:cs typeface="Arial" panose="020B0604020202020204" pitchFamily="34" charset="0"/>
              <a:sym typeface="Helvetica Light"/>
            </a:endParaRPr>
          </a:p>
        </p:txBody>
      </p:sp>
      <p:sp>
        <p:nvSpPr>
          <p:cNvPr id="109" name="Rectangle 108">
            <a:extLst>
              <a:ext uri="{FF2B5EF4-FFF2-40B4-BE49-F238E27FC236}">
                <a16:creationId xmlns:a16="http://schemas.microsoft.com/office/drawing/2014/main" id="{9B75F9FD-BB79-491E-A0A0-21788182FD7C}"/>
              </a:ext>
            </a:extLst>
          </p:cNvPr>
          <p:cNvSpPr/>
          <p:nvPr/>
        </p:nvSpPr>
        <p:spPr>
          <a:xfrm>
            <a:off x="3267983" y="2468365"/>
            <a:ext cx="4389120" cy="914400"/>
          </a:xfrm>
          <a:prstGeom prst="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91440" rIns="91440" bIns="91440" numCol="1" spcCol="38100" rtlCol="0" anchor="ctr">
            <a:noAutofit/>
          </a:bodyPr>
          <a:lstStyle/>
          <a:p>
            <a:pPr marL="171450" indent="-171450" fontAlgn="base">
              <a:buFont typeface="Arial" panose="020B0604020202020204" pitchFamily="34" charset="0"/>
              <a:buChar char="•"/>
            </a:pPr>
            <a:r>
              <a:rPr lang="en-US" sz="1200" b="1" dirty="0">
                <a:latin typeface="Avenir" panose="02000503020000020003"/>
              </a:rPr>
              <a:t>Design Functional test cases against acceptance criteria using standard templates</a:t>
            </a:r>
          </a:p>
          <a:p>
            <a:pPr marL="171450" indent="-171450" fontAlgn="base">
              <a:buFont typeface="Arial" panose="020B0604020202020204" pitchFamily="34" charset="0"/>
              <a:buChar char="•"/>
            </a:pPr>
            <a:r>
              <a:rPr lang="en-US" sz="1200" b="1" dirty="0">
                <a:latin typeface="Avenir" panose="02000503020000020003"/>
              </a:rPr>
              <a:t>Prepare test data​ on the test environment</a:t>
            </a:r>
          </a:p>
          <a:p>
            <a:pPr marL="171450" indent="-171450" fontAlgn="base">
              <a:buFont typeface="Arial" panose="020B0604020202020204" pitchFamily="34" charset="0"/>
              <a:buChar char="•"/>
            </a:pPr>
            <a:r>
              <a:rPr lang="en-US" sz="1200" b="1" dirty="0">
                <a:latin typeface="Avenir" panose="02000503020000020003"/>
              </a:rPr>
              <a:t>Share Functional test cases with development team to validate code in Dev environment</a:t>
            </a:r>
          </a:p>
        </p:txBody>
      </p:sp>
      <p:sp>
        <p:nvSpPr>
          <p:cNvPr id="111" name="Rectangle 110">
            <a:extLst>
              <a:ext uri="{FF2B5EF4-FFF2-40B4-BE49-F238E27FC236}">
                <a16:creationId xmlns:a16="http://schemas.microsoft.com/office/drawing/2014/main" id="{020718EC-B43F-43F8-A1B6-33119660A48E}"/>
              </a:ext>
            </a:extLst>
          </p:cNvPr>
          <p:cNvSpPr/>
          <p:nvPr/>
        </p:nvSpPr>
        <p:spPr>
          <a:xfrm>
            <a:off x="3267983" y="3486153"/>
            <a:ext cx="4389120" cy="914400"/>
          </a:xfrm>
          <a:prstGeom prst="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91440" rIns="91440" bIns="91440" numCol="1" spcCol="38100" rtlCol="0" anchor="ctr">
            <a:noAutofit/>
          </a:bodyPr>
          <a:lstStyle/>
          <a:p>
            <a:pPr marL="171450" indent="-171450" fontAlgn="base">
              <a:buFont typeface="Arial" panose="020B0604020202020204" pitchFamily="34" charset="0"/>
              <a:buChar char="•"/>
            </a:pPr>
            <a:r>
              <a:rPr lang="en-US" sz="1200" b="1" dirty="0">
                <a:latin typeface="Avenir" panose="02000503020000020003"/>
              </a:rPr>
              <a:t>Design Technical test cases against acceptance criteria using standard templates</a:t>
            </a:r>
          </a:p>
          <a:p>
            <a:pPr marL="171450" indent="-171450" fontAlgn="base">
              <a:buFont typeface="Arial" panose="020B0604020202020204" pitchFamily="34" charset="0"/>
              <a:buChar char="•"/>
            </a:pPr>
            <a:r>
              <a:rPr lang="en-US" sz="1200" b="1" dirty="0">
                <a:latin typeface="Avenir" panose="02000503020000020003"/>
              </a:rPr>
              <a:t>Prepare test data​ on the test/dev environments</a:t>
            </a:r>
          </a:p>
        </p:txBody>
      </p:sp>
      <p:sp>
        <p:nvSpPr>
          <p:cNvPr id="113" name="Rectangle 112">
            <a:extLst>
              <a:ext uri="{FF2B5EF4-FFF2-40B4-BE49-F238E27FC236}">
                <a16:creationId xmlns:a16="http://schemas.microsoft.com/office/drawing/2014/main" id="{07A88011-2768-4760-9142-12B057CF9BE2}"/>
              </a:ext>
            </a:extLst>
          </p:cNvPr>
          <p:cNvSpPr/>
          <p:nvPr/>
        </p:nvSpPr>
        <p:spPr>
          <a:xfrm>
            <a:off x="3267983" y="4503940"/>
            <a:ext cx="4389120" cy="914400"/>
          </a:xfrm>
          <a:prstGeom prst="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91440" rIns="91440" bIns="91440" numCol="1" spcCol="38100" rtlCol="0" anchor="ctr">
            <a:noAutofit/>
          </a:bodyPr>
          <a:lstStyle/>
          <a:p>
            <a:pPr marL="171450" indent="-171450" fontAlgn="base">
              <a:buFont typeface="Arial" panose="020B0604020202020204" pitchFamily="34" charset="0"/>
              <a:buChar char="•"/>
            </a:pPr>
            <a:r>
              <a:rPr lang="en-US" sz="1200" b="1" dirty="0">
                <a:latin typeface="Avenir" panose="02000503020000020003"/>
              </a:rPr>
              <a:t>Validate code in Dev environment against acceptance criteria by executing Unit, Functional, and Technical test cases</a:t>
            </a:r>
          </a:p>
          <a:p>
            <a:pPr marL="171450" indent="-171450" fontAlgn="base">
              <a:buFont typeface="Arial" panose="020B0604020202020204" pitchFamily="34" charset="0"/>
              <a:buChar char="•"/>
            </a:pPr>
            <a:r>
              <a:rPr lang="en-US" sz="1200" b="1" dirty="0">
                <a:latin typeface="Avenir" panose="02000503020000020003"/>
              </a:rPr>
              <a:t>Validate integration points with other parties.</a:t>
            </a:r>
          </a:p>
          <a:p>
            <a:pPr marL="171450" indent="-171450" fontAlgn="base">
              <a:buFont typeface="Arial" panose="020B0604020202020204" pitchFamily="34" charset="0"/>
              <a:buChar char="•"/>
            </a:pPr>
            <a:r>
              <a:rPr lang="en-US" sz="1200" b="1" dirty="0">
                <a:latin typeface="Avenir" panose="02000503020000020003"/>
              </a:rPr>
              <a:t>Update the status of user story from 'Under Development' to 'Dev Complete'</a:t>
            </a:r>
          </a:p>
        </p:txBody>
      </p:sp>
      <p:sp>
        <p:nvSpPr>
          <p:cNvPr id="115" name="Rectangle 114">
            <a:extLst>
              <a:ext uri="{FF2B5EF4-FFF2-40B4-BE49-F238E27FC236}">
                <a16:creationId xmlns:a16="http://schemas.microsoft.com/office/drawing/2014/main" id="{4AF95ABA-B9E5-402E-B154-4BE95C719B30}"/>
              </a:ext>
            </a:extLst>
          </p:cNvPr>
          <p:cNvSpPr/>
          <p:nvPr/>
        </p:nvSpPr>
        <p:spPr>
          <a:xfrm>
            <a:off x="3267983" y="5521726"/>
            <a:ext cx="4389120" cy="1262251"/>
          </a:xfrm>
          <a:prstGeom prst="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91440" rIns="91440" bIns="91440" numCol="1" spcCol="38100" rtlCol="0" anchor="ctr">
            <a:noAutofit/>
          </a:bodyPr>
          <a:lstStyle/>
          <a:p>
            <a:pPr marL="171450" indent="-171450" fontAlgn="base">
              <a:buFont typeface="Arial" panose="020B0604020202020204" pitchFamily="34" charset="0"/>
              <a:buChar char="•"/>
            </a:pPr>
            <a:endParaRPr lang="en-US" sz="1200" b="1" dirty="0">
              <a:latin typeface="Avenir" panose="02000503020000020003"/>
            </a:endParaRPr>
          </a:p>
          <a:p>
            <a:pPr marL="171450" indent="-171450" fontAlgn="base">
              <a:buFont typeface="Arial" panose="020B0604020202020204" pitchFamily="34" charset="0"/>
              <a:buChar char="•"/>
            </a:pPr>
            <a:r>
              <a:rPr lang="en-US" sz="1200" b="1" dirty="0">
                <a:latin typeface="Avenir" panose="02000503020000020003"/>
              </a:rPr>
              <a:t>Validate code in Test environment against acceptance criteria by executing Technical test cases – Dev team.</a:t>
            </a:r>
          </a:p>
          <a:p>
            <a:pPr marL="171450" indent="-171450" fontAlgn="base">
              <a:buFont typeface="Arial" panose="020B0604020202020204" pitchFamily="34" charset="0"/>
              <a:buChar char="•"/>
            </a:pPr>
            <a:r>
              <a:rPr lang="en-US" sz="1200" b="1" dirty="0">
                <a:latin typeface="Avenir" panose="02000503020000020003"/>
              </a:rPr>
              <a:t>Validate code in Test environment against acceptance criteria by executing Functional test cases – QC team.</a:t>
            </a:r>
          </a:p>
          <a:p>
            <a:pPr marL="171450" indent="-171450" fontAlgn="base">
              <a:buFont typeface="Arial" panose="020B0604020202020204" pitchFamily="34" charset="0"/>
              <a:buChar char="•"/>
            </a:pPr>
            <a:r>
              <a:rPr lang="en-US" sz="1200" b="1" dirty="0">
                <a:latin typeface="Avenir" panose="02000503020000020003"/>
              </a:rPr>
              <a:t> Update the status of user story from 'Dev Complete' to 'Test Complete’ – Dev Team</a:t>
            </a:r>
          </a:p>
          <a:p>
            <a:pPr marL="171450" indent="-171450" fontAlgn="base">
              <a:buFont typeface="Arial" panose="020B0604020202020204" pitchFamily="34" charset="0"/>
              <a:buChar char="•"/>
            </a:pPr>
            <a:endParaRPr lang="en-US" sz="1200" dirty="0">
              <a:latin typeface="Avenir" panose="02000503020000020003"/>
              <a:cs typeface="Calibri" panose="020F0502020204030204"/>
            </a:endParaRPr>
          </a:p>
        </p:txBody>
      </p:sp>
      <p:sp>
        <p:nvSpPr>
          <p:cNvPr id="39" name="Rectangle 38">
            <a:extLst>
              <a:ext uri="{FF2B5EF4-FFF2-40B4-BE49-F238E27FC236}">
                <a16:creationId xmlns:a16="http://schemas.microsoft.com/office/drawing/2014/main" id="{07F14DFA-C038-4D9F-B7F7-EB52622E1FAE}"/>
              </a:ext>
            </a:extLst>
          </p:cNvPr>
          <p:cNvSpPr/>
          <p:nvPr/>
        </p:nvSpPr>
        <p:spPr>
          <a:xfrm>
            <a:off x="10681849" y="1042378"/>
            <a:ext cx="1344690" cy="365760"/>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91440" rIns="0" bIns="9144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GB" sz="1400" b="1" i="0" u="none" strike="noStrike" cap="none" spc="0" normalizeH="0" baseline="0" dirty="0">
                <a:ln>
                  <a:noFill/>
                </a:ln>
                <a:solidFill>
                  <a:schemeClr val="bg1"/>
                </a:solidFill>
                <a:effectLst/>
                <a:uFillTx/>
                <a:latin typeface="Avenir Black"/>
                <a:cs typeface="Arial" panose="020B0604020202020204" pitchFamily="34" charset="0"/>
                <a:sym typeface="Helvetica Light"/>
              </a:rPr>
              <a:t>Responsibility</a:t>
            </a:r>
          </a:p>
        </p:txBody>
      </p:sp>
      <p:sp>
        <p:nvSpPr>
          <p:cNvPr id="42" name="Rectangle 41">
            <a:extLst>
              <a:ext uri="{FF2B5EF4-FFF2-40B4-BE49-F238E27FC236}">
                <a16:creationId xmlns:a16="http://schemas.microsoft.com/office/drawing/2014/main" id="{513B683D-6605-46FF-B114-C8EEECEBAAE2}"/>
              </a:ext>
            </a:extLst>
          </p:cNvPr>
          <p:cNvSpPr/>
          <p:nvPr/>
        </p:nvSpPr>
        <p:spPr>
          <a:xfrm>
            <a:off x="10681849" y="1444774"/>
            <a:ext cx="1344690" cy="914399"/>
          </a:xfrm>
          <a:prstGeom prst="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91440" rIns="91440" bIns="91440" numCol="1" spcCol="38100" rtlCol="0" anchor="ctr">
            <a:noAutofit/>
          </a:bodyPr>
          <a:lstStyle/>
          <a:p>
            <a:pPr marL="171450" indent="-171450" defTabSz="584200">
              <a:spcBef>
                <a:spcPts val="200"/>
              </a:spcBef>
              <a:spcAft>
                <a:spcPts val="200"/>
              </a:spcAft>
              <a:buSzPct val="80000"/>
              <a:buFont typeface="Arial" panose="020B0604020202020204" pitchFamily="34" charset="0"/>
              <a:buChar char="•"/>
            </a:pPr>
            <a:r>
              <a:rPr lang="en-US" sz="1200" b="1" dirty="0">
                <a:latin typeface="Avenir" panose="02000503020000020003"/>
                <a:cs typeface="Arial" panose="020B0604020202020204" pitchFamily="34" charset="0"/>
                <a:sym typeface="Calibri" panose="020F0502020204030204" pitchFamily="34" charset="0"/>
              </a:rPr>
              <a:t>QC Team</a:t>
            </a:r>
          </a:p>
        </p:txBody>
      </p:sp>
      <p:sp>
        <p:nvSpPr>
          <p:cNvPr id="43" name="Rectangle 42">
            <a:extLst>
              <a:ext uri="{FF2B5EF4-FFF2-40B4-BE49-F238E27FC236}">
                <a16:creationId xmlns:a16="http://schemas.microsoft.com/office/drawing/2014/main" id="{C059BB59-0513-463D-8384-EB03A8F1FFE9}"/>
              </a:ext>
            </a:extLst>
          </p:cNvPr>
          <p:cNvSpPr/>
          <p:nvPr/>
        </p:nvSpPr>
        <p:spPr>
          <a:xfrm>
            <a:off x="10681849" y="3486152"/>
            <a:ext cx="1344690" cy="914399"/>
          </a:xfrm>
          <a:prstGeom prst="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91440" rIns="91440" bIns="91440" numCol="1" spcCol="38100" rtlCol="0" anchor="ctr">
            <a:noAutofit/>
          </a:bodyPr>
          <a:lstStyle/>
          <a:p>
            <a:pPr marL="171450" indent="-171450" defTabSz="584200">
              <a:spcBef>
                <a:spcPts val="200"/>
              </a:spcBef>
              <a:spcAft>
                <a:spcPts val="200"/>
              </a:spcAft>
              <a:buSzPct val="80000"/>
              <a:buFont typeface="Arial" panose="020B0604020202020204" pitchFamily="34" charset="0"/>
              <a:buChar char="•"/>
            </a:pPr>
            <a:r>
              <a:rPr lang="en-US" sz="1200" b="1" dirty="0">
                <a:latin typeface="Avenir" panose="02000503020000020003"/>
                <a:cs typeface="Arial" panose="020B0604020202020204" pitchFamily="34" charset="0"/>
              </a:rPr>
              <a:t>Dev Team​</a:t>
            </a:r>
            <a:endParaRPr lang="en-US" sz="1200" b="1" dirty="0">
              <a:latin typeface="Avenir" panose="02000503020000020003"/>
              <a:cs typeface="Arial" panose="020B0604020202020204" pitchFamily="34" charset="0"/>
              <a:sym typeface="Calibri" panose="020F0502020204030204" pitchFamily="34" charset="0"/>
            </a:endParaRPr>
          </a:p>
        </p:txBody>
      </p:sp>
      <p:sp>
        <p:nvSpPr>
          <p:cNvPr id="44" name="Rectangle 43">
            <a:extLst>
              <a:ext uri="{FF2B5EF4-FFF2-40B4-BE49-F238E27FC236}">
                <a16:creationId xmlns:a16="http://schemas.microsoft.com/office/drawing/2014/main" id="{C15B6592-ACC5-4609-8454-06AC7DAAC6DF}"/>
              </a:ext>
            </a:extLst>
          </p:cNvPr>
          <p:cNvSpPr/>
          <p:nvPr/>
        </p:nvSpPr>
        <p:spPr>
          <a:xfrm>
            <a:off x="10681849" y="4503939"/>
            <a:ext cx="1344690" cy="914399"/>
          </a:xfrm>
          <a:prstGeom prst="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91440" rIns="91440" bIns="91440" numCol="1" spcCol="38100" rtlCol="0" anchor="ctr">
            <a:noAutofit/>
          </a:bodyPr>
          <a:lstStyle/>
          <a:p>
            <a:pPr marL="171450" indent="-171450" defTabSz="584200">
              <a:spcBef>
                <a:spcPts val="200"/>
              </a:spcBef>
              <a:spcAft>
                <a:spcPts val="200"/>
              </a:spcAft>
              <a:buSzPct val="80000"/>
              <a:buFont typeface="Arial" panose="020B0604020202020204" pitchFamily="34" charset="0"/>
              <a:buChar char="•"/>
            </a:pPr>
            <a:r>
              <a:rPr lang="en-US" sz="1200" b="1" dirty="0">
                <a:latin typeface="Avenir" panose="02000503020000020003"/>
                <a:cs typeface="Arial" panose="020B0604020202020204" pitchFamily="34" charset="0"/>
              </a:rPr>
              <a:t>Dev Team</a:t>
            </a:r>
            <a:r>
              <a:rPr lang="en-US" sz="1200" b="1" dirty="0">
                <a:latin typeface="Avenir" panose="02000503020000020003"/>
              </a:rPr>
              <a:t>​</a:t>
            </a:r>
            <a:endParaRPr lang="en-US" sz="1200" b="1" dirty="0">
              <a:latin typeface="Avenir" panose="02000503020000020003"/>
              <a:cs typeface="Arial" panose="020B0604020202020204" pitchFamily="34" charset="0"/>
              <a:sym typeface="Calibri" panose="020F0502020204030204" pitchFamily="34" charset="0"/>
            </a:endParaRPr>
          </a:p>
        </p:txBody>
      </p:sp>
      <p:sp>
        <p:nvSpPr>
          <p:cNvPr id="46" name="Rectangle 45">
            <a:extLst>
              <a:ext uri="{FF2B5EF4-FFF2-40B4-BE49-F238E27FC236}">
                <a16:creationId xmlns:a16="http://schemas.microsoft.com/office/drawing/2014/main" id="{D94B8BEB-9ACB-4DB1-B299-27222AA1E202}"/>
              </a:ext>
            </a:extLst>
          </p:cNvPr>
          <p:cNvSpPr/>
          <p:nvPr/>
        </p:nvSpPr>
        <p:spPr>
          <a:xfrm>
            <a:off x="10681849" y="5521725"/>
            <a:ext cx="1344690" cy="1262251"/>
          </a:xfrm>
          <a:prstGeom prst="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91440" rIns="91440" bIns="91440" numCol="1" spcCol="38100" rtlCol="0" anchor="ctr">
            <a:noAutofit/>
          </a:bodyPr>
          <a:lstStyle/>
          <a:p>
            <a:pPr marL="171450" indent="-171450" defTabSz="584200">
              <a:spcBef>
                <a:spcPts val="200"/>
              </a:spcBef>
              <a:spcAft>
                <a:spcPts val="200"/>
              </a:spcAft>
              <a:buSzPct val="80000"/>
              <a:buFont typeface="Arial" panose="020B0604020202020204" pitchFamily="34" charset="0"/>
              <a:buChar char="•"/>
            </a:pPr>
            <a:r>
              <a:rPr lang="en-US" sz="1200" b="1" dirty="0">
                <a:latin typeface="Avenir" panose="02000503020000020003"/>
                <a:ea typeface="+mn-lt"/>
                <a:cs typeface="+mn-lt"/>
              </a:rPr>
              <a:t>Dev/QC Teams</a:t>
            </a:r>
            <a:endParaRPr lang="en-US" sz="1200" b="1" dirty="0">
              <a:latin typeface="Avenir"/>
              <a:cs typeface="Arial"/>
            </a:endParaRPr>
          </a:p>
        </p:txBody>
      </p:sp>
      <p:sp>
        <p:nvSpPr>
          <p:cNvPr id="47" name="Rectangle 46">
            <a:extLst>
              <a:ext uri="{FF2B5EF4-FFF2-40B4-BE49-F238E27FC236}">
                <a16:creationId xmlns:a16="http://schemas.microsoft.com/office/drawing/2014/main" id="{09D55D59-B155-412C-9E41-9FC31D0BC70F}"/>
              </a:ext>
            </a:extLst>
          </p:cNvPr>
          <p:cNvSpPr/>
          <p:nvPr/>
        </p:nvSpPr>
        <p:spPr>
          <a:xfrm>
            <a:off x="10681849" y="2468365"/>
            <a:ext cx="1344690" cy="914399"/>
          </a:xfrm>
          <a:prstGeom prst="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91440" rIns="91440" bIns="91440" numCol="1" spcCol="38100" rtlCol="0" anchor="ctr">
            <a:noAutofit/>
          </a:bodyPr>
          <a:lstStyle/>
          <a:p>
            <a:pPr marL="171450" indent="-171450" defTabSz="584200">
              <a:spcBef>
                <a:spcPts val="200"/>
              </a:spcBef>
              <a:spcAft>
                <a:spcPts val="200"/>
              </a:spcAft>
              <a:buSzPct val="80000"/>
              <a:buFont typeface="Arial" panose="020B0604020202020204" pitchFamily="34" charset="0"/>
              <a:buChar char="•"/>
            </a:pPr>
            <a:r>
              <a:rPr lang="en-US" sz="1200" b="1" dirty="0">
                <a:latin typeface="Avenir" panose="02000503020000020003"/>
                <a:cs typeface="Arial" panose="020B0604020202020204" pitchFamily="34" charset="0"/>
                <a:sym typeface="Calibri" panose="020F0502020204030204" pitchFamily="34" charset="0"/>
              </a:rPr>
              <a:t>QC Team</a:t>
            </a:r>
          </a:p>
        </p:txBody>
      </p:sp>
      <p:sp>
        <p:nvSpPr>
          <p:cNvPr id="3" name="Up-Down Arrow 2"/>
          <p:cNvSpPr/>
          <p:nvPr/>
        </p:nvSpPr>
        <p:spPr>
          <a:xfrm>
            <a:off x="82217" y="1444773"/>
            <a:ext cx="679268" cy="5339204"/>
          </a:xfrm>
          <a:prstGeom prst="upDownArrow">
            <a:avLst/>
          </a:prstGeom>
          <a:solidFill>
            <a:srgbClr val="FFD10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b="1" dirty="0">
                <a:solidFill>
                  <a:schemeClr val="tx1"/>
                </a:solidFill>
                <a:latin typeface="Avenir Black"/>
                <a:cs typeface="Arial" panose="020B0604020202020204" pitchFamily="34" charset="0"/>
              </a:rPr>
              <a:t>Quality Check &amp; Review (PM/QC)</a:t>
            </a:r>
          </a:p>
        </p:txBody>
      </p:sp>
      <p:sp>
        <p:nvSpPr>
          <p:cNvPr id="4" name="Rectangle 3"/>
          <p:cNvSpPr/>
          <p:nvPr/>
        </p:nvSpPr>
        <p:spPr>
          <a:xfrm>
            <a:off x="1070516" y="2629989"/>
            <a:ext cx="1533347" cy="687977"/>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4200"/>
            <a:r>
              <a:rPr lang="en-US" sz="1200" b="1" dirty="0">
                <a:solidFill>
                  <a:schemeClr val="tx1"/>
                </a:solidFill>
                <a:latin typeface="Avenir Black"/>
                <a:cs typeface="Arial" panose="020B0604020202020204" pitchFamily="34" charset="0"/>
              </a:rPr>
              <a:t>Preparation and Design</a:t>
            </a:r>
          </a:p>
          <a:p>
            <a:pPr algn="ctr" defTabSz="584200"/>
            <a:r>
              <a:rPr lang="en-US" sz="1200" b="1" dirty="0">
                <a:solidFill>
                  <a:schemeClr val="tx1"/>
                </a:solidFill>
                <a:latin typeface="Avenir Black"/>
                <a:cs typeface="Arial" panose="020B0604020202020204" pitchFamily="34" charset="0"/>
              </a:rPr>
              <a:t>(QC Team)</a:t>
            </a:r>
          </a:p>
        </p:txBody>
      </p:sp>
      <p:sp>
        <p:nvSpPr>
          <p:cNvPr id="49" name="Rectangle 48"/>
          <p:cNvSpPr/>
          <p:nvPr/>
        </p:nvSpPr>
        <p:spPr>
          <a:xfrm>
            <a:off x="1077503" y="3599362"/>
            <a:ext cx="1533347" cy="687977"/>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4200"/>
            <a:r>
              <a:rPr lang="en-US" sz="1200" b="1" dirty="0">
                <a:solidFill>
                  <a:schemeClr val="tx1"/>
                </a:solidFill>
                <a:latin typeface="Avenir Black"/>
                <a:cs typeface="Arial" panose="020B0604020202020204" pitchFamily="34" charset="0"/>
              </a:rPr>
              <a:t>Preparation and Design</a:t>
            </a:r>
          </a:p>
          <a:p>
            <a:pPr algn="ctr" defTabSz="584200"/>
            <a:r>
              <a:rPr lang="en-US" sz="1200" b="1" dirty="0">
                <a:solidFill>
                  <a:schemeClr val="tx1"/>
                </a:solidFill>
                <a:latin typeface="Avenir Black"/>
                <a:cs typeface="Arial" panose="020B0604020202020204" pitchFamily="34" charset="0"/>
              </a:rPr>
              <a:t>(Dev Team)</a:t>
            </a:r>
          </a:p>
        </p:txBody>
      </p:sp>
      <p:sp>
        <p:nvSpPr>
          <p:cNvPr id="41" name="Oval 40">
            <a:extLst>
              <a:ext uri="{FF2B5EF4-FFF2-40B4-BE49-F238E27FC236}">
                <a16:creationId xmlns:a16="http://schemas.microsoft.com/office/drawing/2014/main" id="{2FF9D86F-A21A-4144-8839-79F7B90C540A}"/>
              </a:ext>
            </a:extLst>
          </p:cNvPr>
          <p:cNvSpPr/>
          <p:nvPr/>
        </p:nvSpPr>
        <p:spPr>
          <a:xfrm>
            <a:off x="427393" y="250511"/>
            <a:ext cx="365760" cy="365760"/>
          </a:xfrm>
          <a:prstGeom prst="ellipse">
            <a:avLst/>
          </a:prstGeom>
          <a:solidFill>
            <a:srgbClr val="FACF31"/>
          </a:solidFill>
          <a:ln w="38100" cap="flat" cmpd="sng" algn="ctr">
            <a:solidFill>
              <a:schemeClr val="bg1"/>
            </a:solidFill>
            <a:prstDash val="solid"/>
            <a:miter lim="800000"/>
          </a:ln>
          <a:effectLst/>
        </p:spPr>
        <p:txBody>
          <a:bodyPr wrap="none" lIns="73152" tIns="73152" rIns="73152" bIns="73152"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effectLst/>
                <a:uLnTx/>
                <a:uFillTx/>
                <a:latin typeface="Avenir Black"/>
                <a:ea typeface="+mn-ea"/>
                <a:cs typeface="+mn-cs"/>
                <a:sym typeface="Helvetica Light"/>
              </a:rPr>
              <a:t>2</a:t>
            </a:r>
            <a:endParaRPr kumimoji="0" lang="en-US" sz="1800" b="1" i="0" u="none" strike="noStrike" kern="0" cap="none" spc="0" normalizeH="0" baseline="0" noProof="0" dirty="0">
              <a:ln>
                <a:noFill/>
              </a:ln>
              <a:solidFill>
                <a:schemeClr val="tx1"/>
              </a:solidFill>
              <a:effectLst/>
              <a:uLnTx/>
              <a:uFillTx/>
              <a:latin typeface="Avenir Black"/>
              <a:ea typeface="+mn-ea"/>
              <a:cs typeface="+mn-cs"/>
              <a:sym typeface="Helvetica Light"/>
            </a:endParaRPr>
          </a:p>
        </p:txBody>
      </p:sp>
    </p:spTree>
    <p:extLst>
      <p:ext uri="{BB962C8B-B14F-4D97-AF65-F5344CB8AC3E}">
        <p14:creationId xmlns:p14="http://schemas.microsoft.com/office/powerpoint/2010/main" val="17935632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Tasmu Colors">
      <a:dk1>
        <a:srgbClr val="000000"/>
      </a:dk1>
      <a:lt1>
        <a:srgbClr val="FFFFFF"/>
      </a:lt1>
      <a:dk2>
        <a:srgbClr val="FFD100"/>
      </a:dk2>
      <a:lt2>
        <a:srgbClr val="FFFFFF"/>
      </a:lt2>
      <a:accent1>
        <a:srgbClr val="007BC1"/>
      </a:accent1>
      <a:accent2>
        <a:srgbClr val="EF4065"/>
      </a:accent2>
      <a:accent3>
        <a:srgbClr val="009A46"/>
      </a:accent3>
      <a:accent4>
        <a:srgbClr val="F26524"/>
      </a:accent4>
      <a:accent5>
        <a:srgbClr val="00ABBE"/>
      </a:accent5>
      <a:accent6>
        <a:srgbClr val="2F3068"/>
      </a:accent6>
      <a:hlink>
        <a:srgbClr val="2F3068"/>
      </a:hlink>
      <a:folHlink>
        <a:srgbClr val="533467"/>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ABB06E7711D384CA2D14BD822BEC705" ma:contentTypeVersion="14" ma:contentTypeDescription="Create a new document." ma:contentTypeScope="" ma:versionID="c59185ac600aca1744b92b22cd4365e6">
  <xsd:schema xmlns:xsd="http://www.w3.org/2001/XMLSchema" xmlns:xs="http://www.w3.org/2001/XMLSchema" xmlns:p="http://schemas.microsoft.com/office/2006/metadata/properties" xmlns:ns1="http://schemas.microsoft.com/sharepoint/v3" xmlns:ns2="83bbedd4-c1be-4ee1-8206-6aea33ccf3ca" xmlns:ns3="54b67c78-4745-4251-9e51-91173a5a8b2a" targetNamespace="http://schemas.microsoft.com/office/2006/metadata/properties" ma:root="true" ma:fieldsID="8c1c31543f127934eba83b7f4de15acb" ns1:_="" ns2:_="" ns3:_="">
    <xsd:import namespace="http://schemas.microsoft.com/sharepoint/v3"/>
    <xsd:import namespace="83bbedd4-c1be-4ee1-8206-6aea33ccf3ca"/>
    <xsd:import namespace="54b67c78-4745-4251-9e51-91173a5a8b2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3bbedd4-c1be-4ee1-8206-6aea33ccf3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4b67c78-4745-4251-9e51-91173a5a8b2a"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3A5D69B9-8588-4E58-9CB2-47A457FDAD2F}">
  <ds:schemaRefs>
    <ds:schemaRef ds:uri="http://schemas.microsoft.com/sharepoint/v3/contenttype/forms"/>
  </ds:schemaRefs>
</ds:datastoreItem>
</file>

<file path=customXml/itemProps2.xml><?xml version="1.0" encoding="utf-8"?>
<ds:datastoreItem xmlns:ds="http://schemas.openxmlformats.org/officeDocument/2006/customXml" ds:itemID="{B8796221-80BA-4605-BCD4-FA15C4A896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3bbedd4-c1be-4ee1-8206-6aea33ccf3ca"/>
    <ds:schemaRef ds:uri="54b67c78-4745-4251-9e51-91173a5a8b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4E36944-B972-42E0-8AE8-4645A2643C53}">
  <ds:schemaRefs>
    <ds:schemaRef ds:uri="http://schemas.microsoft.com/office/2006/metadata/properties"/>
    <ds:schemaRef ds:uri="http://schemas.microsoft.com/office/infopath/2007/PartnerControls"/>
    <ds:schemaRef ds:uri="http://purl.org/dc/elements/1.1/"/>
    <ds:schemaRef ds:uri="http://purl.org/dc/dcmitype/"/>
    <ds:schemaRef ds:uri="http://schemas.microsoft.com/office/2006/documentManagement/types"/>
    <ds:schemaRef ds:uri="54b67c78-4745-4251-9e51-91173a5a8b2a"/>
    <ds:schemaRef ds:uri="http://purl.org/dc/terms/"/>
    <ds:schemaRef ds:uri="http://www.w3.org/XML/1998/namespace"/>
    <ds:schemaRef ds:uri="http://schemas.openxmlformats.org/package/2006/metadata/core-properties"/>
    <ds:schemaRef ds:uri="83bbedd4-c1be-4ee1-8206-6aea33ccf3ca"/>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
  <TotalTime>41411</TotalTime>
  <Words>2086</Words>
  <Application>Microsoft Office PowerPoint</Application>
  <PresentationFormat>Widescreen</PresentationFormat>
  <Paragraphs>348</Paragraphs>
  <Slides>17</Slides>
  <Notes>12</Notes>
  <HiddenSlides>1</HiddenSlides>
  <MMClips>0</MMClips>
  <ScaleCrop>false</ScaleCrop>
  <HeadingPairs>
    <vt:vector size="8" baseType="variant">
      <vt:variant>
        <vt:lpstr>Fonts Used</vt:lpstr>
      </vt:variant>
      <vt:variant>
        <vt:i4>14</vt:i4>
      </vt:variant>
      <vt:variant>
        <vt:lpstr>Theme</vt:lpstr>
      </vt:variant>
      <vt:variant>
        <vt:i4>2</vt:i4>
      </vt:variant>
      <vt:variant>
        <vt:lpstr>Embedded OLE Servers</vt:lpstr>
      </vt:variant>
      <vt:variant>
        <vt:i4>1</vt:i4>
      </vt:variant>
      <vt:variant>
        <vt:lpstr>Slide Titles</vt:lpstr>
      </vt:variant>
      <vt:variant>
        <vt:i4>17</vt:i4>
      </vt:variant>
    </vt:vector>
  </HeadingPairs>
  <TitlesOfParts>
    <vt:vector size="34" baseType="lpstr">
      <vt:lpstr>Arial</vt:lpstr>
      <vt:lpstr>Avenir</vt:lpstr>
      <vt:lpstr>Avenir Black</vt:lpstr>
      <vt:lpstr>Calibri</vt:lpstr>
      <vt:lpstr>Calibri Light</vt:lpstr>
      <vt:lpstr>Helvetica Light</vt:lpstr>
      <vt:lpstr>Montserrat</vt:lpstr>
      <vt:lpstr>Montserrat Light</vt:lpstr>
      <vt:lpstr>Mulish</vt:lpstr>
      <vt:lpstr>MULISH EXTRABOLD ROMAN</vt:lpstr>
      <vt:lpstr>MULISH REGULAR ROMAN</vt:lpstr>
      <vt:lpstr>Open Sans Light</vt:lpstr>
      <vt:lpstr>Symbol</vt:lpstr>
      <vt:lpstr>Times New Roman</vt:lpstr>
      <vt:lpstr>Office Theme</vt:lpstr>
      <vt:lpstr>Custom Design</vt:lpstr>
      <vt:lpstr>think-cell Slide</vt:lpstr>
      <vt:lpstr>PowerPoint Presentation</vt:lpstr>
      <vt:lpstr>AGENDA</vt:lpstr>
      <vt:lpstr>TASMU TEST METHODOLOGY</vt:lpstr>
      <vt:lpstr>TASMU TEST METHODOLOGY : Testing Principles</vt:lpstr>
      <vt:lpstr>TASMU TEST METHODOLOGY: Following Best Practices</vt:lpstr>
      <vt:lpstr>TASMU TEST STRATEGY</vt:lpstr>
      <vt:lpstr>TASMU TEST STRATEGY: Process of Testing</vt:lpstr>
      <vt:lpstr>PowerPoint Presentation</vt:lpstr>
      <vt:lpstr>PowerPoint Presentation</vt:lpstr>
      <vt:lpstr>TEST STRATEGY: Scope of Testing</vt:lpstr>
      <vt:lpstr>TASMU TEST STRATEGY : Test Plan</vt:lpstr>
      <vt:lpstr>TASMU TEST FRAMEWORK</vt:lpstr>
      <vt:lpstr>PowerPoint Presentation</vt:lpstr>
      <vt:lpstr>PowerPoint Presentation</vt:lpstr>
      <vt:lpstr>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Rabih Maroun Al Namroud</dc:creator>
  <cp:lastModifiedBy>Intissar Ferjani</cp:lastModifiedBy>
  <cp:revision>340</cp:revision>
  <dcterms:created xsi:type="dcterms:W3CDTF">2021-07-07T05:37:02Z</dcterms:created>
  <dcterms:modified xsi:type="dcterms:W3CDTF">2022-01-30T16:01:51Z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31168818-eb18-4298-8544-46e280784296</vt:lpwstr>
  </property>
  <property fmtid="{D5CDD505-2E9C-101B-9397-08002B2CF9AE}" pid="3" name="Classification">
    <vt:lpwstr>Internal</vt:lpwstr>
  </property>
  <property fmtid="{D5CDD505-2E9C-101B-9397-08002B2CF9AE}" pid="4" name="ContentTypeId">
    <vt:lpwstr>0x0101006ABB06E7711D384CA2D14BD822BEC705</vt:lpwstr>
  </property>
</Properties>
</file>