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72" r:id="rId2"/>
  </p:sldMasterIdLst>
  <p:notesMasterIdLst>
    <p:notesMasterId r:id="rId12"/>
  </p:notesMasterIdLst>
  <p:handoutMasterIdLst>
    <p:handoutMasterId r:id="rId13"/>
  </p:handoutMasterIdLst>
  <p:sldIdLst>
    <p:sldId id="356" r:id="rId3"/>
    <p:sldId id="300" r:id="rId4"/>
    <p:sldId id="288" r:id="rId5"/>
    <p:sldId id="317" r:id="rId6"/>
    <p:sldId id="316" r:id="rId7"/>
    <p:sldId id="314" r:id="rId8"/>
    <p:sldId id="318" r:id="rId9"/>
    <p:sldId id="290" r:id="rId10"/>
    <p:sldId id="264"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747"/>
    <a:srgbClr val="EAEDCF"/>
    <a:srgbClr val="09385E"/>
    <a:srgbClr val="6CA410"/>
    <a:srgbClr val="00D040"/>
    <a:srgbClr val="A3A3A3"/>
    <a:srgbClr val="FCB040"/>
    <a:srgbClr val="037CCF"/>
    <a:srgbClr val="F5C247"/>
    <a:srgbClr val="B5D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10"/>
    <p:restoredTop sz="93901" autoAdjust="0"/>
  </p:normalViewPr>
  <p:slideViewPr>
    <p:cSldViewPr>
      <p:cViewPr varScale="1">
        <p:scale>
          <a:sx n="102" d="100"/>
          <a:sy n="102" d="100"/>
        </p:scale>
        <p:origin x="418" y="77"/>
      </p:cViewPr>
      <p:guideLst>
        <p:guide orient="horz" pos="1620"/>
        <p:guide pos="2880"/>
      </p:guideLst>
    </p:cSldViewPr>
  </p:slideViewPr>
  <p:notesTextViewPr>
    <p:cViewPr>
      <p:scale>
        <a:sx n="100" d="100"/>
        <a:sy n="100" d="100"/>
      </p:scale>
      <p:origin x="0" y="0"/>
    </p:cViewPr>
  </p:notesTextViewPr>
  <p:notesViewPr>
    <p:cSldViewPr>
      <p:cViewPr varScale="1">
        <p:scale>
          <a:sx n="69" d="100"/>
          <a:sy n="69"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762424-DDEB-4A97-8DF5-6BF96CCB3FB5}" type="datetimeFigureOut">
              <a:rPr lang="en-US" smtClean="0"/>
              <a:t>6/17/2024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C53C4B-F994-412E-85D8-E2AB9829285D}"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ABD2D-06EE-4924-A970-DA7F071D30DD}" type="datetimeFigureOut">
              <a:rPr lang="en-US" smtClean="0"/>
              <a:t>6/17/2024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673052-1C4D-4D99-A058-91D57910836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2673052-1C4D-4D99-A058-91D579108362}"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2673052-1C4D-4D99-A058-91D579108362}"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2673052-1C4D-4D99-A058-91D579108362}"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2673052-1C4D-4D99-A058-91D579108362}"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2673052-1C4D-4D99-A058-91D579108362}"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200" rtl="0" eaLnBrk="1" fontAlgn="auto" latinLnBrk="0" hangingPunct="1">
              <a:lnSpc>
                <a:spcPct val="100000"/>
              </a:lnSpc>
              <a:spcBef>
                <a:spcPts val="0"/>
              </a:spcBef>
              <a:spcAft>
                <a:spcPts val="0"/>
              </a:spcAft>
              <a:buClrTx/>
              <a:buSzTx/>
              <a:buFontTx/>
              <a:buNone/>
              <a:defRPr/>
            </a:pPr>
            <a:r>
              <a:rPr lang="en-US" dirty="0"/>
              <a:t>You can safely remove this slide. This slide</a:t>
            </a:r>
            <a:r>
              <a:rPr lang="en-US" baseline="0" dirty="0"/>
              <a:t> design was provided by SlideModel.com – You can download more templates, shapes and elements for PowerPoint from </a:t>
            </a:r>
            <a:r>
              <a:rPr lang="en-US" dirty="0">
                <a:hlinkClick r:id="rId3"/>
              </a:rPr>
              <a:t>http://slidemodel.com/</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0" y="2419350"/>
            <a:ext cx="9144000" cy="272415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3740992"/>
            <a:ext cx="7772400" cy="458115"/>
          </a:xfrm>
        </p:spPr>
        <p:txBody>
          <a:bodyPr/>
          <a:lstStyle>
            <a:lvl1pPr algn="ctr">
              <a:defRPr lang="en-US" sz="3000"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371600" y="4132020"/>
            <a:ext cx="6400800" cy="573330"/>
          </a:xfrm>
        </p:spPr>
        <p:txBody>
          <a:bodyPr>
            <a:normAutofit/>
          </a:bodyPr>
          <a:lstStyle>
            <a:lvl1pPr marL="0" indent="0" algn="ctr">
              <a:buNone/>
              <a:defRPr lang="en-US" sz="1800" kern="1200" smtClean="0">
                <a:solidFill>
                  <a:schemeClr val="tx1">
                    <a:lumMod val="65000"/>
                    <a:lumOff val="35000"/>
                  </a:schemeClr>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50000"/>
                  </a:schemeClr>
                </a:solidFill>
              </a:defRPr>
            </a:lvl1pPr>
          </a:lstStyle>
          <a:p>
            <a:pPr lvl="0"/>
            <a:r>
              <a:rPr lang="en-US"/>
              <a:t>Subtitle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Only">
    <p:bg>
      <p:bgPr>
        <a:solidFill>
          <a:schemeClr val="bg1">
            <a:lumMod val="8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85000"/>
                  </a:schemeClr>
                </a:solidFill>
              </a:defRPr>
            </a:lvl1pPr>
          </a:lstStyle>
          <a:p>
            <a:r>
              <a:rPr lang="en-US" dirty="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bg>
      <p:bgPr>
        <a:solidFill>
          <a:schemeClr val="bg1">
            <a:lumMod val="8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t>‹#›</a:t>
            </a:fld>
            <a:endParaRPr lang="en-US"/>
          </a:p>
        </p:txBody>
      </p:sp>
      <p:sp>
        <p:nvSpPr>
          <p:cNvPr id="5" name="Rectangle 4"/>
          <p:cNvSpPr/>
          <p:nvPr userDrawn="1"/>
        </p:nvSpPr>
        <p:spPr>
          <a:xfrm>
            <a:off x="0" y="3848100"/>
            <a:ext cx="9144000" cy="1295400"/>
          </a:xfrm>
          <a:prstGeom prst="rect">
            <a:avLst/>
          </a:prstGeom>
          <a:solidFill>
            <a:srgbClr val="B5D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model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1176A7-B091-469C-82C8-89C693043C40}"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tx1">
                    <a:lumMod val="65000"/>
                    <a:lumOff val="35000"/>
                  </a:schemeClr>
                </a:solidFill>
              </a:defRPr>
            </a:lvl1pPr>
          </a:lstStyle>
          <a:p>
            <a:pPr lvl="0"/>
            <a:r>
              <a:rPr lang="en-US"/>
              <a:t>Subtitle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6/17/2024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50000"/>
                  </a:schemeClr>
                </a:solidFill>
              </a:defRPr>
            </a:lvl1pPr>
          </a:lstStyle>
          <a:p>
            <a:pPr lvl="0"/>
            <a:r>
              <a:rPr lang="en-US"/>
              <a:t>Subtitle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2914650"/>
            <a:ext cx="9144000" cy="222885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80" rIns="68559" bIns="34280" rtlCol="0" anchor="ctr"/>
          <a:lstStyle/>
          <a:p>
            <a:pPr algn="ctr"/>
            <a:endParaRPr lang="en-US" sz="1350">
              <a:solidFill>
                <a:prstClr val="white"/>
              </a:solidFill>
            </a:endParaRPr>
          </a:p>
        </p:txBody>
      </p:sp>
      <p:sp>
        <p:nvSpPr>
          <p:cNvPr id="2" name="Title 1"/>
          <p:cNvSpPr>
            <a:spLocks noGrp="1"/>
          </p:cNvSpPr>
          <p:nvPr>
            <p:ph type="ctrTitle"/>
          </p:nvPr>
        </p:nvSpPr>
        <p:spPr>
          <a:xfrm>
            <a:off x="685801" y="2915338"/>
            <a:ext cx="7772400" cy="458115"/>
          </a:xfrm>
        </p:spPr>
        <p:txBody>
          <a:bodyPr/>
          <a:lstStyle>
            <a:lvl1pPr algn="ctr">
              <a:defRPr lang="en-US" sz="3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371600" y="3299265"/>
            <a:ext cx="6400800" cy="573330"/>
          </a:xfrm>
        </p:spPr>
        <p:txBody>
          <a:bodyPr>
            <a:normAutofit/>
          </a:bodyPr>
          <a:lstStyle>
            <a:lvl1pPr marL="0" indent="0" algn="ctr">
              <a:buNone/>
              <a:defRPr lang="en-US" sz="1800" kern="1200" smtClean="0">
                <a:solidFill>
                  <a:schemeClr val="tx1">
                    <a:lumMod val="65000"/>
                    <a:lumOff val="35000"/>
                  </a:schemeClr>
                </a:solidFill>
                <a:latin typeface="+mj-lt"/>
                <a:ea typeface="+mj-ea"/>
                <a:cs typeface="+mj-cs"/>
              </a:defRPr>
            </a:lvl1pPr>
            <a:lvl2pPr marL="457200" indent="0" algn="ctr">
              <a:buNone/>
              <a:defRPr>
                <a:solidFill>
                  <a:schemeClr val="tx1">
                    <a:tint val="75000"/>
                  </a:schemeClr>
                </a:solidFill>
              </a:defRPr>
            </a:lvl2pPr>
            <a:lvl3pPr marL="913765"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4730" indent="0" algn="ctr">
              <a:buNone/>
              <a:defRPr>
                <a:solidFill>
                  <a:schemeClr val="tx1">
                    <a:tint val="75000"/>
                  </a:schemeClr>
                </a:solidFill>
              </a:defRPr>
            </a:lvl6pPr>
            <a:lvl7pPr marL="2741930" indent="0" algn="ctr">
              <a:buNone/>
              <a:defRPr>
                <a:solidFill>
                  <a:schemeClr val="tx1">
                    <a:tint val="75000"/>
                  </a:schemeClr>
                </a:solidFill>
              </a:defRPr>
            </a:lvl7pPr>
            <a:lvl8pPr marL="3198495" indent="0" algn="ctr">
              <a:buNone/>
              <a:defRPr>
                <a:solidFill>
                  <a:schemeClr val="tx1">
                    <a:tint val="75000"/>
                  </a:schemeClr>
                </a:solidFill>
              </a:defRPr>
            </a:lvl8pPr>
            <a:lvl9pPr marL="365569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3765"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4730" indent="0" algn="ctr">
              <a:buNone/>
              <a:defRPr>
                <a:solidFill>
                  <a:schemeClr val="tx1">
                    <a:tint val="75000"/>
                  </a:schemeClr>
                </a:solidFill>
              </a:defRPr>
            </a:lvl6pPr>
            <a:lvl7pPr marL="2741930" indent="0" algn="ctr">
              <a:buNone/>
              <a:defRPr>
                <a:solidFill>
                  <a:schemeClr val="tx1">
                    <a:tint val="75000"/>
                  </a:schemeClr>
                </a:solidFill>
              </a:defRPr>
            </a:lvl7pPr>
            <a:lvl8pPr marL="3199130" indent="0" algn="ctr">
              <a:buNone/>
              <a:defRPr>
                <a:solidFill>
                  <a:schemeClr val="tx1">
                    <a:tint val="75000"/>
                  </a:schemeClr>
                </a:solidFill>
              </a:defRPr>
            </a:lvl8pPr>
            <a:lvl9pPr marL="365569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8"/>
            <a:ext cx="7772400" cy="1021556"/>
          </a:xfrm>
        </p:spPr>
        <p:txBody>
          <a:bodyPr anchor="t"/>
          <a:lstStyle>
            <a:lvl1pPr algn="l">
              <a:defRPr sz="3975"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25">
                <a:solidFill>
                  <a:schemeClr val="tx1">
                    <a:tint val="75000"/>
                  </a:schemeClr>
                </a:solidFill>
              </a:defRPr>
            </a:lvl1pPr>
            <a:lvl2pPr marL="457200" indent="0">
              <a:buNone/>
              <a:defRPr sz="1800">
                <a:solidFill>
                  <a:schemeClr val="tx1">
                    <a:tint val="75000"/>
                  </a:schemeClr>
                </a:solidFill>
              </a:defRPr>
            </a:lvl2pPr>
            <a:lvl3pPr marL="913765" indent="0">
              <a:buNone/>
              <a:defRPr sz="1575">
                <a:solidFill>
                  <a:schemeClr val="tx1">
                    <a:tint val="75000"/>
                  </a:schemeClr>
                </a:solidFill>
              </a:defRPr>
            </a:lvl3pPr>
            <a:lvl4pPr marL="1370965" indent="0">
              <a:buNone/>
              <a:defRPr sz="1425">
                <a:solidFill>
                  <a:schemeClr val="tx1">
                    <a:tint val="75000"/>
                  </a:schemeClr>
                </a:solidFill>
              </a:defRPr>
            </a:lvl4pPr>
            <a:lvl5pPr marL="1828165" indent="0">
              <a:buNone/>
              <a:defRPr sz="1425">
                <a:solidFill>
                  <a:schemeClr val="tx1">
                    <a:tint val="75000"/>
                  </a:schemeClr>
                </a:solidFill>
              </a:defRPr>
            </a:lvl5pPr>
            <a:lvl6pPr marL="2284730" indent="0">
              <a:buNone/>
              <a:defRPr sz="1425">
                <a:solidFill>
                  <a:schemeClr val="tx1">
                    <a:tint val="75000"/>
                  </a:schemeClr>
                </a:solidFill>
              </a:defRPr>
            </a:lvl6pPr>
            <a:lvl7pPr marL="2741930" indent="0">
              <a:buNone/>
              <a:defRPr sz="1425">
                <a:solidFill>
                  <a:schemeClr val="tx1">
                    <a:tint val="75000"/>
                  </a:schemeClr>
                </a:solidFill>
              </a:defRPr>
            </a:lvl7pPr>
            <a:lvl8pPr marL="3199130" indent="0">
              <a:buNone/>
              <a:defRPr sz="1425">
                <a:solidFill>
                  <a:schemeClr val="tx1">
                    <a:tint val="75000"/>
                  </a:schemeClr>
                </a:solidFill>
              </a:defRPr>
            </a:lvl8pPr>
            <a:lvl9pPr marL="3655695" indent="0">
              <a:buNone/>
              <a:defRPr sz="142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3"/>
            <a:ext cx="4038600" cy="3394472"/>
          </a:xfrm>
        </p:spPr>
        <p:txBody>
          <a:bodyPr/>
          <a:lstStyle>
            <a:lvl1pPr>
              <a:defRPr sz="2775"/>
            </a:lvl1pPr>
            <a:lvl2pPr>
              <a:defRPr sz="240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3"/>
            <a:ext cx="4038600" cy="3394472"/>
          </a:xfrm>
        </p:spPr>
        <p:txBody>
          <a:bodyPr/>
          <a:lstStyle>
            <a:lvl1pPr>
              <a:defRPr sz="2775"/>
            </a:lvl1pPr>
            <a:lvl2pPr>
              <a:defRPr sz="240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7"/>
            <a:ext cx="4040188" cy="479822"/>
          </a:xfrm>
        </p:spPr>
        <p:txBody>
          <a:bodyPr anchor="b"/>
          <a:lstStyle>
            <a:lvl1pPr marL="0" indent="0">
              <a:buNone/>
              <a:defRPr sz="2400" b="1"/>
            </a:lvl1pPr>
            <a:lvl2pPr marL="457200" indent="0">
              <a:buNone/>
              <a:defRPr sz="2025" b="1"/>
            </a:lvl2pPr>
            <a:lvl3pPr marL="913765" indent="0">
              <a:buNone/>
              <a:defRPr sz="1800" b="1"/>
            </a:lvl3pPr>
            <a:lvl4pPr marL="1370965" indent="0">
              <a:buNone/>
              <a:defRPr sz="1575" b="1"/>
            </a:lvl4pPr>
            <a:lvl5pPr marL="1828165" indent="0">
              <a:buNone/>
              <a:defRPr sz="1575" b="1"/>
            </a:lvl5pPr>
            <a:lvl6pPr marL="2284730" indent="0">
              <a:buNone/>
              <a:defRPr sz="1575" b="1"/>
            </a:lvl6pPr>
            <a:lvl7pPr marL="2741930" indent="0">
              <a:buNone/>
              <a:defRPr sz="1575" b="1"/>
            </a:lvl7pPr>
            <a:lvl8pPr marL="3199130" indent="0">
              <a:buNone/>
              <a:defRPr sz="1575" b="1"/>
            </a:lvl8pPr>
            <a:lvl9pPr marL="3655695" indent="0">
              <a:buNone/>
              <a:defRPr sz="1575"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25"/>
            </a:lvl2pPr>
            <a:lvl3pPr>
              <a:defRPr sz="180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7"/>
            <a:ext cx="4041775" cy="479822"/>
          </a:xfrm>
        </p:spPr>
        <p:txBody>
          <a:bodyPr anchor="b"/>
          <a:lstStyle>
            <a:lvl1pPr marL="0" indent="0">
              <a:buNone/>
              <a:defRPr sz="2400" b="1"/>
            </a:lvl1pPr>
            <a:lvl2pPr marL="457200" indent="0">
              <a:buNone/>
              <a:defRPr sz="2025" b="1"/>
            </a:lvl2pPr>
            <a:lvl3pPr marL="913765" indent="0">
              <a:buNone/>
              <a:defRPr sz="1800" b="1"/>
            </a:lvl3pPr>
            <a:lvl4pPr marL="1370965" indent="0">
              <a:buNone/>
              <a:defRPr sz="1575" b="1"/>
            </a:lvl4pPr>
            <a:lvl5pPr marL="1828165" indent="0">
              <a:buNone/>
              <a:defRPr sz="1575" b="1"/>
            </a:lvl5pPr>
            <a:lvl6pPr marL="2284730" indent="0">
              <a:buNone/>
              <a:defRPr sz="1575" b="1"/>
            </a:lvl6pPr>
            <a:lvl7pPr marL="2741930" indent="0">
              <a:buNone/>
              <a:defRPr sz="1575" b="1"/>
            </a:lvl7pPr>
            <a:lvl8pPr marL="3199130" indent="0">
              <a:buNone/>
              <a:defRPr sz="1575" b="1"/>
            </a:lvl8pPr>
            <a:lvl9pPr marL="3655695" indent="0">
              <a:buNone/>
              <a:defRPr sz="1575"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25"/>
            </a:lvl2pPr>
            <a:lvl3pPr>
              <a:defRPr sz="180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t>6/17/2024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7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9"/>
            <a:ext cx="3008313" cy="871538"/>
          </a:xfrm>
        </p:spPr>
        <p:txBody>
          <a:bodyPr anchor="b"/>
          <a:lstStyle>
            <a:lvl1pPr algn="l">
              <a:defRPr sz="2025"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3225"/>
            </a:lvl1pPr>
            <a:lvl2pPr>
              <a:defRPr sz="2775"/>
            </a:lvl2pPr>
            <a:lvl3pPr>
              <a:defRPr sz="240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25"/>
            </a:lvl1pPr>
            <a:lvl2pPr marL="457200" indent="0">
              <a:buNone/>
              <a:defRPr sz="1200"/>
            </a:lvl2pPr>
            <a:lvl3pPr marL="913765" indent="0">
              <a:buNone/>
              <a:defRPr sz="975"/>
            </a:lvl3pPr>
            <a:lvl4pPr marL="1370965" indent="0">
              <a:buNone/>
              <a:defRPr sz="900"/>
            </a:lvl4pPr>
            <a:lvl5pPr marL="1828165" indent="0">
              <a:buNone/>
              <a:defRPr sz="900"/>
            </a:lvl5pPr>
            <a:lvl6pPr marL="2284730" indent="0">
              <a:buNone/>
              <a:defRPr sz="900"/>
            </a:lvl6pPr>
            <a:lvl7pPr marL="2741930" indent="0">
              <a:buNone/>
              <a:defRPr sz="900"/>
            </a:lvl7pPr>
            <a:lvl8pPr marL="3199130" indent="0">
              <a:buNone/>
              <a:defRPr sz="900"/>
            </a:lvl8pPr>
            <a:lvl9pPr marL="3655695"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3600452"/>
            <a:ext cx="5486400" cy="425054"/>
          </a:xfrm>
        </p:spPr>
        <p:txBody>
          <a:bodyPr anchor="b"/>
          <a:lstStyle>
            <a:lvl1pPr algn="l">
              <a:defRPr sz="2025" b="1"/>
            </a:lvl1pPr>
          </a:lstStyle>
          <a:p>
            <a:r>
              <a:rPr lang="en-US"/>
              <a:t>Click to edit Master title style</a:t>
            </a:r>
          </a:p>
        </p:txBody>
      </p:sp>
      <p:sp>
        <p:nvSpPr>
          <p:cNvPr id="3" name="Picture Placeholder 2"/>
          <p:cNvSpPr>
            <a:spLocks noGrp="1"/>
          </p:cNvSpPr>
          <p:nvPr>
            <p:ph type="pic" idx="1"/>
          </p:nvPr>
        </p:nvSpPr>
        <p:spPr>
          <a:xfrm>
            <a:off x="1792289" y="459581"/>
            <a:ext cx="5486400" cy="3086100"/>
          </a:xfrm>
        </p:spPr>
        <p:txBody>
          <a:bodyPr/>
          <a:lstStyle>
            <a:lvl1pPr marL="0" indent="0">
              <a:buNone/>
              <a:defRPr sz="3225"/>
            </a:lvl1pPr>
            <a:lvl2pPr marL="457200" indent="0">
              <a:buNone/>
              <a:defRPr sz="2775"/>
            </a:lvl2pPr>
            <a:lvl3pPr marL="913765" indent="0">
              <a:buNone/>
              <a:defRPr sz="2400"/>
            </a:lvl3pPr>
            <a:lvl4pPr marL="1370965" indent="0">
              <a:buNone/>
              <a:defRPr sz="2025"/>
            </a:lvl4pPr>
            <a:lvl5pPr marL="1828165" indent="0">
              <a:buNone/>
              <a:defRPr sz="2025"/>
            </a:lvl5pPr>
            <a:lvl6pPr marL="2284730" indent="0">
              <a:buNone/>
              <a:defRPr sz="2025"/>
            </a:lvl6pPr>
            <a:lvl7pPr marL="2741930" indent="0">
              <a:buNone/>
              <a:defRPr sz="2025"/>
            </a:lvl7pPr>
            <a:lvl8pPr marL="3199130" indent="0">
              <a:buNone/>
              <a:defRPr sz="2025"/>
            </a:lvl8pPr>
            <a:lvl9pPr marL="3655695" indent="0">
              <a:buNone/>
              <a:defRPr sz="2025"/>
            </a:lvl9pPr>
          </a:lstStyle>
          <a:p>
            <a:endParaRPr lang="en-US"/>
          </a:p>
        </p:txBody>
      </p:sp>
      <p:sp>
        <p:nvSpPr>
          <p:cNvPr id="4" name="Text Placeholder 3"/>
          <p:cNvSpPr>
            <a:spLocks noGrp="1"/>
          </p:cNvSpPr>
          <p:nvPr>
            <p:ph type="body" sz="half" idx="2"/>
          </p:nvPr>
        </p:nvSpPr>
        <p:spPr>
          <a:xfrm>
            <a:off x="1792289" y="4025506"/>
            <a:ext cx="5486400" cy="603647"/>
          </a:xfrm>
        </p:spPr>
        <p:txBody>
          <a:bodyPr/>
          <a:lstStyle>
            <a:lvl1pPr marL="0" indent="0">
              <a:buNone/>
              <a:defRPr sz="1425"/>
            </a:lvl1pPr>
            <a:lvl2pPr marL="457200" indent="0">
              <a:buNone/>
              <a:defRPr sz="1200"/>
            </a:lvl2pPr>
            <a:lvl3pPr marL="913765" indent="0">
              <a:buNone/>
              <a:defRPr sz="975"/>
            </a:lvl3pPr>
            <a:lvl4pPr marL="1370965" indent="0">
              <a:buNone/>
              <a:defRPr sz="900"/>
            </a:lvl4pPr>
            <a:lvl5pPr marL="1828165" indent="0">
              <a:buNone/>
              <a:defRPr sz="900"/>
            </a:lvl5pPr>
            <a:lvl6pPr marL="2284730" indent="0">
              <a:buNone/>
              <a:defRPr sz="900"/>
            </a:lvl6pPr>
            <a:lvl7pPr marL="2741930" indent="0">
              <a:buNone/>
              <a:defRPr sz="900"/>
            </a:lvl7pPr>
            <a:lvl8pPr marL="3199130" indent="0">
              <a:buNone/>
              <a:defRPr sz="900"/>
            </a:lvl8pPr>
            <a:lvl9pPr marL="3655695"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1"/>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14004" y="2152977"/>
            <a:ext cx="4449167" cy="533311"/>
          </a:xfrm>
        </p:spPr>
        <p:txBody>
          <a:bodyPr>
            <a:normAutofit/>
          </a:bodyPr>
          <a:lstStyle>
            <a:lvl1pPr algn="ctr">
              <a:defRPr sz="27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t>6/17/2024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tx1">
                    <a:lumMod val="65000"/>
                    <a:lumOff val="35000"/>
                  </a:schemeClr>
                </a:solidFill>
              </a:defRPr>
            </a:lvl1p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50000"/>
                  </a:schemeClr>
                </a:solidFill>
              </a:defRPr>
            </a:lvl1pPr>
          </a:lstStyle>
          <a:p>
            <a:pPr lvl="0"/>
            <a:r>
              <a:rPr lang="en-US"/>
              <a:t>Subtitle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331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457200" y="853819"/>
            <a:ext cx="8229600" cy="3740804"/>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36" tIns="45718" rIns="91436" bIns="45718" rtlCol="0" anchor="ctr"/>
          <a:lstStyle>
            <a:lvl1pPr algn="l">
              <a:defRPr sz="1200">
                <a:solidFill>
                  <a:schemeClr val="tx1">
                    <a:tint val="75000"/>
                  </a:schemeClr>
                </a:solidFill>
              </a:defRPr>
            </a:lvl1pPr>
          </a:lstStyle>
          <a:p>
            <a:fld id="{FD1176A7-B091-469C-82C8-89C693043C40}" type="datetimeFigureOut">
              <a:rPr lang="en-US" smtClean="0"/>
              <a:t>6/17/2024</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4767264"/>
            <a:ext cx="2133600" cy="273844"/>
          </a:xfrm>
          <a:prstGeom prst="rect">
            <a:avLst/>
          </a:prstGeom>
        </p:spPr>
        <p:txBody>
          <a:bodyPr vert="horz" lIns="91436" tIns="45718" rIns="91436" bIns="45718" rtlCol="0" anchor="ctr"/>
          <a:lstStyle>
            <a:lvl1pPr algn="r">
              <a:defRPr sz="1200">
                <a:solidFill>
                  <a:schemeClr val="tx1">
                    <a:tint val="75000"/>
                  </a:schemeClr>
                </a:solidFill>
              </a:defRPr>
            </a:lvl1pPr>
          </a:lstStyle>
          <a:p>
            <a:fld id="{5939B1FA-81F2-4940-9AF3-5EAFB5D666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xStyles>
    <p:titleStyle>
      <a:lvl1pPr algn="l" defTabSz="914400" rtl="0" eaLnBrk="1" latinLnBrk="0" hangingPunct="1">
        <a:spcBef>
          <a:spcPct val="0"/>
        </a:spcBef>
        <a:buNone/>
        <a:defRPr sz="2400" kern="1200">
          <a:solidFill>
            <a:schemeClr val="tx1">
              <a:lumMod val="65000"/>
              <a:lumOff val="35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700" kern="1200">
          <a:solidFill>
            <a:schemeClr val="tx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spcBef>
          <a:spcPct val="20000"/>
        </a:spcBef>
        <a:buFont typeface="Arial" panose="020B0604020202020204" pitchFamily="34" charset="0"/>
        <a:buChar char="–"/>
        <a:defRPr sz="1500" kern="1200">
          <a:solidFill>
            <a:schemeClr val="tx1"/>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500" kern="1200">
          <a:solidFill>
            <a:schemeClr val="tx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05981"/>
            <a:ext cx="8229600" cy="53331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457201" y="853820"/>
            <a:ext cx="8229600" cy="3740804"/>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5"/>
            <a:ext cx="2133600" cy="273844"/>
          </a:xfrm>
          <a:prstGeom prst="rect">
            <a:avLst/>
          </a:prstGeom>
        </p:spPr>
        <p:txBody>
          <a:bodyPr vert="horz" lIns="121899" tIns="60949" rIns="121899" bIns="60949" rtlCol="0" anchor="ctr"/>
          <a:lstStyle>
            <a:lvl1pPr algn="l">
              <a:defRPr sz="1200">
                <a:solidFill>
                  <a:schemeClr val="tx1">
                    <a:tint val="75000"/>
                  </a:schemeClr>
                </a:solidFill>
              </a:defRPr>
            </a:lvl1pPr>
          </a:lstStyle>
          <a:p>
            <a:fld id="{425404F2-BE9A-4460-8815-8F645183555F}" type="datetimeFigureOut">
              <a:rPr lang="en-US" smtClean="0"/>
              <a:t>6/17/2024</a:t>
            </a:fld>
            <a:endParaRPr lang="en-US"/>
          </a:p>
        </p:txBody>
      </p:sp>
      <p:sp>
        <p:nvSpPr>
          <p:cNvPr id="5" name="Footer Placeholder 4"/>
          <p:cNvSpPr>
            <a:spLocks noGrp="1"/>
          </p:cNvSpPr>
          <p:nvPr>
            <p:ph type="ftr" sz="quarter" idx="3"/>
          </p:nvPr>
        </p:nvSpPr>
        <p:spPr>
          <a:xfrm>
            <a:off x="3124201" y="4767265"/>
            <a:ext cx="2895600" cy="273844"/>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4767265"/>
            <a:ext cx="2133600" cy="273844"/>
          </a:xfrm>
          <a:prstGeom prst="rect">
            <a:avLst/>
          </a:prstGeom>
        </p:spPr>
        <p:txBody>
          <a:bodyPr vert="horz" lIns="121899" tIns="60949" rIns="121899" bIns="60949" rtlCol="0" anchor="ctr"/>
          <a:lstStyle>
            <a:lvl1pPr algn="r">
              <a:defRPr sz="1200">
                <a:solidFill>
                  <a:schemeClr val="tx1">
                    <a:tint val="75000"/>
                  </a:schemeClr>
                </a:solidFill>
              </a:defRPr>
            </a:lvl1pPr>
          </a:lstStyle>
          <a:p>
            <a:fld id="{96E69268-9C8B-4EBF-A9EE-DC5DC2D48DC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3765" rtl="0" eaLnBrk="1" latinLnBrk="0" hangingPunct="1">
        <a:spcBef>
          <a:spcPct val="0"/>
        </a:spcBef>
        <a:buNone/>
        <a:defRPr sz="27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2700" kern="1200">
          <a:solidFill>
            <a:schemeClr val="tx1"/>
          </a:solidFill>
          <a:latin typeface="+mj-lt"/>
          <a:ea typeface="+mn-ea"/>
          <a:cs typeface="+mn-cs"/>
        </a:defRPr>
      </a:lvl1pPr>
      <a:lvl2pPr marL="742315" indent="-285750" algn="l" defTabSz="913765" rtl="0" eaLnBrk="1" latinLnBrk="0" hangingPunct="1">
        <a:spcBef>
          <a:spcPct val="20000"/>
        </a:spcBef>
        <a:buFont typeface="Arial" panose="020B0604020202020204" pitchFamily="34" charset="0"/>
        <a:buChar char="–"/>
        <a:defRPr sz="2400" kern="1200">
          <a:solidFill>
            <a:schemeClr val="tx1"/>
          </a:solidFill>
          <a:latin typeface="+mj-lt"/>
          <a:ea typeface="+mn-ea"/>
          <a:cs typeface="+mn-cs"/>
        </a:defRPr>
      </a:lvl2pPr>
      <a:lvl3pPr marL="1142365" indent="-228600" algn="l" defTabSz="913765" rtl="0" eaLnBrk="1" latinLnBrk="0" hangingPunct="1">
        <a:spcBef>
          <a:spcPct val="20000"/>
        </a:spcBef>
        <a:buFont typeface="Arial" panose="020B0604020202020204" pitchFamily="34" charset="0"/>
        <a:buChar char="•"/>
        <a:defRPr sz="1800" kern="1200">
          <a:solidFill>
            <a:schemeClr val="tx1"/>
          </a:solidFill>
          <a:latin typeface="+mj-lt"/>
          <a:ea typeface="+mn-ea"/>
          <a:cs typeface="+mn-cs"/>
        </a:defRPr>
      </a:lvl3pPr>
      <a:lvl4pPr marL="1599565" indent="-228600" algn="l" defTabSz="913765" rtl="0" eaLnBrk="1" latinLnBrk="0" hangingPunct="1">
        <a:spcBef>
          <a:spcPct val="20000"/>
        </a:spcBef>
        <a:buFont typeface="Arial" panose="020B0604020202020204" pitchFamily="34" charset="0"/>
        <a:buChar char="–"/>
        <a:defRPr sz="1500" kern="1200">
          <a:solidFill>
            <a:schemeClr val="tx1"/>
          </a:solidFill>
          <a:latin typeface="+mj-lt"/>
          <a:ea typeface="+mn-ea"/>
          <a:cs typeface="+mn-cs"/>
        </a:defRPr>
      </a:lvl4pPr>
      <a:lvl5pPr marL="2056130" indent="-228600" algn="l" defTabSz="913765" rtl="0" eaLnBrk="1" latinLnBrk="0" hangingPunct="1">
        <a:spcBef>
          <a:spcPct val="20000"/>
        </a:spcBef>
        <a:buFont typeface="Arial" panose="020B0604020202020204" pitchFamily="34" charset="0"/>
        <a:buChar char="»"/>
        <a:defRPr sz="1500" kern="1200">
          <a:solidFill>
            <a:schemeClr val="tx1"/>
          </a:solidFill>
          <a:latin typeface="+mj-lt"/>
          <a:ea typeface="+mn-ea"/>
          <a:cs typeface="+mn-cs"/>
        </a:defRPr>
      </a:lvl5pPr>
      <a:lvl6pPr marL="2513330" indent="-228600" algn="l" defTabSz="913765"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6pPr>
      <a:lvl7pPr marL="2970530" indent="-228600" algn="l" defTabSz="913765"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7pPr>
      <a:lvl8pPr marL="3427095" indent="-228600" algn="l" defTabSz="913765"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8pPr>
      <a:lvl9pPr marL="3884295" indent="-228600" algn="l" defTabSz="913765"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3.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0"/>
            <a:ext cx="9144000" cy="5143500"/>
          </a:xfrm>
          <a:prstGeom prst="rect">
            <a:avLst/>
          </a:prstGeom>
          <a:solidFill>
            <a:schemeClr val="bg2">
              <a:lumMod val="90000"/>
            </a:schemeClr>
          </a:solidFill>
        </p:spPr>
      </p:pic>
      <p:sp>
        <p:nvSpPr>
          <p:cNvPr id="4" name="Oval 3"/>
          <p:cNvSpPr/>
          <p:nvPr/>
        </p:nvSpPr>
        <p:spPr>
          <a:xfrm>
            <a:off x="366080" y="3274359"/>
            <a:ext cx="1426912" cy="1378323"/>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accent1">
                    <a:lumMod val="75000"/>
                  </a:schemeClr>
                </a:solidFill>
                <a:latin typeface="Times New Roman" panose="02020603050405020304" pitchFamily="18" charset="0"/>
                <a:ea typeface="Times New Roman" panose="02020603050405020304" pitchFamily="18" charset="0"/>
              </a:rPr>
              <a:t> </a:t>
            </a:r>
          </a:p>
        </p:txBody>
      </p:sp>
      <p:sp>
        <p:nvSpPr>
          <p:cNvPr id="5" name="Oval 4"/>
          <p:cNvSpPr/>
          <p:nvPr/>
        </p:nvSpPr>
        <p:spPr>
          <a:xfrm>
            <a:off x="174471" y="3092824"/>
            <a:ext cx="1810132" cy="17413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284" y="3460153"/>
            <a:ext cx="1066503" cy="1006736"/>
          </a:xfrm>
          <a:prstGeom prst="rect">
            <a:avLst/>
          </a:prstGeom>
          <a:ln>
            <a:noFill/>
          </a:ln>
          <a:effectLst>
            <a:softEdge rad="112500"/>
          </a:effectLst>
        </p:spPr>
      </p:pic>
      <p:sp>
        <p:nvSpPr>
          <p:cNvPr id="27" name="Oval 26"/>
          <p:cNvSpPr/>
          <p:nvPr/>
        </p:nvSpPr>
        <p:spPr>
          <a:xfrm>
            <a:off x="7134818" y="59840"/>
            <a:ext cx="1835331" cy="183533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24546" y="1177801"/>
            <a:ext cx="1255874" cy="381867"/>
          </a:xfrm>
          <a:prstGeom prst="rect">
            <a:avLst/>
          </a:prstGeom>
        </p:spPr>
      </p:pic>
      <p:pic>
        <p:nvPicPr>
          <p:cNvPr id="29" name="Picture 4" descr="EMPCOL"/>
          <p:cNvPicPr>
            <a:picLocks noChangeAspect="1" noChangeArrowheads="1"/>
          </p:cNvPicPr>
          <p:nvPr/>
        </p:nvPicPr>
        <p:blipFill>
          <a:blip r:embed="rId5">
            <a:extLst>
              <a:ext uri="{28A0092B-C50C-407E-A947-70E740481C1C}">
                <a14:useLocalDpi xmlns:a14="http://schemas.microsoft.com/office/drawing/2010/main" val="0"/>
              </a:ext>
            </a:extLst>
          </a:blip>
          <a:srcRect l="16667" t="13344" r="21428" b="14809"/>
          <a:stretch>
            <a:fillRect/>
          </a:stretch>
        </p:blipFill>
        <p:spPr bwMode="auto">
          <a:xfrm>
            <a:off x="7713431" y="558412"/>
            <a:ext cx="678104" cy="63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p:cNvSpPr/>
          <p:nvPr/>
        </p:nvSpPr>
        <p:spPr>
          <a:xfrm>
            <a:off x="8527208" y="1895171"/>
            <a:ext cx="214921" cy="21492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1" name="Oval 30"/>
          <p:cNvSpPr/>
          <p:nvPr/>
        </p:nvSpPr>
        <p:spPr>
          <a:xfrm>
            <a:off x="8679991" y="1672717"/>
            <a:ext cx="109406" cy="10940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3" name="Oval 32"/>
          <p:cNvSpPr/>
          <p:nvPr/>
        </p:nvSpPr>
        <p:spPr>
          <a:xfrm>
            <a:off x="8742128" y="2084348"/>
            <a:ext cx="277584" cy="27758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7" name="Oval 6"/>
          <p:cNvSpPr/>
          <p:nvPr/>
        </p:nvSpPr>
        <p:spPr>
          <a:xfrm>
            <a:off x="1637359" y="2945438"/>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p:cNvSpPr/>
          <p:nvPr/>
        </p:nvSpPr>
        <p:spPr>
          <a:xfrm>
            <a:off x="1377374" y="2620470"/>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1822415" y="2637667"/>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p:cNvSpPr/>
          <p:nvPr/>
        </p:nvSpPr>
        <p:spPr>
          <a:xfrm>
            <a:off x="2224485" y="444599"/>
            <a:ext cx="4436859" cy="4319868"/>
          </a:xfrm>
          <a:prstGeom prst="ellipse">
            <a:avLst/>
          </a:prstGeom>
          <a:solidFill>
            <a:srgbClr val="474747">
              <a:alpha val="80000"/>
            </a:srgb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b="1" dirty="0" err="1">
                <a:solidFill>
                  <a:srgbClr val="FFFF00"/>
                </a:solidFill>
                <a:latin typeface="Bahnschrift SemiBold Condensed" panose="020B0502040204020203" pitchFamily="34" charset="0"/>
                <a:cs typeface="Calibri" panose="020F0502020204030204" pitchFamily="34" charset="0"/>
              </a:rPr>
              <a:t>A.T.Ashok</a:t>
            </a:r>
            <a:r>
              <a:rPr lang="en-US" sz="2800" b="1" dirty="0">
                <a:solidFill>
                  <a:srgbClr val="FFFF00"/>
                </a:solidFill>
                <a:latin typeface="Bahnschrift SemiBold Condensed" panose="020B0502040204020203" pitchFamily="34" charset="0"/>
                <a:cs typeface="Calibri" panose="020F0502020204030204" pitchFamily="34" charset="0"/>
              </a:rPr>
              <a:t> </a:t>
            </a:r>
          </a:p>
          <a:p>
            <a:pPr algn="ctr"/>
            <a:r>
              <a:rPr lang="en-US" sz="2400" b="1" dirty="0" err="1">
                <a:solidFill>
                  <a:schemeClr val="bg1"/>
                </a:solidFill>
                <a:latin typeface="Bahnschrift SemiBold Condensed" panose="020B0502040204020203" pitchFamily="34" charset="0"/>
                <a:cs typeface="Calibri" panose="020F0502020204030204" pitchFamily="34" charset="0"/>
              </a:rPr>
              <a:t>B.Tech</a:t>
            </a:r>
            <a:r>
              <a:rPr lang="en-US" sz="2400" b="1" dirty="0">
                <a:solidFill>
                  <a:schemeClr val="bg1"/>
                </a:solidFill>
                <a:latin typeface="Bahnschrift SemiBold Condensed" panose="020B0502040204020203" pitchFamily="34" charset="0"/>
                <a:cs typeface="Calibri" panose="020F0502020204030204" pitchFamily="34" charset="0"/>
              </a:rPr>
              <a:t> CSE Final Year</a:t>
            </a:r>
          </a:p>
          <a:p>
            <a:pPr algn="ctr"/>
            <a:r>
              <a:rPr lang="en-US" sz="1600" b="1" dirty="0" err="1">
                <a:latin typeface="Bahnschrift SemiBold Condensed" panose="020B0502040204020203" pitchFamily="34" charset="0"/>
                <a:cs typeface="Calibri" panose="020F0502020204030204" pitchFamily="34" charset="0"/>
              </a:rPr>
              <a:t>Arunai</a:t>
            </a:r>
            <a:r>
              <a:rPr lang="en-US" sz="1600" b="1" dirty="0">
                <a:latin typeface="Bahnschrift SemiBold Condensed" panose="020B0502040204020203" pitchFamily="34" charset="0"/>
                <a:cs typeface="Calibri" panose="020F0502020204030204" pitchFamily="34" charset="0"/>
              </a:rPr>
              <a:t> Engineering College</a:t>
            </a:r>
          </a:p>
          <a:p>
            <a:pPr algn="ctr"/>
            <a:endParaRPr lang="en-US" sz="1600" b="1" dirty="0">
              <a:latin typeface="Bahnschrift SemiBold Condensed" panose="020B0502040204020203" pitchFamily="34" charset="0"/>
              <a:cs typeface="Calibri" panose="020F0502020204030204" pitchFamily="34" charset="0"/>
            </a:endParaRPr>
          </a:p>
          <a:p>
            <a:pPr algn="ctr"/>
            <a:r>
              <a:rPr lang="en-US" sz="2800" b="1" dirty="0">
                <a:solidFill>
                  <a:srgbClr val="FFFF00"/>
                </a:solidFill>
                <a:latin typeface="Bahnschrift SemiBold Condensed" panose="020B0502040204020203" pitchFamily="34" charset="0"/>
                <a:cs typeface="Calibri" panose="020F0502020204030204" pitchFamily="34" charset="0"/>
              </a:rPr>
              <a:t> AI</a:t>
            </a:r>
          </a:p>
          <a:p>
            <a:pPr algn="ctr"/>
            <a:r>
              <a:rPr lang="en-US" sz="2800" b="1" dirty="0">
                <a:solidFill>
                  <a:srgbClr val="FFFF00"/>
                </a:solidFill>
                <a:latin typeface="Bahnschrift SemiBold Condensed" panose="020B0502040204020203" pitchFamily="34" charset="0"/>
                <a:cs typeface="Calibri" panose="020F0502020204030204" pitchFamily="34" charset="0"/>
              </a:rPr>
              <a:t>(Artificial Intelligence)</a:t>
            </a:r>
          </a:p>
          <a:p>
            <a:pPr algn="ctr"/>
            <a:r>
              <a:rPr lang="en-US" sz="2800" b="1" dirty="0">
                <a:solidFill>
                  <a:srgbClr val="FFFF00"/>
                </a:solidFill>
                <a:latin typeface="Bahnschrift SemiBold Condensed" panose="020B0502040204020203" pitchFamily="34" charset="0"/>
                <a:cs typeface="Calibri" panose="020F0502020204030204" pitchFamily="34" charset="0"/>
              </a:rPr>
              <a:t> Mouse</a:t>
            </a:r>
            <a:endParaRPr lang="en-IN" sz="2800" b="1" dirty="0">
              <a:solidFill>
                <a:srgbClr val="FFFF00"/>
              </a:solidFill>
              <a:latin typeface="Bahnschrift SemiBold Condensed" panose="020B0502040204020203" pitchFamily="34" charset="0"/>
              <a:cs typeface="Calibri" panose="020F0502020204030204" pitchFamily="34" charset="0"/>
            </a:endParaRPr>
          </a:p>
        </p:txBody>
      </p:sp>
      <p:sp>
        <p:nvSpPr>
          <p:cNvPr id="10" name="Oval 9"/>
          <p:cNvSpPr/>
          <p:nvPr/>
        </p:nvSpPr>
        <p:spPr>
          <a:xfrm>
            <a:off x="2015003" y="209550"/>
            <a:ext cx="4830085" cy="48006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p:cNvGrpSpPr/>
          <p:nvPr/>
        </p:nvGrpSpPr>
        <p:grpSpPr>
          <a:xfrm>
            <a:off x="67812" y="660231"/>
            <a:ext cx="9144000" cy="4483269"/>
            <a:chOff x="67812" y="660231"/>
            <a:chExt cx="9144000" cy="4483269"/>
          </a:xfrm>
          <a:solidFill>
            <a:schemeClr val="bg2"/>
          </a:solidFill>
        </p:grpSpPr>
        <p:pic>
          <p:nvPicPr>
            <p:cNvPr id="13" name="Graphic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812" y="660231"/>
              <a:ext cx="9144000" cy="4483269"/>
            </a:xfrm>
            <a:prstGeom prst="rect">
              <a:avLst/>
            </a:prstGeom>
          </p:spPr>
        </p:pic>
        <p:pic>
          <p:nvPicPr>
            <p:cNvPr id="18" name="Graphic 17"/>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398012">
              <a:off x="144131" y="1336193"/>
              <a:ext cx="1202695" cy="984023"/>
            </a:xfrm>
            <a:prstGeom prst="rect">
              <a:avLst/>
            </a:prstGeom>
          </p:spPr>
        </p:pic>
      </p:grpSp>
      <p:grpSp>
        <p:nvGrpSpPr>
          <p:cNvPr id="79" name="Graphic 7"/>
          <p:cNvGrpSpPr/>
          <p:nvPr/>
        </p:nvGrpSpPr>
        <p:grpSpPr>
          <a:xfrm>
            <a:off x="665237" y="1039968"/>
            <a:ext cx="6619025" cy="3855150"/>
            <a:chOff x="648613" y="1092400"/>
            <a:chExt cx="6619025" cy="3855150"/>
          </a:xfrm>
          <a:solidFill>
            <a:srgbClr val="FFFFFF"/>
          </a:solidFill>
        </p:grpSpPr>
        <p:sp>
          <p:nvSpPr>
            <p:cNvPr id="80" name="Freeform: Shape 79"/>
            <p:cNvSpPr/>
            <p:nvPr/>
          </p:nvSpPr>
          <p:spPr>
            <a:xfrm>
              <a:off x="3012334" y="4940907"/>
              <a:ext cx="1828731" cy="6643"/>
            </a:xfrm>
            <a:custGeom>
              <a:avLst/>
              <a:gdLst>
                <a:gd name="connsiteX0" fmla="*/ 0 w 1828731"/>
                <a:gd name="connsiteY0" fmla="*/ 0 h 6643"/>
                <a:gd name="connsiteX1" fmla="*/ 1828732 w 1828731"/>
                <a:gd name="connsiteY1" fmla="*/ 0 h 6643"/>
              </a:gdLst>
              <a:ahLst/>
              <a:cxnLst>
                <a:cxn ang="0">
                  <a:pos x="connsiteX0" y="connsiteY0"/>
                </a:cxn>
                <a:cxn ang="0">
                  <a:pos x="connsiteX1" y="connsiteY1"/>
                </a:cxn>
              </a:cxnLst>
              <a:rect l="l" t="t" r="r" b="b"/>
              <a:pathLst>
                <a:path w="1828731" h="6643">
                  <a:moveTo>
                    <a:pt x="0" y="0"/>
                  </a:moveTo>
                  <a:lnTo>
                    <a:pt x="1828732" y="0"/>
                  </a:lnTo>
                </a:path>
              </a:pathLst>
            </a:custGeom>
            <a:ln w="79712" cap="rnd">
              <a:solidFill>
                <a:schemeClr val="tx2"/>
              </a:solidFill>
              <a:prstDash val="solid"/>
              <a:round/>
            </a:ln>
          </p:spPr>
          <p:txBody>
            <a:bodyPr rtlCol="0" anchor="ctr"/>
            <a:lstStyle/>
            <a:p>
              <a:endParaRPr lang="pt-BR"/>
            </a:p>
          </p:txBody>
        </p:sp>
        <p:sp>
          <p:nvSpPr>
            <p:cNvPr id="81" name="Freeform: Shape 80"/>
            <p:cNvSpPr/>
            <p:nvPr/>
          </p:nvSpPr>
          <p:spPr>
            <a:xfrm>
              <a:off x="3927032" y="4400136"/>
              <a:ext cx="6642" cy="540770"/>
            </a:xfrm>
            <a:custGeom>
              <a:avLst/>
              <a:gdLst>
                <a:gd name="connsiteX0" fmla="*/ 0 w 6642"/>
                <a:gd name="connsiteY0" fmla="*/ 0 h 540770"/>
                <a:gd name="connsiteX1" fmla="*/ 0 w 6642"/>
                <a:gd name="connsiteY1" fmla="*/ 540771 h 540770"/>
              </a:gdLst>
              <a:ahLst/>
              <a:cxnLst>
                <a:cxn ang="0">
                  <a:pos x="connsiteX0" y="connsiteY0"/>
                </a:cxn>
                <a:cxn ang="0">
                  <a:pos x="connsiteX1" y="connsiteY1"/>
                </a:cxn>
              </a:cxnLst>
              <a:rect l="l" t="t" r="r" b="b"/>
              <a:pathLst>
                <a:path w="6642" h="540770">
                  <a:moveTo>
                    <a:pt x="0" y="0"/>
                  </a:moveTo>
                  <a:lnTo>
                    <a:pt x="0" y="540771"/>
                  </a:lnTo>
                </a:path>
              </a:pathLst>
            </a:custGeom>
            <a:ln w="79712" cap="rnd">
              <a:solidFill>
                <a:schemeClr val="tx2"/>
              </a:solidFill>
              <a:prstDash val="solid"/>
              <a:round/>
            </a:ln>
          </p:spPr>
          <p:txBody>
            <a:bodyPr rtlCol="0" anchor="ctr"/>
            <a:lstStyle/>
            <a:p>
              <a:endParaRPr lang="pt-BR"/>
            </a:p>
          </p:txBody>
        </p:sp>
        <p:sp>
          <p:nvSpPr>
            <p:cNvPr id="82" name="Freeform: Shape 81"/>
            <p:cNvSpPr/>
            <p:nvPr/>
          </p:nvSpPr>
          <p:spPr>
            <a:xfrm>
              <a:off x="648867" y="1136246"/>
              <a:ext cx="6618771" cy="3263890"/>
            </a:xfrm>
            <a:custGeom>
              <a:avLst/>
              <a:gdLst>
                <a:gd name="connsiteX0" fmla="*/ 6618772 w 6618771"/>
                <a:gd name="connsiteY0" fmla="*/ 3263891 h 3263890"/>
                <a:gd name="connsiteX1" fmla="*/ 6618772 w 6618771"/>
                <a:gd name="connsiteY1" fmla="*/ 71084 h 3263890"/>
                <a:gd name="connsiteX2" fmla="*/ 6555667 w 6618771"/>
                <a:gd name="connsiteY2" fmla="*/ 0 h 3263890"/>
                <a:gd name="connsiteX3" fmla="*/ 0 w 6618771"/>
                <a:gd name="connsiteY3" fmla="*/ 3192807 h 3263890"/>
                <a:gd name="connsiteX4" fmla="*/ 63106 w 6618771"/>
                <a:gd name="connsiteY4" fmla="*/ 3263891 h 326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8771" h="3263890">
                  <a:moveTo>
                    <a:pt x="6618772" y="3263891"/>
                  </a:moveTo>
                  <a:lnTo>
                    <a:pt x="6618772" y="71084"/>
                  </a:lnTo>
                  <a:lnTo>
                    <a:pt x="6555667" y="0"/>
                  </a:lnTo>
                  <a:lnTo>
                    <a:pt x="0" y="3192807"/>
                  </a:lnTo>
                  <a:lnTo>
                    <a:pt x="63106" y="3263891"/>
                  </a:lnTo>
                  <a:close/>
                </a:path>
              </a:pathLst>
            </a:custGeom>
            <a:solidFill>
              <a:schemeClr val="bg1"/>
            </a:solidFill>
            <a:ln w="6643" cap="flat">
              <a:solidFill>
                <a:schemeClr val="tx2"/>
              </a:solidFill>
              <a:prstDash val="solid"/>
              <a:miter/>
            </a:ln>
          </p:spPr>
          <p:txBody>
            <a:bodyPr rtlCol="0" anchor="ctr"/>
            <a:lstStyle/>
            <a:p>
              <a:endParaRPr lang="pt-BR" dirty="0"/>
            </a:p>
          </p:txBody>
        </p:sp>
        <p:sp>
          <p:nvSpPr>
            <p:cNvPr id="83" name="Freeform: Shape 82"/>
            <p:cNvSpPr/>
            <p:nvPr/>
          </p:nvSpPr>
          <p:spPr>
            <a:xfrm rot="5400000">
              <a:off x="2330550" y="-545029"/>
              <a:ext cx="3192474" cy="6556347"/>
            </a:xfrm>
            <a:custGeom>
              <a:avLst/>
              <a:gdLst>
                <a:gd name="connsiteX0" fmla="*/ 0 w 3192474"/>
                <a:gd name="connsiteY0" fmla="*/ 0 h 6556347"/>
                <a:gd name="connsiteX1" fmla="*/ 3192475 w 3192474"/>
                <a:gd name="connsiteY1" fmla="*/ 0 h 6556347"/>
                <a:gd name="connsiteX2" fmla="*/ 3192475 w 3192474"/>
                <a:gd name="connsiteY2" fmla="*/ 6556348 h 6556347"/>
                <a:gd name="connsiteX3" fmla="*/ 0 w 3192474"/>
                <a:gd name="connsiteY3" fmla="*/ 6556348 h 6556347"/>
              </a:gdLst>
              <a:ahLst/>
              <a:cxnLst>
                <a:cxn ang="0">
                  <a:pos x="connsiteX0" y="connsiteY0"/>
                </a:cxn>
                <a:cxn ang="0">
                  <a:pos x="connsiteX1" y="connsiteY1"/>
                </a:cxn>
                <a:cxn ang="0">
                  <a:pos x="connsiteX2" y="connsiteY2"/>
                </a:cxn>
                <a:cxn ang="0">
                  <a:pos x="connsiteX3" y="connsiteY3"/>
                </a:cxn>
              </a:cxnLst>
              <a:rect l="l" t="t" r="r" b="b"/>
              <a:pathLst>
                <a:path w="3192474" h="6556347">
                  <a:moveTo>
                    <a:pt x="0" y="0"/>
                  </a:moveTo>
                  <a:lnTo>
                    <a:pt x="3192475" y="0"/>
                  </a:lnTo>
                  <a:lnTo>
                    <a:pt x="3192475" y="6556348"/>
                  </a:lnTo>
                  <a:lnTo>
                    <a:pt x="0" y="6556348"/>
                  </a:lnTo>
                  <a:close/>
                </a:path>
              </a:pathLst>
            </a:custGeom>
            <a:solidFill>
              <a:schemeClr val="bg1"/>
            </a:solidFill>
            <a:ln w="6643" cap="flat">
              <a:solidFill>
                <a:schemeClr val="tx2"/>
              </a:solidFill>
              <a:prstDash val="solid"/>
              <a:miter/>
            </a:ln>
          </p:spPr>
          <p:txBody>
            <a:bodyPr rtlCol="0" anchor="ctr"/>
            <a:lstStyle/>
            <a:p>
              <a:endParaRPr lang="pt-BR" dirty="0"/>
            </a:p>
          </p:txBody>
        </p:sp>
        <p:sp>
          <p:nvSpPr>
            <p:cNvPr id="84" name="Freeform: Shape 83"/>
            <p:cNvSpPr/>
            <p:nvPr/>
          </p:nvSpPr>
          <p:spPr>
            <a:xfrm>
              <a:off x="1595449" y="1092400"/>
              <a:ext cx="4663165" cy="6643"/>
            </a:xfrm>
            <a:custGeom>
              <a:avLst/>
              <a:gdLst>
                <a:gd name="connsiteX0" fmla="*/ 0 w 4663165"/>
                <a:gd name="connsiteY0" fmla="*/ 0 h 6643"/>
                <a:gd name="connsiteX1" fmla="*/ 4663165 w 4663165"/>
                <a:gd name="connsiteY1" fmla="*/ 0 h 6643"/>
              </a:gdLst>
              <a:ahLst/>
              <a:cxnLst>
                <a:cxn ang="0">
                  <a:pos x="connsiteX0" y="connsiteY0"/>
                </a:cxn>
                <a:cxn ang="0">
                  <a:pos x="connsiteX1" y="connsiteY1"/>
                </a:cxn>
              </a:cxnLst>
              <a:rect l="l" t="t" r="r" b="b"/>
              <a:pathLst>
                <a:path w="4663165" h="6643">
                  <a:moveTo>
                    <a:pt x="0" y="0"/>
                  </a:moveTo>
                  <a:lnTo>
                    <a:pt x="4663165" y="0"/>
                  </a:lnTo>
                </a:path>
              </a:pathLst>
            </a:custGeom>
            <a:ln w="79712" cap="rnd">
              <a:solidFill>
                <a:schemeClr val="tx2"/>
              </a:solidFill>
              <a:prstDash val="solid"/>
              <a:round/>
            </a:ln>
          </p:spPr>
          <p:txBody>
            <a:bodyPr rtlCol="0" anchor="ctr"/>
            <a:lstStyle/>
            <a:p>
              <a:endParaRPr lang="pt-BR"/>
            </a:p>
          </p:txBody>
        </p:sp>
        <p:sp>
          <p:nvSpPr>
            <p:cNvPr id="85" name="Freeform: Shape 84"/>
            <p:cNvSpPr/>
            <p:nvPr/>
          </p:nvSpPr>
          <p:spPr>
            <a:xfrm>
              <a:off x="7204533" y="4329052"/>
              <a:ext cx="63105" cy="71084"/>
            </a:xfrm>
            <a:custGeom>
              <a:avLst/>
              <a:gdLst>
                <a:gd name="connsiteX0" fmla="*/ 0 w 63105"/>
                <a:gd name="connsiteY0" fmla="*/ 0 h 71084"/>
                <a:gd name="connsiteX1" fmla="*/ 63106 w 63105"/>
                <a:gd name="connsiteY1" fmla="*/ 71084 h 71084"/>
              </a:gdLst>
              <a:ahLst/>
              <a:cxnLst>
                <a:cxn ang="0">
                  <a:pos x="connsiteX0" y="connsiteY0"/>
                </a:cxn>
                <a:cxn ang="0">
                  <a:pos x="connsiteX1" y="connsiteY1"/>
                </a:cxn>
              </a:cxnLst>
              <a:rect l="l" t="t" r="r" b="b"/>
              <a:pathLst>
                <a:path w="63105" h="71084">
                  <a:moveTo>
                    <a:pt x="0" y="0"/>
                  </a:moveTo>
                  <a:lnTo>
                    <a:pt x="63106" y="71084"/>
                  </a:lnTo>
                </a:path>
              </a:pathLst>
            </a:custGeom>
            <a:ln w="6643" cap="flat">
              <a:solidFill>
                <a:schemeClr val="tx2"/>
              </a:solidFill>
              <a:prstDash val="solid"/>
              <a:miter/>
            </a:ln>
          </p:spPr>
          <p:txBody>
            <a:bodyPr rtlCol="0" anchor="ctr"/>
            <a:lstStyle/>
            <a:p>
              <a:endParaRPr lang="pt-BR"/>
            </a:p>
          </p:txBody>
        </p:sp>
      </p:grpSp>
      <p:sp>
        <p:nvSpPr>
          <p:cNvPr id="12" name="Title 11"/>
          <p:cNvSpPr>
            <a:spLocks noGrp="1"/>
          </p:cNvSpPr>
          <p:nvPr>
            <p:ph type="title"/>
          </p:nvPr>
        </p:nvSpPr>
        <p:spPr>
          <a:xfrm>
            <a:off x="457200" y="125769"/>
            <a:ext cx="8229600" cy="536971"/>
          </a:xfrm>
        </p:spPr>
        <p:txBody>
          <a:bodyPr/>
          <a:lstStyle/>
          <a:p>
            <a:r>
              <a:rPr lang="en-US" dirty="0">
                <a:solidFill>
                  <a:schemeClr val="tx2"/>
                </a:solidFill>
              </a:rPr>
              <a:t> </a:t>
            </a:r>
            <a:endParaRPr lang="en-US" dirty="0">
              <a:solidFill>
                <a:schemeClr val="tx1"/>
              </a:solidFill>
            </a:endParaRPr>
          </a:p>
        </p:txBody>
      </p:sp>
      <p:sp>
        <p:nvSpPr>
          <p:cNvPr id="61" name="Rectangle 60" title="0"/>
          <p:cNvSpPr/>
          <p:nvPr/>
        </p:nvSpPr>
        <p:spPr>
          <a:xfrm>
            <a:off x="1211876" y="1503214"/>
            <a:ext cx="2979124" cy="54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title="0"/>
          <p:cNvSpPr txBox="1"/>
          <p:nvPr/>
        </p:nvSpPr>
        <p:spPr>
          <a:xfrm>
            <a:off x="1227082" y="1513527"/>
            <a:ext cx="3010718" cy="430887"/>
          </a:xfrm>
          <a:prstGeom prst="rect">
            <a:avLst/>
          </a:prstGeom>
          <a:noFill/>
        </p:spPr>
        <p:txBody>
          <a:bodyPr wrap="square" lIns="0" tIns="0" rIns="0" bIns="0" rtlCol="0">
            <a:spAutoFit/>
          </a:body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Problem Statement</a:t>
            </a:r>
          </a:p>
        </p:txBody>
      </p:sp>
      <p:cxnSp>
        <p:nvCxnSpPr>
          <p:cNvPr id="63" name="Straight Arrow Connector 62" title="0"/>
          <p:cNvCxnSpPr/>
          <p:nvPr/>
        </p:nvCxnSpPr>
        <p:spPr>
          <a:xfrm>
            <a:off x="1282347" y="2416147"/>
            <a:ext cx="381000"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title="0"/>
          <p:cNvCxnSpPr/>
          <p:nvPr/>
        </p:nvCxnSpPr>
        <p:spPr>
          <a:xfrm>
            <a:off x="1282347" y="3078620"/>
            <a:ext cx="381000"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grpSp>
        <p:nvGrpSpPr>
          <p:cNvPr id="2" name="Graphic 5"/>
          <p:cNvGrpSpPr/>
          <p:nvPr/>
        </p:nvGrpSpPr>
        <p:grpSpPr>
          <a:xfrm>
            <a:off x="6777633" y="1363658"/>
            <a:ext cx="1767140" cy="3611047"/>
            <a:chOff x="6777633" y="1363658"/>
            <a:chExt cx="1767140" cy="3611047"/>
          </a:xfrm>
        </p:grpSpPr>
        <p:grpSp>
          <p:nvGrpSpPr>
            <p:cNvPr id="3" name="Graphic 5"/>
            <p:cNvGrpSpPr/>
            <p:nvPr/>
          </p:nvGrpSpPr>
          <p:grpSpPr>
            <a:xfrm>
              <a:off x="6777633" y="1363658"/>
              <a:ext cx="1767140" cy="3611047"/>
              <a:chOff x="6777633" y="1363658"/>
              <a:chExt cx="1767140" cy="3611047"/>
            </a:xfrm>
          </p:grpSpPr>
          <p:sp>
            <p:nvSpPr>
              <p:cNvPr id="4" name="Freeform: Shape 3"/>
              <p:cNvSpPr/>
              <p:nvPr/>
            </p:nvSpPr>
            <p:spPr>
              <a:xfrm>
                <a:off x="7219045" y="2812207"/>
                <a:ext cx="169866" cy="207238"/>
              </a:xfrm>
              <a:custGeom>
                <a:avLst/>
                <a:gdLst>
                  <a:gd name="connsiteX0" fmla="*/ 169866 w 169866"/>
                  <a:gd name="connsiteY0" fmla="*/ 56301 h 207238"/>
                  <a:gd name="connsiteX1" fmla="*/ 116857 w 169866"/>
                  <a:gd name="connsiteY1" fmla="*/ 125490 h 207238"/>
                  <a:gd name="connsiteX2" fmla="*/ 78120 w 169866"/>
                  <a:gd name="connsiteY2" fmla="*/ 168224 h 207238"/>
                  <a:gd name="connsiteX3" fmla="*/ 86955 w 169866"/>
                  <a:gd name="connsiteY3" fmla="*/ 109210 h 207238"/>
                  <a:gd name="connsiteX4" fmla="*/ 56373 w 169866"/>
                  <a:gd name="connsiteY4" fmla="*/ 141091 h 207238"/>
                  <a:gd name="connsiteX5" fmla="*/ 12879 w 169866"/>
                  <a:gd name="connsiteY5" fmla="*/ 206889 h 207238"/>
                  <a:gd name="connsiteX6" fmla="*/ 18316 w 169866"/>
                  <a:gd name="connsiteY6" fmla="*/ 67832 h 207238"/>
                  <a:gd name="connsiteX7" fmla="*/ 113459 w 169866"/>
                  <a:gd name="connsiteY7" fmla="*/ 0 h 207238"/>
                  <a:gd name="connsiteX8" fmla="*/ 169866 w 169866"/>
                  <a:gd name="connsiteY8" fmla="*/ 56301 h 20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66" h="207238">
                    <a:moveTo>
                      <a:pt x="169866" y="56301"/>
                    </a:moveTo>
                    <a:cubicBezTo>
                      <a:pt x="169866" y="56301"/>
                      <a:pt x="137925" y="89539"/>
                      <a:pt x="116857" y="125490"/>
                    </a:cubicBezTo>
                    <a:cubicBezTo>
                      <a:pt x="96470" y="161441"/>
                      <a:pt x="83557" y="180434"/>
                      <a:pt x="78120" y="168224"/>
                    </a:cubicBezTo>
                    <a:cubicBezTo>
                      <a:pt x="72684" y="156015"/>
                      <a:pt x="86955" y="109210"/>
                      <a:pt x="86955" y="109210"/>
                    </a:cubicBezTo>
                    <a:cubicBezTo>
                      <a:pt x="86955" y="109210"/>
                      <a:pt x="67926" y="123455"/>
                      <a:pt x="56373" y="141091"/>
                    </a:cubicBezTo>
                    <a:cubicBezTo>
                      <a:pt x="39383" y="166868"/>
                      <a:pt x="30548" y="211637"/>
                      <a:pt x="12879" y="206889"/>
                    </a:cubicBezTo>
                    <a:cubicBezTo>
                      <a:pt x="-4791" y="202141"/>
                      <a:pt x="-5470" y="90896"/>
                      <a:pt x="18316" y="67832"/>
                    </a:cubicBezTo>
                    <a:cubicBezTo>
                      <a:pt x="41422" y="44769"/>
                      <a:pt x="113459" y="0"/>
                      <a:pt x="113459" y="0"/>
                    </a:cubicBezTo>
                    <a:lnTo>
                      <a:pt x="169866" y="56301"/>
                    </a:lnTo>
                    <a:close/>
                  </a:path>
                </a:pathLst>
              </a:custGeom>
              <a:solidFill>
                <a:schemeClr val="bg1"/>
              </a:solidFill>
              <a:ln w="6777" cap="flat">
                <a:solidFill>
                  <a:schemeClr val="tx2"/>
                </a:solidFill>
                <a:prstDash val="solid"/>
                <a:miter/>
              </a:ln>
            </p:spPr>
            <p:txBody>
              <a:bodyPr rtlCol="0" anchor="ctr"/>
              <a:lstStyle/>
              <a:p>
                <a:endParaRPr lang="pt-BR"/>
              </a:p>
            </p:txBody>
          </p:sp>
          <p:sp>
            <p:nvSpPr>
              <p:cNvPr id="5" name="Freeform: Shape 4"/>
              <p:cNvSpPr/>
              <p:nvPr/>
            </p:nvSpPr>
            <p:spPr>
              <a:xfrm>
                <a:off x="7314155" y="1952771"/>
                <a:ext cx="617076" cy="948975"/>
              </a:xfrm>
              <a:custGeom>
                <a:avLst/>
                <a:gdLst>
                  <a:gd name="connsiteX0" fmla="*/ 617076 w 617076"/>
                  <a:gd name="connsiteY0" fmla="*/ 0 h 948975"/>
                  <a:gd name="connsiteX1" fmla="*/ 463487 w 617076"/>
                  <a:gd name="connsiteY1" fmla="*/ 34595 h 948975"/>
                  <a:gd name="connsiteX2" fmla="*/ 286791 w 617076"/>
                  <a:gd name="connsiteY2" fmla="*/ 510100 h 948975"/>
                  <a:gd name="connsiteX3" fmla="*/ 0 w 617076"/>
                  <a:gd name="connsiteY3" fmla="*/ 856045 h 948975"/>
                  <a:gd name="connsiteX4" fmla="*/ 75436 w 617076"/>
                  <a:gd name="connsiteY4" fmla="*/ 948976 h 948975"/>
                  <a:gd name="connsiteX5" fmla="*/ 445817 w 617076"/>
                  <a:gd name="connsiteY5" fmla="*/ 631520 h 948975"/>
                  <a:gd name="connsiteX6" fmla="*/ 473681 w 617076"/>
                  <a:gd name="connsiteY6" fmla="*/ 331701 h 948975"/>
                  <a:gd name="connsiteX7" fmla="*/ 533485 w 617076"/>
                  <a:gd name="connsiteY7" fmla="*/ 204854 h 948975"/>
                  <a:gd name="connsiteX8" fmla="*/ 617076 w 617076"/>
                  <a:gd name="connsiteY8" fmla="*/ 0 h 94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7076" h="948975">
                    <a:moveTo>
                      <a:pt x="617076" y="0"/>
                    </a:moveTo>
                    <a:cubicBezTo>
                      <a:pt x="617076" y="0"/>
                      <a:pt x="478438" y="0"/>
                      <a:pt x="463487" y="34595"/>
                    </a:cubicBezTo>
                    <a:cubicBezTo>
                      <a:pt x="417953" y="142448"/>
                      <a:pt x="293587" y="499925"/>
                      <a:pt x="286791" y="510100"/>
                    </a:cubicBezTo>
                    <a:cubicBezTo>
                      <a:pt x="279995" y="520275"/>
                      <a:pt x="0" y="856045"/>
                      <a:pt x="0" y="856045"/>
                    </a:cubicBezTo>
                    <a:lnTo>
                      <a:pt x="75436" y="948976"/>
                    </a:lnTo>
                    <a:cubicBezTo>
                      <a:pt x="75436" y="948976"/>
                      <a:pt x="378537" y="765150"/>
                      <a:pt x="445817" y="631520"/>
                    </a:cubicBezTo>
                    <a:lnTo>
                      <a:pt x="473681" y="331701"/>
                    </a:lnTo>
                    <a:lnTo>
                      <a:pt x="533485" y="204854"/>
                    </a:lnTo>
                    <a:lnTo>
                      <a:pt x="617076" y="0"/>
                    </a:lnTo>
                    <a:close/>
                  </a:path>
                </a:pathLst>
              </a:custGeom>
              <a:solidFill>
                <a:schemeClr val="accent1"/>
              </a:solidFill>
              <a:ln w="6777" cap="flat">
                <a:noFill/>
                <a:prstDash val="solid"/>
                <a:miter/>
              </a:ln>
            </p:spPr>
            <p:txBody>
              <a:bodyPr rtlCol="0" anchor="ctr"/>
              <a:lstStyle/>
              <a:p>
                <a:endParaRPr lang="pt-BR"/>
              </a:p>
            </p:txBody>
          </p:sp>
          <p:sp>
            <p:nvSpPr>
              <p:cNvPr id="7" name="Freeform: Shape 6"/>
              <p:cNvSpPr/>
              <p:nvPr/>
            </p:nvSpPr>
            <p:spPr>
              <a:xfrm>
                <a:off x="7278137" y="4769173"/>
                <a:ext cx="398895" cy="205532"/>
              </a:xfrm>
              <a:custGeom>
                <a:avLst/>
                <a:gdLst>
                  <a:gd name="connsiteX0" fmla="*/ 392129 w 398895"/>
                  <a:gd name="connsiteY0" fmla="*/ 4748 h 205532"/>
                  <a:gd name="connsiteX1" fmla="*/ 379216 w 398895"/>
                  <a:gd name="connsiteY1" fmla="*/ 109889 h 205532"/>
                  <a:gd name="connsiteX2" fmla="*/ 397566 w 398895"/>
                  <a:gd name="connsiteY2" fmla="*/ 205532 h 205532"/>
                  <a:gd name="connsiteX3" fmla="*/ 21747 w 398895"/>
                  <a:gd name="connsiteY3" fmla="*/ 205532 h 205532"/>
                  <a:gd name="connsiteX4" fmla="*/ 0 w 398895"/>
                  <a:gd name="connsiteY4" fmla="*/ 180434 h 205532"/>
                  <a:gd name="connsiteX5" fmla="*/ 70678 w 398895"/>
                  <a:gd name="connsiteY5" fmla="*/ 148553 h 205532"/>
                  <a:gd name="connsiteX6" fmla="*/ 296985 w 398895"/>
                  <a:gd name="connsiteY6" fmla="*/ 0 h 205532"/>
                  <a:gd name="connsiteX7" fmla="*/ 392129 w 398895"/>
                  <a:gd name="connsiteY7" fmla="*/ 4748 h 20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895" h="205532">
                    <a:moveTo>
                      <a:pt x="392129" y="4748"/>
                    </a:moveTo>
                    <a:cubicBezTo>
                      <a:pt x="392129" y="4748"/>
                      <a:pt x="379896" y="80720"/>
                      <a:pt x="379216" y="109889"/>
                    </a:cubicBezTo>
                    <a:cubicBezTo>
                      <a:pt x="378537" y="139056"/>
                      <a:pt x="405041" y="160763"/>
                      <a:pt x="397566" y="205532"/>
                    </a:cubicBezTo>
                    <a:lnTo>
                      <a:pt x="21747" y="205532"/>
                    </a:lnTo>
                    <a:cubicBezTo>
                      <a:pt x="21747" y="205532"/>
                      <a:pt x="0" y="196714"/>
                      <a:pt x="0" y="180434"/>
                    </a:cubicBezTo>
                    <a:cubicBezTo>
                      <a:pt x="0" y="158728"/>
                      <a:pt x="48252" y="153980"/>
                      <a:pt x="70678" y="148553"/>
                    </a:cubicBezTo>
                    <a:cubicBezTo>
                      <a:pt x="93105" y="143126"/>
                      <a:pt x="278636" y="102427"/>
                      <a:pt x="296985" y="0"/>
                    </a:cubicBezTo>
                    <a:lnTo>
                      <a:pt x="392129" y="4748"/>
                    </a:lnTo>
                    <a:close/>
                  </a:path>
                </a:pathLst>
              </a:custGeom>
              <a:solidFill>
                <a:schemeClr val="tx2"/>
              </a:solidFill>
              <a:ln w="6777" cap="flat">
                <a:noFill/>
                <a:prstDash val="solid"/>
                <a:miter/>
              </a:ln>
            </p:spPr>
            <p:txBody>
              <a:bodyPr rtlCol="0" anchor="ctr"/>
              <a:lstStyle/>
              <a:p>
                <a:endParaRPr lang="pt-BR"/>
              </a:p>
            </p:txBody>
          </p:sp>
          <p:sp>
            <p:nvSpPr>
              <p:cNvPr id="9" name="Freeform: Shape 8"/>
              <p:cNvSpPr/>
              <p:nvPr/>
            </p:nvSpPr>
            <p:spPr>
              <a:xfrm>
                <a:off x="7959036" y="4759676"/>
                <a:ext cx="163911" cy="215028"/>
              </a:xfrm>
              <a:custGeom>
                <a:avLst/>
                <a:gdLst>
                  <a:gd name="connsiteX0" fmla="*/ 150250 w 163911"/>
                  <a:gd name="connsiteY0" fmla="*/ 1357 h 215028"/>
                  <a:gd name="connsiteX1" fmla="*/ 134619 w 163911"/>
                  <a:gd name="connsiteY1" fmla="*/ 97000 h 215028"/>
                  <a:gd name="connsiteX2" fmla="*/ 161803 w 163911"/>
                  <a:gd name="connsiteY2" fmla="*/ 179078 h 215028"/>
                  <a:gd name="connsiteX3" fmla="*/ 160444 w 163911"/>
                  <a:gd name="connsiteY3" fmla="*/ 215029 h 215028"/>
                  <a:gd name="connsiteX4" fmla="*/ 2098 w 163911"/>
                  <a:gd name="connsiteY4" fmla="*/ 215029 h 215028"/>
                  <a:gd name="connsiteX5" fmla="*/ 6175 w 163911"/>
                  <a:gd name="connsiteY5" fmla="*/ 169581 h 215028"/>
                  <a:gd name="connsiteX6" fmla="*/ 49669 w 163911"/>
                  <a:gd name="connsiteY6" fmla="*/ 0 h 215028"/>
                  <a:gd name="connsiteX7" fmla="*/ 150250 w 163911"/>
                  <a:gd name="connsiteY7" fmla="*/ 1357 h 21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911" h="215028">
                    <a:moveTo>
                      <a:pt x="150250" y="1357"/>
                    </a:moveTo>
                    <a:cubicBezTo>
                      <a:pt x="150250" y="1357"/>
                      <a:pt x="129862" y="47483"/>
                      <a:pt x="134619" y="97000"/>
                    </a:cubicBezTo>
                    <a:cubicBezTo>
                      <a:pt x="138017" y="132952"/>
                      <a:pt x="154328" y="156693"/>
                      <a:pt x="161803" y="179078"/>
                    </a:cubicBezTo>
                    <a:cubicBezTo>
                      <a:pt x="167240" y="194679"/>
                      <a:pt x="160444" y="215029"/>
                      <a:pt x="160444" y="215029"/>
                    </a:cubicBezTo>
                    <a:lnTo>
                      <a:pt x="2098" y="215029"/>
                    </a:lnTo>
                    <a:cubicBezTo>
                      <a:pt x="2098" y="215029"/>
                      <a:pt x="-4698" y="194001"/>
                      <a:pt x="6175" y="169581"/>
                    </a:cubicBezTo>
                    <a:cubicBezTo>
                      <a:pt x="24524" y="128882"/>
                      <a:pt x="44912" y="52909"/>
                      <a:pt x="49669" y="0"/>
                    </a:cubicBezTo>
                    <a:lnTo>
                      <a:pt x="150250" y="1357"/>
                    </a:lnTo>
                    <a:close/>
                  </a:path>
                </a:pathLst>
              </a:custGeom>
              <a:solidFill>
                <a:schemeClr val="tx2"/>
              </a:solidFill>
              <a:ln w="6777" cap="flat">
                <a:noFill/>
                <a:prstDash val="solid"/>
                <a:miter/>
              </a:ln>
            </p:spPr>
            <p:txBody>
              <a:bodyPr rtlCol="0" anchor="ctr"/>
              <a:lstStyle/>
              <a:p>
                <a:endParaRPr lang="pt-BR"/>
              </a:p>
            </p:txBody>
          </p:sp>
          <p:sp>
            <p:nvSpPr>
              <p:cNvPr id="11" name="Freeform: Shape 10"/>
              <p:cNvSpPr/>
              <p:nvPr/>
            </p:nvSpPr>
            <p:spPr>
              <a:xfrm>
                <a:off x="7506015" y="2815599"/>
                <a:ext cx="549582" cy="1967140"/>
              </a:xfrm>
              <a:custGeom>
                <a:avLst/>
                <a:gdLst>
                  <a:gd name="connsiteX0" fmla="*/ 306286 w 549582"/>
                  <a:gd name="connsiteY0" fmla="*/ 0 h 1967140"/>
                  <a:gd name="connsiteX1" fmla="*/ 93572 w 549582"/>
                  <a:gd name="connsiteY1" fmla="*/ 733268 h 1967140"/>
                  <a:gd name="connsiteX2" fmla="*/ 1146 w 549582"/>
                  <a:gd name="connsiteY2" fmla="*/ 1271180 h 1967140"/>
                  <a:gd name="connsiteX3" fmla="*/ 52116 w 549582"/>
                  <a:gd name="connsiteY3" fmla="*/ 1967140 h 1967140"/>
                  <a:gd name="connsiteX4" fmla="*/ 175803 w 549582"/>
                  <a:gd name="connsiteY4" fmla="*/ 1967140 h 1967140"/>
                  <a:gd name="connsiteX5" fmla="*/ 292694 w 549582"/>
                  <a:gd name="connsiteY5" fmla="*/ 1107025 h 1967140"/>
                  <a:gd name="connsiteX6" fmla="*/ 549583 w 549582"/>
                  <a:gd name="connsiteY6" fmla="*/ 488394 h 1967140"/>
                  <a:gd name="connsiteX7" fmla="*/ 543466 w 549582"/>
                  <a:gd name="connsiteY7" fmla="*/ 137021 h 1967140"/>
                  <a:gd name="connsiteX8" fmla="*/ 306286 w 549582"/>
                  <a:gd name="connsiteY8" fmla="*/ 0 h 196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9582" h="1967140">
                    <a:moveTo>
                      <a:pt x="306286" y="0"/>
                    </a:moveTo>
                    <a:cubicBezTo>
                      <a:pt x="306286" y="0"/>
                      <a:pt x="148619" y="562331"/>
                      <a:pt x="93572" y="733268"/>
                    </a:cubicBezTo>
                    <a:cubicBezTo>
                      <a:pt x="38524" y="904885"/>
                      <a:pt x="11340" y="1103634"/>
                      <a:pt x="1146" y="1271180"/>
                    </a:cubicBezTo>
                    <a:cubicBezTo>
                      <a:pt x="-9048" y="1439404"/>
                      <a:pt x="52116" y="1967140"/>
                      <a:pt x="52116" y="1967140"/>
                    </a:cubicBezTo>
                    <a:lnTo>
                      <a:pt x="175803" y="1967140"/>
                    </a:lnTo>
                    <a:cubicBezTo>
                      <a:pt x="175803" y="1967140"/>
                      <a:pt x="258035" y="1223697"/>
                      <a:pt x="292694" y="1107025"/>
                    </a:cubicBezTo>
                    <a:cubicBezTo>
                      <a:pt x="327354" y="990353"/>
                      <a:pt x="549583" y="488394"/>
                      <a:pt x="549583" y="488394"/>
                    </a:cubicBezTo>
                    <a:lnTo>
                      <a:pt x="543466" y="137021"/>
                    </a:lnTo>
                    <a:lnTo>
                      <a:pt x="306286" y="0"/>
                    </a:lnTo>
                    <a:close/>
                  </a:path>
                </a:pathLst>
              </a:custGeom>
              <a:solidFill>
                <a:schemeClr val="tx2"/>
              </a:solidFill>
              <a:ln w="6777" cap="flat">
                <a:noFill/>
                <a:prstDash val="solid"/>
                <a:miter/>
              </a:ln>
            </p:spPr>
            <p:txBody>
              <a:bodyPr rtlCol="0" anchor="ctr"/>
              <a:lstStyle/>
              <a:p>
                <a:endParaRPr lang="pt-BR"/>
              </a:p>
            </p:txBody>
          </p:sp>
          <p:sp>
            <p:nvSpPr>
              <p:cNvPr id="14" name="Freeform: Shape 13"/>
              <p:cNvSpPr/>
              <p:nvPr/>
            </p:nvSpPr>
            <p:spPr>
              <a:xfrm>
                <a:off x="7778322" y="2750480"/>
                <a:ext cx="637623" cy="2032259"/>
              </a:xfrm>
              <a:custGeom>
                <a:avLst/>
                <a:gdLst>
                  <a:gd name="connsiteX0" fmla="*/ 614358 w 637623"/>
                  <a:gd name="connsiteY0" fmla="*/ 51553 h 2032259"/>
                  <a:gd name="connsiteX1" fmla="*/ 0 w 637623"/>
                  <a:gd name="connsiteY1" fmla="*/ 0 h 2032259"/>
                  <a:gd name="connsiteX2" fmla="*/ 254170 w 637623"/>
                  <a:gd name="connsiteY2" fmla="*/ 1045298 h 2032259"/>
                  <a:gd name="connsiteX3" fmla="*/ 212715 w 637623"/>
                  <a:gd name="connsiteY3" fmla="*/ 2032259 h 2032259"/>
                  <a:gd name="connsiteX4" fmla="*/ 343198 w 637623"/>
                  <a:gd name="connsiteY4" fmla="*/ 2032259 h 2032259"/>
                  <a:gd name="connsiteX5" fmla="*/ 600766 w 637623"/>
                  <a:gd name="connsiteY5" fmla="*/ 1028340 h 2032259"/>
                  <a:gd name="connsiteX6" fmla="*/ 614358 w 637623"/>
                  <a:gd name="connsiteY6" fmla="*/ 51553 h 203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7623" h="2032259">
                    <a:moveTo>
                      <a:pt x="614358" y="51553"/>
                    </a:moveTo>
                    <a:cubicBezTo>
                      <a:pt x="614358" y="51553"/>
                      <a:pt x="216113" y="51553"/>
                      <a:pt x="0" y="0"/>
                    </a:cubicBezTo>
                    <a:cubicBezTo>
                      <a:pt x="0" y="0"/>
                      <a:pt x="226307" y="562331"/>
                      <a:pt x="254170" y="1045298"/>
                    </a:cubicBezTo>
                    <a:cubicBezTo>
                      <a:pt x="282034" y="1528264"/>
                      <a:pt x="212715" y="2032259"/>
                      <a:pt x="212715" y="2032259"/>
                    </a:cubicBezTo>
                    <a:lnTo>
                      <a:pt x="343198" y="2032259"/>
                    </a:lnTo>
                    <a:cubicBezTo>
                      <a:pt x="343198" y="2032259"/>
                      <a:pt x="521932" y="1576425"/>
                      <a:pt x="600766" y="1028340"/>
                    </a:cubicBezTo>
                    <a:cubicBezTo>
                      <a:pt x="674842" y="510778"/>
                      <a:pt x="614358" y="51553"/>
                      <a:pt x="614358" y="51553"/>
                    </a:cubicBezTo>
                    <a:close/>
                  </a:path>
                </a:pathLst>
              </a:custGeom>
              <a:solidFill>
                <a:schemeClr val="tx2"/>
              </a:solidFill>
              <a:ln w="6777" cap="flat">
                <a:noFill/>
                <a:prstDash val="solid"/>
                <a:miter/>
              </a:ln>
            </p:spPr>
            <p:txBody>
              <a:bodyPr rtlCol="0" anchor="ctr"/>
              <a:lstStyle/>
              <a:p>
                <a:endParaRPr lang="pt-BR"/>
              </a:p>
            </p:txBody>
          </p:sp>
          <p:sp>
            <p:nvSpPr>
              <p:cNvPr id="15" name="Freeform: Shape 14"/>
              <p:cNvSpPr/>
              <p:nvPr/>
            </p:nvSpPr>
            <p:spPr>
              <a:xfrm>
                <a:off x="7982881" y="1762161"/>
                <a:ext cx="239898" cy="346623"/>
              </a:xfrm>
              <a:custGeom>
                <a:avLst/>
                <a:gdLst>
                  <a:gd name="connsiteX0" fmla="*/ 231064 w 239898"/>
                  <a:gd name="connsiteY0" fmla="*/ 0 h 346623"/>
                  <a:gd name="connsiteX1" fmla="*/ 239899 w 239898"/>
                  <a:gd name="connsiteY1" fmla="*/ 217064 h 346623"/>
                  <a:gd name="connsiteX2" fmla="*/ 229025 w 239898"/>
                  <a:gd name="connsiteY2" fmla="*/ 346624 h 346623"/>
                  <a:gd name="connsiteX3" fmla="*/ 0 w 239898"/>
                  <a:gd name="connsiteY3" fmla="*/ 262511 h 346623"/>
                  <a:gd name="connsiteX4" fmla="*/ 42815 w 239898"/>
                  <a:gd name="connsiteY4" fmla="*/ 200106 h 346623"/>
                  <a:gd name="connsiteX5" fmla="*/ 66601 w 239898"/>
                  <a:gd name="connsiteY5" fmla="*/ 78686 h 346623"/>
                  <a:gd name="connsiteX6" fmla="*/ 231064 w 239898"/>
                  <a:gd name="connsiteY6" fmla="*/ 0 h 34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98" h="346623">
                    <a:moveTo>
                      <a:pt x="231064" y="0"/>
                    </a:moveTo>
                    <a:cubicBezTo>
                      <a:pt x="231064" y="0"/>
                      <a:pt x="226986" y="153301"/>
                      <a:pt x="239899" y="217064"/>
                    </a:cubicBezTo>
                    <a:lnTo>
                      <a:pt x="229025" y="346624"/>
                    </a:lnTo>
                    <a:lnTo>
                      <a:pt x="0" y="262511"/>
                    </a:lnTo>
                    <a:lnTo>
                      <a:pt x="42815" y="200106"/>
                    </a:lnTo>
                    <a:cubicBezTo>
                      <a:pt x="42815" y="200106"/>
                      <a:pt x="61164" y="137021"/>
                      <a:pt x="66601" y="78686"/>
                    </a:cubicBezTo>
                    <a:lnTo>
                      <a:pt x="231064" y="0"/>
                    </a:lnTo>
                    <a:close/>
                  </a:path>
                </a:pathLst>
              </a:custGeom>
              <a:solidFill>
                <a:srgbClr val="FFFFFF"/>
              </a:solidFill>
              <a:ln w="6777" cap="flat">
                <a:noFill/>
                <a:prstDash val="solid"/>
                <a:miter/>
              </a:ln>
            </p:spPr>
            <p:txBody>
              <a:bodyPr rtlCol="0" anchor="ctr"/>
              <a:lstStyle/>
              <a:p>
                <a:endParaRPr lang="pt-BR"/>
              </a:p>
            </p:txBody>
          </p:sp>
          <p:sp>
            <p:nvSpPr>
              <p:cNvPr id="16" name="Freeform: Shape 15"/>
              <p:cNvSpPr/>
              <p:nvPr/>
            </p:nvSpPr>
            <p:spPr>
              <a:xfrm>
                <a:off x="7982881" y="1762161"/>
                <a:ext cx="239898" cy="346623"/>
              </a:xfrm>
              <a:custGeom>
                <a:avLst/>
                <a:gdLst>
                  <a:gd name="connsiteX0" fmla="*/ 231064 w 239898"/>
                  <a:gd name="connsiteY0" fmla="*/ 0 h 346623"/>
                  <a:gd name="connsiteX1" fmla="*/ 239899 w 239898"/>
                  <a:gd name="connsiteY1" fmla="*/ 217064 h 346623"/>
                  <a:gd name="connsiteX2" fmla="*/ 229025 w 239898"/>
                  <a:gd name="connsiteY2" fmla="*/ 346624 h 346623"/>
                  <a:gd name="connsiteX3" fmla="*/ 0 w 239898"/>
                  <a:gd name="connsiteY3" fmla="*/ 262511 h 346623"/>
                  <a:gd name="connsiteX4" fmla="*/ 42815 w 239898"/>
                  <a:gd name="connsiteY4" fmla="*/ 200106 h 346623"/>
                  <a:gd name="connsiteX5" fmla="*/ 66601 w 239898"/>
                  <a:gd name="connsiteY5" fmla="*/ 78686 h 346623"/>
                  <a:gd name="connsiteX6" fmla="*/ 231064 w 239898"/>
                  <a:gd name="connsiteY6" fmla="*/ 0 h 34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98" h="346623">
                    <a:moveTo>
                      <a:pt x="231064" y="0"/>
                    </a:moveTo>
                    <a:cubicBezTo>
                      <a:pt x="231064" y="0"/>
                      <a:pt x="226986" y="153301"/>
                      <a:pt x="239899" y="217064"/>
                    </a:cubicBezTo>
                    <a:lnTo>
                      <a:pt x="229025" y="346624"/>
                    </a:lnTo>
                    <a:lnTo>
                      <a:pt x="0" y="262511"/>
                    </a:lnTo>
                    <a:lnTo>
                      <a:pt x="42815" y="200106"/>
                    </a:lnTo>
                    <a:cubicBezTo>
                      <a:pt x="42815" y="200106"/>
                      <a:pt x="61164" y="137021"/>
                      <a:pt x="66601" y="78686"/>
                    </a:cubicBezTo>
                    <a:lnTo>
                      <a:pt x="231064" y="0"/>
                    </a:lnTo>
                    <a:close/>
                  </a:path>
                </a:pathLst>
              </a:custGeom>
              <a:solidFill>
                <a:schemeClr val="bg1"/>
              </a:solidFill>
              <a:ln w="6777" cap="flat">
                <a:solidFill>
                  <a:schemeClr val="tx2"/>
                </a:solidFill>
                <a:prstDash val="solid"/>
                <a:miter/>
              </a:ln>
            </p:spPr>
            <p:txBody>
              <a:bodyPr rtlCol="0" anchor="ctr"/>
              <a:lstStyle/>
              <a:p>
                <a:endParaRPr lang="pt-BR"/>
              </a:p>
            </p:txBody>
          </p:sp>
          <p:sp>
            <p:nvSpPr>
              <p:cNvPr id="17" name="Freeform: Shape 16"/>
              <p:cNvSpPr/>
              <p:nvPr/>
            </p:nvSpPr>
            <p:spPr>
              <a:xfrm>
                <a:off x="7981558" y="1530175"/>
                <a:ext cx="258211" cy="321147"/>
              </a:xfrm>
              <a:custGeom>
                <a:avLst/>
                <a:gdLst>
                  <a:gd name="connsiteX0" fmla="*/ 65885 w 258211"/>
                  <a:gd name="connsiteY0" fmla="*/ 0 h 321147"/>
                  <a:gd name="connsiteX1" fmla="*/ 10837 w 258211"/>
                  <a:gd name="connsiteY1" fmla="*/ 303889 h 321147"/>
                  <a:gd name="connsiteX2" fmla="*/ 116175 w 258211"/>
                  <a:gd name="connsiteY2" fmla="*/ 311351 h 321147"/>
                  <a:gd name="connsiteX3" fmla="*/ 258212 w 258211"/>
                  <a:gd name="connsiteY3" fmla="*/ 203497 h 321147"/>
                  <a:gd name="connsiteX4" fmla="*/ 247338 w 258211"/>
                  <a:gd name="connsiteY4" fmla="*/ 61049 h 321147"/>
                  <a:gd name="connsiteX5" fmla="*/ 65885 w 258211"/>
                  <a:gd name="connsiteY5" fmla="*/ 0 h 32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11" h="321147">
                    <a:moveTo>
                      <a:pt x="65885" y="0"/>
                    </a:moveTo>
                    <a:cubicBezTo>
                      <a:pt x="65885" y="0"/>
                      <a:pt x="-31977" y="163476"/>
                      <a:pt x="10837" y="303889"/>
                    </a:cubicBezTo>
                    <a:cubicBezTo>
                      <a:pt x="10837" y="303889"/>
                      <a:pt x="40060" y="337127"/>
                      <a:pt x="116175" y="311351"/>
                    </a:cubicBezTo>
                    <a:cubicBezTo>
                      <a:pt x="192290" y="285575"/>
                      <a:pt x="258212" y="203497"/>
                      <a:pt x="258212" y="203497"/>
                    </a:cubicBezTo>
                    <a:lnTo>
                      <a:pt x="247338" y="61049"/>
                    </a:lnTo>
                    <a:lnTo>
                      <a:pt x="65885" y="0"/>
                    </a:lnTo>
                    <a:close/>
                  </a:path>
                </a:pathLst>
              </a:custGeom>
              <a:solidFill>
                <a:schemeClr val="bg1"/>
              </a:solidFill>
              <a:ln w="6777" cap="flat">
                <a:noFill/>
                <a:prstDash val="solid"/>
                <a:miter/>
              </a:ln>
            </p:spPr>
            <p:txBody>
              <a:bodyPr rtlCol="0" anchor="ctr"/>
              <a:lstStyle/>
              <a:p>
                <a:endParaRPr lang="pt-BR"/>
              </a:p>
            </p:txBody>
          </p:sp>
          <p:sp>
            <p:nvSpPr>
              <p:cNvPr id="20" name="Freeform: Shape 19"/>
              <p:cNvSpPr/>
              <p:nvPr/>
            </p:nvSpPr>
            <p:spPr>
              <a:xfrm>
                <a:off x="7979011" y="1530175"/>
                <a:ext cx="257360" cy="322260"/>
              </a:xfrm>
              <a:custGeom>
                <a:avLst/>
                <a:gdLst>
                  <a:gd name="connsiteX0" fmla="*/ 257360 w 257360"/>
                  <a:gd name="connsiteY0" fmla="*/ 160763 h 322260"/>
                  <a:gd name="connsiteX1" fmla="*/ 249885 w 257360"/>
                  <a:gd name="connsiteY1" fmla="*/ 61049 h 322260"/>
                  <a:gd name="connsiteX2" fmla="*/ 68432 w 257360"/>
                  <a:gd name="connsiteY2" fmla="*/ 0 h 322260"/>
                  <a:gd name="connsiteX3" fmla="*/ 9307 w 257360"/>
                  <a:gd name="connsiteY3" fmla="*/ 289644 h 322260"/>
                  <a:gd name="connsiteX4" fmla="*/ 118043 w 257360"/>
                  <a:gd name="connsiteY4" fmla="*/ 311351 h 322260"/>
                  <a:gd name="connsiteX5" fmla="*/ 144547 w 257360"/>
                  <a:gd name="connsiteY5" fmla="*/ 300498 h 32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360" h="322260">
                    <a:moveTo>
                      <a:pt x="257360" y="160763"/>
                    </a:moveTo>
                    <a:lnTo>
                      <a:pt x="249885" y="61049"/>
                    </a:lnTo>
                    <a:lnTo>
                      <a:pt x="68432" y="0"/>
                    </a:lnTo>
                    <a:cubicBezTo>
                      <a:pt x="68432" y="0"/>
                      <a:pt x="-30110" y="224525"/>
                      <a:pt x="9307" y="289644"/>
                    </a:cubicBezTo>
                    <a:cubicBezTo>
                      <a:pt x="22899" y="312029"/>
                      <a:pt x="41927" y="337127"/>
                      <a:pt x="118043" y="311351"/>
                    </a:cubicBezTo>
                    <a:cubicBezTo>
                      <a:pt x="126877" y="308638"/>
                      <a:pt x="135712" y="304568"/>
                      <a:pt x="144547" y="300498"/>
                    </a:cubicBezTo>
                  </a:path>
                </a:pathLst>
              </a:custGeom>
              <a:noFill/>
              <a:ln w="6777" cap="rnd">
                <a:solidFill>
                  <a:schemeClr val="tx2"/>
                </a:solidFill>
                <a:prstDash val="solid"/>
                <a:miter/>
              </a:ln>
            </p:spPr>
            <p:txBody>
              <a:bodyPr rtlCol="0" anchor="ctr"/>
              <a:lstStyle/>
              <a:p>
                <a:endParaRPr lang="pt-BR"/>
              </a:p>
            </p:txBody>
          </p:sp>
          <p:sp>
            <p:nvSpPr>
              <p:cNvPr id="21" name="Freeform: Shape 20"/>
              <p:cNvSpPr/>
              <p:nvPr/>
            </p:nvSpPr>
            <p:spPr>
              <a:xfrm>
                <a:off x="7753835" y="1952771"/>
                <a:ext cx="489332" cy="873003"/>
              </a:xfrm>
              <a:custGeom>
                <a:avLst/>
                <a:gdLst>
                  <a:gd name="connsiteX0" fmla="*/ 468945 w 489332"/>
                  <a:gd name="connsiteY0" fmla="*/ 25776 h 873003"/>
                  <a:gd name="connsiteX1" fmla="*/ 316035 w 489332"/>
                  <a:gd name="connsiteY1" fmla="*/ 59014 h 873003"/>
                  <a:gd name="connsiteX2" fmla="*/ 276618 w 489332"/>
                  <a:gd name="connsiteY2" fmla="*/ 0 h 873003"/>
                  <a:gd name="connsiteX3" fmla="*/ 135941 w 489332"/>
                  <a:gd name="connsiteY3" fmla="*/ 117350 h 873003"/>
                  <a:gd name="connsiteX4" fmla="*/ 44875 w 489332"/>
                  <a:gd name="connsiteY4" fmla="*/ 428023 h 873003"/>
                  <a:gd name="connsiteX5" fmla="*/ 21 w 489332"/>
                  <a:gd name="connsiteY5" fmla="*/ 842479 h 873003"/>
                  <a:gd name="connsiteX6" fmla="*/ 403703 w 489332"/>
                  <a:gd name="connsiteY6" fmla="*/ 873003 h 873003"/>
                  <a:gd name="connsiteX7" fmla="*/ 489333 w 489332"/>
                  <a:gd name="connsiteY7" fmla="*/ 78007 h 873003"/>
                  <a:gd name="connsiteX8" fmla="*/ 468945 w 489332"/>
                  <a:gd name="connsiteY8" fmla="*/ 25776 h 87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9332" h="873003">
                    <a:moveTo>
                      <a:pt x="468945" y="25776"/>
                    </a:moveTo>
                    <a:cubicBezTo>
                      <a:pt x="468945" y="25776"/>
                      <a:pt x="341860" y="62406"/>
                      <a:pt x="316035" y="59014"/>
                    </a:cubicBezTo>
                    <a:cubicBezTo>
                      <a:pt x="290210" y="55623"/>
                      <a:pt x="276618" y="0"/>
                      <a:pt x="276618" y="0"/>
                    </a:cubicBezTo>
                    <a:lnTo>
                      <a:pt x="135941" y="117350"/>
                    </a:lnTo>
                    <a:lnTo>
                      <a:pt x="44875" y="428023"/>
                    </a:lnTo>
                    <a:cubicBezTo>
                      <a:pt x="44875" y="428023"/>
                      <a:pt x="3419" y="837052"/>
                      <a:pt x="21" y="842479"/>
                    </a:cubicBezTo>
                    <a:cubicBezTo>
                      <a:pt x="-3377" y="847905"/>
                      <a:pt x="403703" y="873003"/>
                      <a:pt x="403703" y="873003"/>
                    </a:cubicBezTo>
                    <a:lnTo>
                      <a:pt x="489333" y="78007"/>
                    </a:lnTo>
                    <a:lnTo>
                      <a:pt x="468945" y="25776"/>
                    </a:lnTo>
                    <a:close/>
                  </a:path>
                </a:pathLst>
              </a:custGeom>
              <a:solidFill>
                <a:schemeClr val="accent1">
                  <a:lumMod val="40000"/>
                  <a:lumOff val="60000"/>
                </a:schemeClr>
              </a:solidFill>
              <a:ln w="6777" cap="flat">
                <a:noFill/>
                <a:prstDash val="solid"/>
                <a:miter/>
              </a:ln>
            </p:spPr>
            <p:txBody>
              <a:bodyPr rtlCol="0" anchor="ctr"/>
              <a:lstStyle/>
              <a:p>
                <a:endParaRPr lang="pt-BR"/>
              </a:p>
            </p:txBody>
          </p:sp>
          <p:sp>
            <p:nvSpPr>
              <p:cNvPr id="22" name="Freeform: Shape 21"/>
              <p:cNvSpPr/>
              <p:nvPr/>
            </p:nvSpPr>
            <p:spPr>
              <a:xfrm>
                <a:off x="8095077" y="1978547"/>
                <a:ext cx="358086" cy="1147233"/>
              </a:xfrm>
              <a:custGeom>
                <a:avLst/>
                <a:gdLst>
                  <a:gd name="connsiteX0" fmla="*/ 127702 w 358086"/>
                  <a:gd name="connsiteY0" fmla="*/ 0 h 1147233"/>
                  <a:gd name="connsiteX1" fmla="*/ 63140 w 358086"/>
                  <a:gd name="connsiteY1" fmla="*/ 97000 h 1147233"/>
                  <a:gd name="connsiteX2" fmla="*/ 1976 w 358086"/>
                  <a:gd name="connsiteY2" fmla="*/ 560974 h 1147233"/>
                  <a:gd name="connsiteX3" fmla="*/ 8093 w 358086"/>
                  <a:gd name="connsiteY3" fmla="*/ 1145011 h 1147233"/>
                  <a:gd name="connsiteX4" fmla="*/ 358086 w 358086"/>
                  <a:gd name="connsiteY4" fmla="*/ 1074466 h 1147233"/>
                  <a:gd name="connsiteX5" fmla="*/ 245273 w 358086"/>
                  <a:gd name="connsiteY5" fmla="*/ 588107 h 1147233"/>
                  <a:gd name="connsiteX6" fmla="*/ 313233 w 358086"/>
                  <a:gd name="connsiteY6" fmla="*/ 69189 h 1147233"/>
                  <a:gd name="connsiteX7" fmla="*/ 127702 w 358086"/>
                  <a:gd name="connsiteY7" fmla="*/ 0 h 114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086" h="1147233">
                    <a:moveTo>
                      <a:pt x="127702" y="0"/>
                    </a:moveTo>
                    <a:cubicBezTo>
                      <a:pt x="127702" y="0"/>
                      <a:pt x="97800" y="32560"/>
                      <a:pt x="63140" y="97000"/>
                    </a:cubicBezTo>
                    <a:cubicBezTo>
                      <a:pt x="28481" y="161441"/>
                      <a:pt x="8772" y="472792"/>
                      <a:pt x="1976" y="560974"/>
                    </a:cubicBezTo>
                    <a:cubicBezTo>
                      <a:pt x="-4820" y="649156"/>
                      <a:pt x="8093" y="1145011"/>
                      <a:pt x="8093" y="1145011"/>
                    </a:cubicBezTo>
                    <a:cubicBezTo>
                      <a:pt x="8093" y="1145011"/>
                      <a:pt x="149449" y="1166718"/>
                      <a:pt x="358086" y="1074466"/>
                    </a:cubicBezTo>
                    <a:cubicBezTo>
                      <a:pt x="358086" y="1074466"/>
                      <a:pt x="284010" y="734625"/>
                      <a:pt x="245273" y="588107"/>
                    </a:cubicBezTo>
                    <a:cubicBezTo>
                      <a:pt x="217409" y="482288"/>
                      <a:pt x="313233" y="69189"/>
                      <a:pt x="313233" y="69189"/>
                    </a:cubicBezTo>
                    <a:lnTo>
                      <a:pt x="127702" y="0"/>
                    </a:lnTo>
                    <a:close/>
                  </a:path>
                </a:pathLst>
              </a:custGeom>
              <a:solidFill>
                <a:schemeClr val="accent1"/>
              </a:solidFill>
              <a:ln w="6777" cap="flat">
                <a:noFill/>
                <a:prstDash val="solid"/>
                <a:miter/>
              </a:ln>
            </p:spPr>
            <p:txBody>
              <a:bodyPr rtlCol="0" anchor="ctr"/>
              <a:lstStyle/>
              <a:p>
                <a:endParaRPr lang="pt-BR"/>
              </a:p>
            </p:txBody>
          </p:sp>
          <p:sp>
            <p:nvSpPr>
              <p:cNvPr id="23" name="Freeform: Shape 22"/>
              <p:cNvSpPr/>
              <p:nvPr/>
            </p:nvSpPr>
            <p:spPr>
              <a:xfrm>
                <a:off x="7664149" y="1952771"/>
                <a:ext cx="366304" cy="1172144"/>
              </a:xfrm>
              <a:custGeom>
                <a:avLst/>
                <a:gdLst>
                  <a:gd name="connsiteX0" fmla="*/ 366304 w 366304"/>
                  <a:gd name="connsiteY0" fmla="*/ 0 h 1172144"/>
                  <a:gd name="connsiteX1" fmla="*/ 267083 w 366304"/>
                  <a:gd name="connsiteY1" fmla="*/ 0 h 1172144"/>
                  <a:gd name="connsiteX2" fmla="*/ 154949 w 366304"/>
                  <a:gd name="connsiteY2" fmla="*/ 183148 h 1172144"/>
                  <a:gd name="connsiteX3" fmla="*/ 101940 w 366304"/>
                  <a:gd name="connsiteY3" fmla="*/ 539946 h 1172144"/>
                  <a:gd name="connsiteX4" fmla="*/ 0 w 366304"/>
                  <a:gd name="connsiteY4" fmla="*/ 1077857 h 1172144"/>
                  <a:gd name="connsiteX5" fmla="*/ 198443 w 366304"/>
                  <a:gd name="connsiteY5" fmla="*/ 1172144 h 1172144"/>
                  <a:gd name="connsiteX6" fmla="*/ 209317 w 366304"/>
                  <a:gd name="connsiteY6" fmla="*/ 702066 h 1172144"/>
                  <a:gd name="connsiteX7" fmla="*/ 303781 w 366304"/>
                  <a:gd name="connsiteY7" fmla="*/ 100392 h 1172144"/>
                  <a:gd name="connsiteX8" fmla="*/ 366304 w 366304"/>
                  <a:gd name="connsiteY8" fmla="*/ 0 h 1172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304" h="1172144">
                    <a:moveTo>
                      <a:pt x="366304" y="0"/>
                    </a:moveTo>
                    <a:lnTo>
                      <a:pt x="267083" y="0"/>
                    </a:lnTo>
                    <a:cubicBezTo>
                      <a:pt x="267083" y="0"/>
                      <a:pt x="187569" y="115993"/>
                      <a:pt x="154949" y="183148"/>
                    </a:cubicBezTo>
                    <a:cubicBezTo>
                      <a:pt x="123008" y="250302"/>
                      <a:pt x="125726" y="341875"/>
                      <a:pt x="101940" y="539946"/>
                    </a:cubicBezTo>
                    <a:cubicBezTo>
                      <a:pt x="90387" y="635590"/>
                      <a:pt x="0" y="1077857"/>
                      <a:pt x="0" y="1077857"/>
                    </a:cubicBezTo>
                    <a:cubicBezTo>
                      <a:pt x="0" y="1077857"/>
                      <a:pt x="78154" y="1151116"/>
                      <a:pt x="198443" y="1172144"/>
                    </a:cubicBezTo>
                    <a:cubicBezTo>
                      <a:pt x="198443" y="1172144"/>
                      <a:pt x="210676" y="797031"/>
                      <a:pt x="209317" y="702066"/>
                    </a:cubicBezTo>
                    <a:cubicBezTo>
                      <a:pt x="207957" y="607100"/>
                      <a:pt x="267083" y="197392"/>
                      <a:pt x="303781" y="100392"/>
                    </a:cubicBezTo>
                    <a:cubicBezTo>
                      <a:pt x="324848" y="44769"/>
                      <a:pt x="366304" y="0"/>
                      <a:pt x="366304" y="0"/>
                    </a:cubicBezTo>
                    <a:close/>
                  </a:path>
                </a:pathLst>
              </a:custGeom>
              <a:solidFill>
                <a:schemeClr val="accent1"/>
              </a:solidFill>
              <a:ln w="6777" cap="flat">
                <a:noFill/>
                <a:prstDash val="solid"/>
                <a:miter/>
              </a:ln>
            </p:spPr>
            <p:txBody>
              <a:bodyPr rtlCol="0" anchor="ctr"/>
              <a:lstStyle/>
              <a:p>
                <a:endParaRPr lang="pt-BR"/>
              </a:p>
            </p:txBody>
          </p:sp>
          <p:sp>
            <p:nvSpPr>
              <p:cNvPr id="24" name="Freeform: Shape 23"/>
              <p:cNvSpPr/>
              <p:nvPr/>
            </p:nvSpPr>
            <p:spPr>
              <a:xfrm>
                <a:off x="7619975" y="2538164"/>
                <a:ext cx="85629" cy="54944"/>
              </a:xfrm>
              <a:custGeom>
                <a:avLst/>
                <a:gdLst>
                  <a:gd name="connsiteX0" fmla="*/ 85629 w 85629"/>
                  <a:gd name="connsiteY0" fmla="*/ 14245 h 54944"/>
                  <a:gd name="connsiteX1" fmla="*/ 0 w 85629"/>
                  <a:gd name="connsiteY1" fmla="*/ 0 h 54944"/>
                  <a:gd name="connsiteX2" fmla="*/ 29223 w 85629"/>
                  <a:gd name="connsiteY2" fmla="*/ 54944 h 54944"/>
                </a:gdLst>
                <a:ahLst/>
                <a:cxnLst>
                  <a:cxn ang="0">
                    <a:pos x="connsiteX0" y="connsiteY0"/>
                  </a:cxn>
                  <a:cxn ang="0">
                    <a:pos x="connsiteX1" y="connsiteY1"/>
                  </a:cxn>
                  <a:cxn ang="0">
                    <a:pos x="connsiteX2" y="connsiteY2"/>
                  </a:cxn>
                </a:cxnLst>
                <a:rect l="l" t="t" r="r" b="b"/>
                <a:pathLst>
                  <a:path w="85629" h="54944">
                    <a:moveTo>
                      <a:pt x="85629" y="14245"/>
                    </a:moveTo>
                    <a:lnTo>
                      <a:pt x="0" y="0"/>
                    </a:lnTo>
                    <a:lnTo>
                      <a:pt x="29223" y="54944"/>
                    </a:lnTo>
                    <a:close/>
                  </a:path>
                </a:pathLst>
              </a:custGeom>
              <a:solidFill>
                <a:srgbClr val="FFFFFF"/>
              </a:solidFill>
              <a:ln w="6777" cap="flat">
                <a:noFill/>
                <a:prstDash val="solid"/>
                <a:miter/>
              </a:ln>
            </p:spPr>
            <p:txBody>
              <a:bodyPr rtlCol="0" anchor="ctr"/>
              <a:lstStyle/>
              <a:p>
                <a:endParaRPr lang="pt-BR"/>
              </a:p>
            </p:txBody>
          </p:sp>
          <p:sp>
            <p:nvSpPr>
              <p:cNvPr id="25" name="Freeform: Shape 24"/>
              <p:cNvSpPr/>
              <p:nvPr/>
            </p:nvSpPr>
            <p:spPr>
              <a:xfrm>
                <a:off x="6777633" y="1513080"/>
                <a:ext cx="1076123" cy="1322868"/>
              </a:xfrm>
              <a:custGeom>
                <a:avLst/>
                <a:gdLst>
                  <a:gd name="connsiteX0" fmla="*/ 1076124 w 1076123"/>
                  <a:gd name="connsiteY0" fmla="*/ 1295736 h 1322868"/>
                  <a:gd name="connsiteX1" fmla="*/ 1031270 w 1076123"/>
                  <a:gd name="connsiteY1" fmla="*/ 1322869 h 1322868"/>
                  <a:gd name="connsiteX2" fmla="*/ 1677 w 1076123"/>
                  <a:gd name="connsiteY2" fmla="*/ 13025 h 1322868"/>
                  <a:gd name="connsiteX3" fmla="*/ 3037 w 1076123"/>
                  <a:gd name="connsiteY3" fmla="*/ 2172 h 1322868"/>
                  <a:gd name="connsiteX4" fmla="*/ 3037 w 1076123"/>
                  <a:gd name="connsiteY4" fmla="*/ 2172 h 1322868"/>
                  <a:gd name="connsiteX5" fmla="*/ 16629 w 1076123"/>
                  <a:gd name="connsiteY5" fmla="*/ 3528 h 1322868"/>
                  <a:gd name="connsiteX6" fmla="*/ 1076124 w 1076123"/>
                  <a:gd name="connsiteY6" fmla="*/ 1295736 h 132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123" h="1322868">
                    <a:moveTo>
                      <a:pt x="1076124" y="1295736"/>
                    </a:moveTo>
                    <a:cubicBezTo>
                      <a:pt x="1076124" y="1295736"/>
                      <a:pt x="1059134" y="1319477"/>
                      <a:pt x="1031270" y="1322869"/>
                    </a:cubicBezTo>
                    <a:lnTo>
                      <a:pt x="1677" y="13025"/>
                    </a:lnTo>
                    <a:cubicBezTo>
                      <a:pt x="-1041" y="9633"/>
                      <a:pt x="-361" y="4885"/>
                      <a:pt x="3037" y="2172"/>
                    </a:cubicBezTo>
                    <a:lnTo>
                      <a:pt x="3037" y="2172"/>
                    </a:lnTo>
                    <a:cubicBezTo>
                      <a:pt x="7114" y="-1220"/>
                      <a:pt x="13231" y="-542"/>
                      <a:pt x="16629" y="3528"/>
                    </a:cubicBezTo>
                    <a:lnTo>
                      <a:pt x="1076124" y="1295736"/>
                    </a:lnTo>
                    <a:close/>
                  </a:path>
                </a:pathLst>
              </a:custGeom>
              <a:solidFill>
                <a:schemeClr val="tx2"/>
              </a:solidFill>
              <a:ln w="6777" cap="flat">
                <a:noFill/>
                <a:prstDash val="solid"/>
                <a:miter/>
              </a:ln>
            </p:spPr>
            <p:txBody>
              <a:bodyPr rtlCol="0" anchor="ctr"/>
              <a:lstStyle/>
              <a:p>
                <a:endParaRPr lang="pt-BR"/>
              </a:p>
            </p:txBody>
          </p:sp>
          <p:sp>
            <p:nvSpPr>
              <p:cNvPr id="26" name="Freeform: Shape 25"/>
              <p:cNvSpPr/>
              <p:nvPr/>
            </p:nvSpPr>
            <p:spPr>
              <a:xfrm>
                <a:off x="7598342" y="2551731"/>
                <a:ext cx="200367" cy="124811"/>
              </a:xfrm>
              <a:custGeom>
                <a:avLst/>
                <a:gdLst>
                  <a:gd name="connsiteX0" fmla="*/ 200368 w 200367"/>
                  <a:gd name="connsiteY0" fmla="*/ 29168 h 124811"/>
                  <a:gd name="connsiteX1" fmla="*/ 100467 w 200367"/>
                  <a:gd name="connsiteY1" fmla="*/ 0 h 124811"/>
                  <a:gd name="connsiteX2" fmla="*/ 566 w 200367"/>
                  <a:gd name="connsiteY2" fmla="*/ 30525 h 124811"/>
                  <a:gd name="connsiteX3" fmla="*/ 63769 w 200367"/>
                  <a:gd name="connsiteY3" fmla="*/ 118028 h 124811"/>
                  <a:gd name="connsiteX4" fmla="*/ 144641 w 200367"/>
                  <a:gd name="connsiteY4" fmla="*/ 112602 h 124811"/>
                  <a:gd name="connsiteX5" fmla="*/ 187456 w 200367"/>
                  <a:gd name="connsiteY5" fmla="*/ 124812 h 124811"/>
                  <a:gd name="connsiteX6" fmla="*/ 200368 w 200367"/>
                  <a:gd name="connsiteY6" fmla="*/ 29168 h 12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367" h="124811">
                    <a:moveTo>
                      <a:pt x="200368" y="29168"/>
                    </a:moveTo>
                    <a:cubicBezTo>
                      <a:pt x="200368" y="29168"/>
                      <a:pt x="122894" y="0"/>
                      <a:pt x="100467" y="0"/>
                    </a:cubicBezTo>
                    <a:cubicBezTo>
                      <a:pt x="78040" y="0"/>
                      <a:pt x="8041" y="12210"/>
                      <a:pt x="566" y="30525"/>
                    </a:cubicBezTo>
                    <a:cubicBezTo>
                      <a:pt x="-6230" y="49518"/>
                      <a:pt x="50177" y="102427"/>
                      <a:pt x="63769" y="118028"/>
                    </a:cubicBezTo>
                    <a:cubicBezTo>
                      <a:pt x="77361" y="133630"/>
                      <a:pt x="144641" y="112602"/>
                      <a:pt x="144641" y="112602"/>
                    </a:cubicBezTo>
                    <a:lnTo>
                      <a:pt x="187456" y="124812"/>
                    </a:lnTo>
                    <a:lnTo>
                      <a:pt x="200368" y="29168"/>
                    </a:lnTo>
                    <a:close/>
                  </a:path>
                </a:pathLst>
              </a:custGeom>
              <a:solidFill>
                <a:schemeClr val="bg1"/>
              </a:solidFill>
              <a:ln w="6777" cap="flat">
                <a:solidFill>
                  <a:schemeClr val="tx2"/>
                </a:solidFill>
                <a:prstDash val="solid"/>
                <a:miter/>
              </a:ln>
            </p:spPr>
            <p:txBody>
              <a:bodyPr rtlCol="0" anchor="ctr"/>
              <a:lstStyle/>
              <a:p>
                <a:endParaRPr lang="pt-BR"/>
              </a:p>
            </p:txBody>
          </p:sp>
          <p:sp>
            <p:nvSpPr>
              <p:cNvPr id="27" name="Freeform: Shape 26"/>
              <p:cNvSpPr/>
              <p:nvPr/>
            </p:nvSpPr>
            <p:spPr>
              <a:xfrm>
                <a:off x="7619975" y="2538164"/>
                <a:ext cx="85629" cy="25097"/>
              </a:xfrm>
              <a:custGeom>
                <a:avLst/>
                <a:gdLst>
                  <a:gd name="connsiteX0" fmla="*/ 85629 w 85629"/>
                  <a:gd name="connsiteY0" fmla="*/ 14245 h 25097"/>
                  <a:gd name="connsiteX1" fmla="*/ 0 w 85629"/>
                  <a:gd name="connsiteY1" fmla="*/ 0 h 25097"/>
                  <a:gd name="connsiteX2" fmla="*/ 12912 w 85629"/>
                  <a:gd name="connsiteY2" fmla="*/ 25098 h 25097"/>
                </a:gdLst>
                <a:ahLst/>
                <a:cxnLst>
                  <a:cxn ang="0">
                    <a:pos x="connsiteX0" y="connsiteY0"/>
                  </a:cxn>
                  <a:cxn ang="0">
                    <a:pos x="connsiteX1" y="connsiteY1"/>
                  </a:cxn>
                  <a:cxn ang="0">
                    <a:pos x="connsiteX2" y="connsiteY2"/>
                  </a:cxn>
                </a:cxnLst>
                <a:rect l="l" t="t" r="r" b="b"/>
                <a:pathLst>
                  <a:path w="85629" h="25097">
                    <a:moveTo>
                      <a:pt x="85629" y="14245"/>
                    </a:moveTo>
                    <a:lnTo>
                      <a:pt x="0" y="0"/>
                    </a:lnTo>
                    <a:lnTo>
                      <a:pt x="12912" y="25098"/>
                    </a:lnTo>
                  </a:path>
                </a:pathLst>
              </a:custGeom>
              <a:solidFill>
                <a:schemeClr val="bg1"/>
              </a:solidFill>
              <a:ln w="6777" cap="flat">
                <a:solidFill>
                  <a:schemeClr val="tx2"/>
                </a:solidFill>
                <a:prstDash val="solid"/>
                <a:miter/>
              </a:ln>
            </p:spPr>
            <p:txBody>
              <a:bodyPr rtlCol="0" anchor="ctr"/>
              <a:lstStyle/>
              <a:p>
                <a:endParaRPr lang="pt-BR"/>
              </a:p>
            </p:txBody>
          </p:sp>
          <p:sp>
            <p:nvSpPr>
              <p:cNvPr id="28" name="Freeform: Shape 27"/>
              <p:cNvSpPr/>
              <p:nvPr/>
            </p:nvSpPr>
            <p:spPr>
              <a:xfrm>
                <a:off x="7599021" y="2552409"/>
                <a:ext cx="199688" cy="124811"/>
              </a:xfrm>
              <a:custGeom>
                <a:avLst/>
                <a:gdLst>
                  <a:gd name="connsiteX0" fmla="*/ 63768 w 199688"/>
                  <a:gd name="connsiteY0" fmla="*/ 4070 h 124811"/>
                  <a:gd name="connsiteX1" fmla="*/ 566 w 199688"/>
                  <a:gd name="connsiteY1" fmla="*/ 30525 h 124811"/>
                  <a:gd name="connsiteX2" fmla="*/ 63768 w 199688"/>
                  <a:gd name="connsiteY2" fmla="*/ 118028 h 124811"/>
                  <a:gd name="connsiteX3" fmla="*/ 144641 w 199688"/>
                  <a:gd name="connsiteY3" fmla="*/ 112602 h 124811"/>
                  <a:gd name="connsiteX4" fmla="*/ 187456 w 199688"/>
                  <a:gd name="connsiteY4" fmla="*/ 124812 h 124811"/>
                  <a:gd name="connsiteX5" fmla="*/ 199688 w 199688"/>
                  <a:gd name="connsiteY5" fmla="*/ 29168 h 124811"/>
                  <a:gd name="connsiteX6" fmla="*/ 99787 w 199688"/>
                  <a:gd name="connsiteY6" fmla="*/ 0 h 12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688" h="124811">
                    <a:moveTo>
                      <a:pt x="63768" y="4070"/>
                    </a:moveTo>
                    <a:cubicBezTo>
                      <a:pt x="35905" y="8818"/>
                      <a:pt x="4643" y="18315"/>
                      <a:pt x="566" y="30525"/>
                    </a:cubicBezTo>
                    <a:cubicBezTo>
                      <a:pt x="-6230" y="49518"/>
                      <a:pt x="50176" y="102427"/>
                      <a:pt x="63768" y="118028"/>
                    </a:cubicBezTo>
                    <a:cubicBezTo>
                      <a:pt x="77360" y="133630"/>
                      <a:pt x="144641" y="112602"/>
                      <a:pt x="144641" y="112602"/>
                    </a:cubicBezTo>
                    <a:lnTo>
                      <a:pt x="187456" y="124812"/>
                    </a:lnTo>
                    <a:lnTo>
                      <a:pt x="199688" y="29168"/>
                    </a:lnTo>
                    <a:cubicBezTo>
                      <a:pt x="199688" y="29168"/>
                      <a:pt x="122214" y="0"/>
                      <a:pt x="99787" y="0"/>
                    </a:cubicBezTo>
                  </a:path>
                </a:pathLst>
              </a:custGeom>
              <a:noFill/>
              <a:ln w="6777" cap="rnd">
                <a:solidFill>
                  <a:schemeClr val="tx2"/>
                </a:solidFill>
                <a:prstDash val="solid"/>
                <a:miter/>
              </a:ln>
            </p:spPr>
            <p:txBody>
              <a:bodyPr rtlCol="0" anchor="ctr"/>
              <a:lstStyle/>
              <a:p>
                <a:endParaRPr lang="pt-BR"/>
              </a:p>
            </p:txBody>
          </p:sp>
          <p:sp>
            <p:nvSpPr>
              <p:cNvPr id="29" name="Freeform: Shape 28"/>
              <p:cNvSpPr/>
              <p:nvPr/>
            </p:nvSpPr>
            <p:spPr>
              <a:xfrm>
                <a:off x="7766089" y="2045701"/>
                <a:ext cx="778684" cy="763668"/>
              </a:xfrm>
              <a:custGeom>
                <a:avLst/>
                <a:gdLst>
                  <a:gd name="connsiteX0" fmla="*/ 634746 w 778684"/>
                  <a:gd name="connsiteY0" fmla="*/ 0 h 763668"/>
                  <a:gd name="connsiteX1" fmla="*/ 549116 w 778684"/>
                  <a:gd name="connsiteY1" fmla="*/ 198071 h 763668"/>
                  <a:gd name="connsiteX2" fmla="*/ 415235 w 778684"/>
                  <a:gd name="connsiteY2" fmla="*/ 529093 h 763668"/>
                  <a:gd name="connsiteX3" fmla="*/ 23106 w 778684"/>
                  <a:gd name="connsiteY3" fmla="*/ 519596 h 763668"/>
                  <a:gd name="connsiteX4" fmla="*/ 0 w 778684"/>
                  <a:gd name="connsiteY4" fmla="*/ 654583 h 763668"/>
                  <a:gd name="connsiteX5" fmla="*/ 411837 w 778684"/>
                  <a:gd name="connsiteY5" fmla="*/ 753618 h 763668"/>
                  <a:gd name="connsiteX6" fmla="*/ 552514 w 778684"/>
                  <a:gd name="connsiteY6" fmla="*/ 748192 h 763668"/>
                  <a:gd name="connsiteX7" fmla="*/ 717657 w 778684"/>
                  <a:gd name="connsiteY7" fmla="*/ 425988 h 763668"/>
                  <a:gd name="connsiteX8" fmla="*/ 755714 w 778684"/>
                  <a:gd name="connsiteY8" fmla="*/ 63762 h 763668"/>
                  <a:gd name="connsiteX9" fmla="*/ 634746 w 778684"/>
                  <a:gd name="connsiteY9" fmla="*/ 0 h 763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8684" h="763668">
                    <a:moveTo>
                      <a:pt x="634746" y="0"/>
                    </a:moveTo>
                    <a:cubicBezTo>
                      <a:pt x="634746" y="0"/>
                      <a:pt x="609601" y="57658"/>
                      <a:pt x="549116" y="198071"/>
                    </a:cubicBezTo>
                    <a:cubicBezTo>
                      <a:pt x="511738" y="284218"/>
                      <a:pt x="462807" y="469400"/>
                      <a:pt x="415235" y="529093"/>
                    </a:cubicBezTo>
                    <a:cubicBezTo>
                      <a:pt x="415235" y="529093"/>
                      <a:pt x="83591" y="535198"/>
                      <a:pt x="23106" y="519596"/>
                    </a:cubicBezTo>
                    <a:lnTo>
                      <a:pt x="0" y="654583"/>
                    </a:lnTo>
                    <a:cubicBezTo>
                      <a:pt x="0" y="654583"/>
                      <a:pt x="311256" y="730555"/>
                      <a:pt x="411837" y="753618"/>
                    </a:cubicBezTo>
                    <a:cubicBezTo>
                      <a:pt x="507661" y="776003"/>
                      <a:pt x="539602" y="754975"/>
                      <a:pt x="552514" y="748192"/>
                    </a:cubicBezTo>
                    <a:cubicBezTo>
                      <a:pt x="565427" y="742087"/>
                      <a:pt x="655813" y="614562"/>
                      <a:pt x="717657" y="425988"/>
                    </a:cubicBezTo>
                    <a:cubicBezTo>
                      <a:pt x="796490" y="185861"/>
                      <a:pt x="786976" y="89539"/>
                      <a:pt x="755714" y="63762"/>
                    </a:cubicBezTo>
                    <a:cubicBezTo>
                      <a:pt x="724453" y="37308"/>
                      <a:pt x="634746" y="0"/>
                      <a:pt x="634746" y="0"/>
                    </a:cubicBezTo>
                    <a:close/>
                  </a:path>
                </a:pathLst>
              </a:custGeom>
              <a:solidFill>
                <a:schemeClr val="accent1"/>
              </a:solidFill>
              <a:ln w="6777" cap="flat">
                <a:noFill/>
                <a:prstDash val="solid"/>
                <a:miter/>
              </a:ln>
            </p:spPr>
            <p:txBody>
              <a:bodyPr rtlCol="0" anchor="ctr"/>
              <a:lstStyle/>
              <a:p>
                <a:endParaRPr lang="pt-BR"/>
              </a:p>
            </p:txBody>
          </p:sp>
          <p:sp>
            <p:nvSpPr>
              <p:cNvPr id="30" name="Freeform: Shape 29"/>
              <p:cNvSpPr/>
              <p:nvPr/>
            </p:nvSpPr>
            <p:spPr>
              <a:xfrm>
                <a:off x="7967430" y="1363658"/>
                <a:ext cx="431724" cy="394464"/>
              </a:xfrm>
              <a:custGeom>
                <a:avLst/>
                <a:gdLst>
                  <a:gd name="connsiteX0" fmla="*/ 234961 w 431724"/>
                  <a:gd name="connsiteY0" fmla="*/ 291329 h 394464"/>
                  <a:gd name="connsiteX1" fmla="*/ 200981 w 431724"/>
                  <a:gd name="connsiteY1" fmla="*/ 374084 h 394464"/>
                  <a:gd name="connsiteX2" fmla="*/ 259427 w 431724"/>
                  <a:gd name="connsiteY2" fmla="*/ 351700 h 394464"/>
                  <a:gd name="connsiteX3" fmla="*/ 273019 w 431724"/>
                  <a:gd name="connsiteY3" fmla="*/ 394434 h 394464"/>
                  <a:gd name="connsiteX4" fmla="*/ 332823 w 431724"/>
                  <a:gd name="connsiteY4" fmla="*/ 367301 h 394464"/>
                  <a:gd name="connsiteX5" fmla="*/ 425249 w 431724"/>
                  <a:gd name="connsiteY5" fmla="*/ 252664 h 394464"/>
                  <a:gd name="connsiteX6" fmla="*/ 398065 w 431724"/>
                  <a:gd name="connsiteY6" fmla="*/ 154986 h 394464"/>
                  <a:gd name="connsiteX7" fmla="*/ 289329 w 431724"/>
                  <a:gd name="connsiteY7" fmla="*/ 72908 h 394464"/>
                  <a:gd name="connsiteX8" fmla="*/ 194865 w 431724"/>
                  <a:gd name="connsiteY8" fmla="*/ 3041 h 394464"/>
                  <a:gd name="connsiteX9" fmla="*/ 187389 w 431724"/>
                  <a:gd name="connsiteY9" fmla="*/ 78335 h 394464"/>
                  <a:gd name="connsiteX10" fmla="*/ 86129 w 431724"/>
                  <a:gd name="connsiteY10" fmla="*/ 1006 h 394464"/>
                  <a:gd name="connsiteX11" fmla="*/ 51469 w 431724"/>
                  <a:gd name="connsiteY11" fmla="*/ 167195 h 394464"/>
                  <a:gd name="connsiteX12" fmla="*/ 228165 w 431724"/>
                  <a:gd name="connsiteY12" fmla="*/ 239098 h 394464"/>
                  <a:gd name="connsiteX13" fmla="*/ 234961 w 431724"/>
                  <a:gd name="connsiteY13" fmla="*/ 291329 h 394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1724" h="394464">
                    <a:moveTo>
                      <a:pt x="234961" y="291329"/>
                    </a:moveTo>
                    <a:cubicBezTo>
                      <a:pt x="234961" y="291329"/>
                      <a:pt x="188748" y="361874"/>
                      <a:pt x="200981" y="374084"/>
                    </a:cubicBezTo>
                    <a:cubicBezTo>
                      <a:pt x="215932" y="388329"/>
                      <a:pt x="242437" y="339490"/>
                      <a:pt x="259427" y="351700"/>
                    </a:cubicBezTo>
                    <a:cubicBezTo>
                      <a:pt x="276417" y="363909"/>
                      <a:pt x="273019" y="394434"/>
                      <a:pt x="273019" y="394434"/>
                    </a:cubicBezTo>
                    <a:cubicBezTo>
                      <a:pt x="273019" y="394434"/>
                      <a:pt x="303601" y="396469"/>
                      <a:pt x="332823" y="367301"/>
                    </a:cubicBezTo>
                    <a:cubicBezTo>
                      <a:pt x="362046" y="338133"/>
                      <a:pt x="408259" y="295399"/>
                      <a:pt x="425249" y="252664"/>
                    </a:cubicBezTo>
                    <a:cubicBezTo>
                      <a:pt x="442239" y="209930"/>
                      <a:pt x="423210" y="163804"/>
                      <a:pt x="398065" y="154986"/>
                    </a:cubicBezTo>
                    <a:cubicBezTo>
                      <a:pt x="372240" y="146167"/>
                      <a:pt x="330785" y="127853"/>
                      <a:pt x="289329" y="72908"/>
                    </a:cubicBezTo>
                    <a:cubicBezTo>
                      <a:pt x="241078" y="9824"/>
                      <a:pt x="218651" y="-6456"/>
                      <a:pt x="194865" y="3041"/>
                    </a:cubicBezTo>
                    <a:cubicBezTo>
                      <a:pt x="167001" y="13216"/>
                      <a:pt x="199622" y="76300"/>
                      <a:pt x="187389" y="78335"/>
                    </a:cubicBezTo>
                    <a:cubicBezTo>
                      <a:pt x="149332" y="83762"/>
                      <a:pt x="122148" y="7789"/>
                      <a:pt x="86129" y="1006"/>
                    </a:cubicBezTo>
                    <a:cubicBezTo>
                      <a:pt x="31761" y="-9169"/>
                      <a:pt x="-57266" y="58664"/>
                      <a:pt x="51469" y="167195"/>
                    </a:cubicBezTo>
                    <a:cubicBezTo>
                      <a:pt x="103119" y="218748"/>
                      <a:pt x="209816" y="232315"/>
                      <a:pt x="228165" y="239098"/>
                    </a:cubicBezTo>
                    <a:cubicBezTo>
                      <a:pt x="251272" y="245881"/>
                      <a:pt x="250592" y="268266"/>
                      <a:pt x="234961" y="291329"/>
                    </a:cubicBezTo>
                    <a:close/>
                  </a:path>
                </a:pathLst>
              </a:custGeom>
              <a:solidFill>
                <a:schemeClr val="tx2"/>
              </a:solidFill>
              <a:ln w="6777" cap="flat">
                <a:noFill/>
                <a:prstDash val="solid"/>
                <a:miter/>
              </a:ln>
            </p:spPr>
            <p:txBody>
              <a:bodyPr rtlCol="0" anchor="ctr"/>
              <a:lstStyle/>
              <a:p>
                <a:endParaRPr lang="pt-BR"/>
              </a:p>
            </p:txBody>
          </p:sp>
          <p:sp>
            <p:nvSpPr>
              <p:cNvPr id="31" name="Freeform: Shape 30"/>
              <p:cNvSpPr/>
              <p:nvPr/>
            </p:nvSpPr>
            <p:spPr>
              <a:xfrm>
                <a:off x="8196955" y="1698590"/>
                <a:ext cx="83345" cy="84973"/>
              </a:xfrm>
              <a:custGeom>
                <a:avLst/>
                <a:gdLst>
                  <a:gd name="connsiteX0" fmla="*/ 16990 w 83345"/>
                  <a:gd name="connsiteY0" fmla="*/ 19481 h 84973"/>
                  <a:gd name="connsiteX1" fmla="*/ 78833 w 83345"/>
                  <a:gd name="connsiteY1" fmla="*/ 9306 h 84973"/>
                  <a:gd name="connsiteX2" fmla="*/ 0 w 83345"/>
                  <a:gd name="connsiteY2" fmla="*/ 77138 h 84973"/>
                  <a:gd name="connsiteX3" fmla="*/ 16990 w 83345"/>
                  <a:gd name="connsiteY3" fmla="*/ 19481 h 84973"/>
                </a:gdLst>
                <a:ahLst/>
                <a:cxnLst>
                  <a:cxn ang="0">
                    <a:pos x="connsiteX0" y="connsiteY0"/>
                  </a:cxn>
                  <a:cxn ang="0">
                    <a:pos x="connsiteX1" y="connsiteY1"/>
                  </a:cxn>
                  <a:cxn ang="0">
                    <a:pos x="connsiteX2" y="connsiteY2"/>
                  </a:cxn>
                  <a:cxn ang="0">
                    <a:pos x="connsiteX3" y="connsiteY3"/>
                  </a:cxn>
                </a:cxnLst>
                <a:rect l="l" t="t" r="r" b="b"/>
                <a:pathLst>
                  <a:path w="83345" h="84973">
                    <a:moveTo>
                      <a:pt x="16990" y="19481"/>
                    </a:moveTo>
                    <a:cubicBezTo>
                      <a:pt x="16990" y="19481"/>
                      <a:pt x="52329" y="-16471"/>
                      <a:pt x="78833" y="9306"/>
                    </a:cubicBezTo>
                    <a:cubicBezTo>
                      <a:pt x="98542" y="28299"/>
                      <a:pt x="50290" y="110376"/>
                      <a:pt x="0" y="77138"/>
                    </a:cubicBezTo>
                    <a:lnTo>
                      <a:pt x="16990" y="19481"/>
                    </a:lnTo>
                    <a:close/>
                  </a:path>
                </a:pathLst>
              </a:custGeom>
              <a:solidFill>
                <a:schemeClr val="bg1"/>
              </a:solidFill>
              <a:ln w="6777" cap="flat">
                <a:noFill/>
                <a:prstDash val="solid"/>
                <a:miter/>
              </a:ln>
            </p:spPr>
            <p:txBody>
              <a:bodyPr rtlCol="0" anchor="ctr"/>
              <a:lstStyle/>
              <a:p>
                <a:endParaRPr lang="pt-BR"/>
              </a:p>
            </p:txBody>
          </p:sp>
          <p:sp>
            <p:nvSpPr>
              <p:cNvPr id="32" name="Freeform: Shape 31"/>
              <p:cNvSpPr/>
              <p:nvPr/>
            </p:nvSpPr>
            <p:spPr>
              <a:xfrm>
                <a:off x="8196955" y="1698590"/>
                <a:ext cx="83345" cy="84973"/>
              </a:xfrm>
              <a:custGeom>
                <a:avLst/>
                <a:gdLst>
                  <a:gd name="connsiteX0" fmla="*/ 16990 w 83345"/>
                  <a:gd name="connsiteY0" fmla="*/ 19481 h 84973"/>
                  <a:gd name="connsiteX1" fmla="*/ 78833 w 83345"/>
                  <a:gd name="connsiteY1" fmla="*/ 9306 h 84973"/>
                  <a:gd name="connsiteX2" fmla="*/ 0 w 83345"/>
                  <a:gd name="connsiteY2" fmla="*/ 77138 h 84973"/>
                </a:gdLst>
                <a:ahLst/>
                <a:cxnLst>
                  <a:cxn ang="0">
                    <a:pos x="connsiteX0" y="connsiteY0"/>
                  </a:cxn>
                  <a:cxn ang="0">
                    <a:pos x="connsiteX1" y="connsiteY1"/>
                  </a:cxn>
                  <a:cxn ang="0">
                    <a:pos x="connsiteX2" y="connsiteY2"/>
                  </a:cxn>
                </a:cxnLst>
                <a:rect l="l" t="t" r="r" b="b"/>
                <a:pathLst>
                  <a:path w="83345" h="84973">
                    <a:moveTo>
                      <a:pt x="16990" y="19481"/>
                    </a:moveTo>
                    <a:cubicBezTo>
                      <a:pt x="16990" y="19481"/>
                      <a:pt x="52329" y="-16471"/>
                      <a:pt x="78833" y="9306"/>
                    </a:cubicBezTo>
                    <a:cubicBezTo>
                      <a:pt x="98542" y="28299"/>
                      <a:pt x="50290" y="110376"/>
                      <a:pt x="0" y="77138"/>
                    </a:cubicBezTo>
                  </a:path>
                </a:pathLst>
              </a:custGeom>
              <a:noFill/>
              <a:ln w="6777" cap="rnd">
                <a:solidFill>
                  <a:schemeClr val="tx2"/>
                </a:solidFill>
                <a:prstDash val="solid"/>
                <a:miter/>
              </a:ln>
            </p:spPr>
            <p:txBody>
              <a:bodyPr rtlCol="0" anchor="ctr"/>
              <a:lstStyle/>
              <a:p>
                <a:endParaRPr lang="pt-BR"/>
              </a:p>
            </p:txBody>
          </p:sp>
          <p:sp>
            <p:nvSpPr>
              <p:cNvPr id="33" name="Freeform: Shape 32"/>
              <p:cNvSpPr/>
              <p:nvPr/>
            </p:nvSpPr>
            <p:spPr>
              <a:xfrm>
                <a:off x="7605703" y="2589039"/>
                <a:ext cx="54367" cy="14923"/>
              </a:xfrm>
              <a:custGeom>
                <a:avLst/>
                <a:gdLst>
                  <a:gd name="connsiteX0" fmla="*/ 0 w 54367"/>
                  <a:gd name="connsiteY0" fmla="*/ 14923 h 14923"/>
                  <a:gd name="connsiteX1" fmla="*/ 54368 w 54367"/>
                  <a:gd name="connsiteY1" fmla="*/ 0 h 14923"/>
                </a:gdLst>
                <a:ahLst/>
                <a:cxnLst>
                  <a:cxn ang="0">
                    <a:pos x="connsiteX0" y="connsiteY0"/>
                  </a:cxn>
                  <a:cxn ang="0">
                    <a:pos x="connsiteX1" y="connsiteY1"/>
                  </a:cxn>
                </a:cxnLst>
                <a:rect l="l" t="t" r="r" b="b"/>
                <a:pathLst>
                  <a:path w="54367" h="14923">
                    <a:moveTo>
                      <a:pt x="0" y="14923"/>
                    </a:moveTo>
                    <a:lnTo>
                      <a:pt x="54368" y="0"/>
                    </a:lnTo>
                  </a:path>
                </a:pathLst>
              </a:custGeom>
              <a:ln w="6777" cap="rnd">
                <a:solidFill>
                  <a:schemeClr val="tx2"/>
                </a:solidFill>
                <a:prstDash val="solid"/>
                <a:miter/>
              </a:ln>
            </p:spPr>
            <p:txBody>
              <a:bodyPr rtlCol="0" anchor="ctr"/>
              <a:lstStyle/>
              <a:p>
                <a:endParaRPr lang="pt-BR"/>
              </a:p>
            </p:txBody>
          </p:sp>
          <p:sp>
            <p:nvSpPr>
              <p:cNvPr id="34" name="Freeform: Shape 33"/>
              <p:cNvSpPr/>
              <p:nvPr/>
            </p:nvSpPr>
            <p:spPr>
              <a:xfrm>
                <a:off x="7626091" y="2614137"/>
                <a:ext cx="67959" cy="18314"/>
              </a:xfrm>
              <a:custGeom>
                <a:avLst/>
                <a:gdLst>
                  <a:gd name="connsiteX0" fmla="*/ 0 w 67959"/>
                  <a:gd name="connsiteY0" fmla="*/ 18315 h 18314"/>
                  <a:gd name="connsiteX1" fmla="*/ 67960 w 67959"/>
                  <a:gd name="connsiteY1" fmla="*/ 0 h 18314"/>
                </a:gdLst>
                <a:ahLst/>
                <a:cxnLst>
                  <a:cxn ang="0">
                    <a:pos x="connsiteX0" y="connsiteY0"/>
                  </a:cxn>
                  <a:cxn ang="0">
                    <a:pos x="connsiteX1" y="connsiteY1"/>
                  </a:cxn>
                </a:cxnLst>
                <a:rect l="l" t="t" r="r" b="b"/>
                <a:pathLst>
                  <a:path w="67959" h="18314">
                    <a:moveTo>
                      <a:pt x="0" y="18315"/>
                    </a:moveTo>
                    <a:lnTo>
                      <a:pt x="67960" y="0"/>
                    </a:lnTo>
                  </a:path>
                </a:pathLst>
              </a:custGeom>
              <a:ln w="6777" cap="rnd">
                <a:solidFill>
                  <a:schemeClr val="tx2"/>
                </a:solidFill>
                <a:prstDash val="solid"/>
                <a:miter/>
              </a:ln>
            </p:spPr>
            <p:txBody>
              <a:bodyPr rtlCol="0" anchor="ctr"/>
              <a:lstStyle/>
              <a:p>
                <a:endParaRPr lang="pt-BR"/>
              </a:p>
            </p:txBody>
          </p:sp>
          <p:sp>
            <p:nvSpPr>
              <p:cNvPr id="35" name="Freeform: Shape 34"/>
              <p:cNvSpPr/>
              <p:nvPr/>
            </p:nvSpPr>
            <p:spPr>
              <a:xfrm>
                <a:off x="7651237" y="2641270"/>
                <a:ext cx="54367" cy="14923"/>
              </a:xfrm>
              <a:custGeom>
                <a:avLst/>
                <a:gdLst>
                  <a:gd name="connsiteX0" fmla="*/ 0 w 54367"/>
                  <a:gd name="connsiteY0" fmla="*/ 14923 h 14923"/>
                  <a:gd name="connsiteX1" fmla="*/ 54368 w 54367"/>
                  <a:gd name="connsiteY1" fmla="*/ 0 h 14923"/>
                </a:gdLst>
                <a:ahLst/>
                <a:cxnLst>
                  <a:cxn ang="0">
                    <a:pos x="connsiteX0" y="connsiteY0"/>
                  </a:cxn>
                  <a:cxn ang="0">
                    <a:pos x="connsiteX1" y="connsiteY1"/>
                  </a:cxn>
                </a:cxnLst>
                <a:rect l="l" t="t" r="r" b="b"/>
                <a:pathLst>
                  <a:path w="54367" h="14923">
                    <a:moveTo>
                      <a:pt x="0" y="14923"/>
                    </a:moveTo>
                    <a:lnTo>
                      <a:pt x="54368" y="0"/>
                    </a:lnTo>
                  </a:path>
                </a:pathLst>
              </a:custGeom>
              <a:ln w="6777" cap="rnd">
                <a:solidFill>
                  <a:schemeClr val="tx2"/>
                </a:solidFill>
                <a:prstDash val="solid"/>
                <a:miter/>
              </a:ln>
            </p:spPr>
            <p:txBody>
              <a:bodyPr rtlCol="0" anchor="ctr"/>
              <a:lstStyle/>
              <a:p>
                <a:endParaRPr lang="pt-BR"/>
              </a:p>
            </p:txBody>
          </p:sp>
          <p:sp>
            <p:nvSpPr>
              <p:cNvPr id="36" name="Freeform: Shape 35"/>
              <p:cNvSpPr/>
              <p:nvPr/>
            </p:nvSpPr>
            <p:spPr>
              <a:xfrm>
                <a:off x="7224448" y="2930236"/>
                <a:ext cx="35339" cy="74615"/>
              </a:xfrm>
              <a:custGeom>
                <a:avLst/>
                <a:gdLst>
                  <a:gd name="connsiteX0" fmla="*/ 35339 w 35339"/>
                  <a:gd name="connsiteY0" fmla="*/ 0 h 74615"/>
                  <a:gd name="connsiteX1" fmla="*/ 0 w 35339"/>
                  <a:gd name="connsiteY1" fmla="*/ 74616 h 74615"/>
                </a:gdLst>
                <a:ahLst/>
                <a:cxnLst>
                  <a:cxn ang="0">
                    <a:pos x="connsiteX0" y="connsiteY0"/>
                  </a:cxn>
                  <a:cxn ang="0">
                    <a:pos x="connsiteX1" y="connsiteY1"/>
                  </a:cxn>
                </a:cxnLst>
                <a:rect l="l" t="t" r="r" b="b"/>
                <a:pathLst>
                  <a:path w="35339" h="74615">
                    <a:moveTo>
                      <a:pt x="35339" y="0"/>
                    </a:moveTo>
                    <a:cubicBezTo>
                      <a:pt x="10874" y="32559"/>
                      <a:pt x="0" y="74616"/>
                      <a:pt x="0" y="74616"/>
                    </a:cubicBezTo>
                  </a:path>
                </a:pathLst>
              </a:custGeom>
              <a:noFill/>
              <a:ln w="6777" cap="rnd">
                <a:solidFill>
                  <a:schemeClr val="tx2"/>
                </a:solidFill>
                <a:prstDash val="solid"/>
                <a:miter/>
              </a:ln>
            </p:spPr>
            <p:txBody>
              <a:bodyPr rtlCol="0" anchor="ctr"/>
              <a:lstStyle/>
              <a:p>
                <a:endParaRPr lang="pt-BR"/>
              </a:p>
            </p:txBody>
          </p:sp>
          <p:sp>
            <p:nvSpPr>
              <p:cNvPr id="37" name="Freeform: Shape 36"/>
              <p:cNvSpPr/>
              <p:nvPr/>
            </p:nvSpPr>
            <p:spPr>
              <a:xfrm>
                <a:off x="7219011" y="2910564"/>
                <a:ext cx="28543" cy="49517"/>
              </a:xfrm>
              <a:custGeom>
                <a:avLst/>
                <a:gdLst>
                  <a:gd name="connsiteX0" fmla="*/ 28543 w 28543"/>
                  <a:gd name="connsiteY0" fmla="*/ 0 h 49517"/>
                  <a:gd name="connsiteX1" fmla="*/ 0 w 28543"/>
                  <a:gd name="connsiteY1" fmla="*/ 49518 h 49517"/>
                </a:gdLst>
                <a:ahLst/>
                <a:cxnLst>
                  <a:cxn ang="0">
                    <a:pos x="connsiteX0" y="connsiteY0"/>
                  </a:cxn>
                  <a:cxn ang="0">
                    <a:pos x="connsiteX1" y="connsiteY1"/>
                  </a:cxn>
                </a:cxnLst>
                <a:rect l="l" t="t" r="r" b="b"/>
                <a:pathLst>
                  <a:path w="28543" h="49517">
                    <a:moveTo>
                      <a:pt x="28543" y="0"/>
                    </a:moveTo>
                    <a:cubicBezTo>
                      <a:pt x="14272" y="17636"/>
                      <a:pt x="0" y="49518"/>
                      <a:pt x="0" y="49518"/>
                    </a:cubicBezTo>
                  </a:path>
                </a:pathLst>
              </a:custGeom>
              <a:noFill/>
              <a:ln w="6777" cap="rnd">
                <a:solidFill>
                  <a:schemeClr val="tx2"/>
                </a:solidFill>
                <a:prstDash val="solid"/>
                <a:miter/>
              </a:ln>
            </p:spPr>
            <p:txBody>
              <a:bodyPr rtlCol="0" anchor="ctr"/>
              <a:lstStyle/>
              <a:p>
                <a:endParaRPr lang="pt-BR"/>
              </a:p>
            </p:txBody>
          </p:sp>
          <p:sp>
            <p:nvSpPr>
              <p:cNvPr id="38" name="Freeform: Shape 37"/>
              <p:cNvSpPr/>
              <p:nvPr/>
            </p:nvSpPr>
            <p:spPr>
              <a:xfrm>
                <a:off x="7221050" y="2888858"/>
                <a:ext cx="21067" cy="36629"/>
              </a:xfrm>
              <a:custGeom>
                <a:avLst/>
                <a:gdLst>
                  <a:gd name="connsiteX0" fmla="*/ 21068 w 21067"/>
                  <a:gd name="connsiteY0" fmla="*/ 0 h 36629"/>
                  <a:gd name="connsiteX1" fmla="*/ 0 w 21067"/>
                  <a:gd name="connsiteY1" fmla="*/ 36629 h 36629"/>
                </a:gdLst>
                <a:ahLst/>
                <a:cxnLst>
                  <a:cxn ang="0">
                    <a:pos x="connsiteX0" y="connsiteY0"/>
                  </a:cxn>
                  <a:cxn ang="0">
                    <a:pos x="connsiteX1" y="connsiteY1"/>
                  </a:cxn>
                </a:cxnLst>
                <a:rect l="l" t="t" r="r" b="b"/>
                <a:pathLst>
                  <a:path w="21067" h="36629">
                    <a:moveTo>
                      <a:pt x="21068" y="0"/>
                    </a:moveTo>
                    <a:cubicBezTo>
                      <a:pt x="15631" y="4748"/>
                      <a:pt x="0" y="36629"/>
                      <a:pt x="0" y="36629"/>
                    </a:cubicBezTo>
                  </a:path>
                </a:pathLst>
              </a:custGeom>
              <a:noFill/>
              <a:ln w="6777" cap="rnd">
                <a:solidFill>
                  <a:schemeClr val="tx2"/>
                </a:solidFill>
                <a:prstDash val="solid"/>
                <a:miter/>
              </a:ln>
            </p:spPr>
            <p:txBody>
              <a:bodyPr rtlCol="0" anchor="ctr"/>
              <a:lstStyle/>
              <a:p>
                <a:endParaRPr lang="pt-BR"/>
              </a:p>
            </p:txBody>
          </p:sp>
        </p:grpSp>
        <p:sp>
          <p:nvSpPr>
            <p:cNvPr id="39" name="Freeform: Shape 38"/>
            <p:cNvSpPr/>
            <p:nvPr/>
          </p:nvSpPr>
          <p:spPr>
            <a:xfrm>
              <a:off x="8095015" y="2282436"/>
              <a:ext cx="204559" cy="291980"/>
            </a:xfrm>
            <a:custGeom>
              <a:avLst/>
              <a:gdLst>
                <a:gd name="connsiteX0" fmla="*/ 204559 w 204559"/>
                <a:gd name="connsiteY0" fmla="*/ 0 h 291980"/>
                <a:gd name="connsiteX1" fmla="*/ 86309 w 204559"/>
                <a:gd name="connsiteY1" fmla="*/ 291679 h 291980"/>
                <a:gd name="connsiteX2" fmla="*/ 0 w 204559"/>
                <a:gd name="connsiteY2" fmla="*/ 291679 h 291980"/>
              </a:gdLst>
              <a:ahLst/>
              <a:cxnLst>
                <a:cxn ang="0">
                  <a:pos x="connsiteX0" y="connsiteY0"/>
                </a:cxn>
                <a:cxn ang="0">
                  <a:pos x="connsiteX1" y="connsiteY1"/>
                </a:cxn>
                <a:cxn ang="0">
                  <a:pos x="connsiteX2" y="connsiteY2"/>
                </a:cxn>
              </a:cxnLst>
              <a:rect l="l" t="t" r="r" b="b"/>
              <a:pathLst>
                <a:path w="204559" h="291980">
                  <a:moveTo>
                    <a:pt x="204559" y="0"/>
                  </a:moveTo>
                  <a:cubicBezTo>
                    <a:pt x="204559" y="0"/>
                    <a:pt x="112134" y="261833"/>
                    <a:pt x="86309" y="291679"/>
                  </a:cubicBezTo>
                  <a:cubicBezTo>
                    <a:pt x="23106" y="292358"/>
                    <a:pt x="0" y="291679"/>
                    <a:pt x="0" y="291679"/>
                  </a:cubicBezTo>
                </a:path>
              </a:pathLst>
            </a:custGeom>
            <a:noFill/>
            <a:ln w="6777" cap="rnd">
              <a:solidFill>
                <a:schemeClr val="tx2"/>
              </a:solidFill>
              <a:prstDash val="solid"/>
              <a:round/>
            </a:ln>
          </p:spPr>
          <p:txBody>
            <a:bodyPr rtlCol="0" anchor="ctr"/>
            <a:lstStyle/>
            <a:p>
              <a:endParaRPr lang="pt-BR"/>
            </a:p>
          </p:txBody>
        </p:sp>
        <p:sp>
          <p:nvSpPr>
            <p:cNvPr id="40" name="Freeform: Shape 39"/>
            <p:cNvSpPr/>
            <p:nvPr/>
          </p:nvSpPr>
          <p:spPr>
            <a:xfrm>
              <a:off x="8095015" y="2714529"/>
              <a:ext cx="279994" cy="88526"/>
            </a:xfrm>
            <a:custGeom>
              <a:avLst/>
              <a:gdLst>
                <a:gd name="connsiteX0" fmla="*/ 279995 w 279994"/>
                <a:gd name="connsiteY0" fmla="*/ 0 h 88526"/>
                <a:gd name="connsiteX1" fmla="*/ 204559 w 279994"/>
                <a:gd name="connsiteY1" fmla="*/ 87504 h 88526"/>
                <a:gd name="connsiteX2" fmla="*/ 0 w 279994"/>
                <a:gd name="connsiteY2" fmla="*/ 65119 h 88526"/>
              </a:gdLst>
              <a:ahLst/>
              <a:cxnLst>
                <a:cxn ang="0">
                  <a:pos x="connsiteX0" y="connsiteY0"/>
                </a:cxn>
                <a:cxn ang="0">
                  <a:pos x="connsiteX1" y="connsiteY1"/>
                </a:cxn>
                <a:cxn ang="0">
                  <a:pos x="connsiteX2" y="connsiteY2"/>
                </a:cxn>
              </a:cxnLst>
              <a:rect l="l" t="t" r="r" b="b"/>
              <a:pathLst>
                <a:path w="279994" h="88526">
                  <a:moveTo>
                    <a:pt x="279995" y="0"/>
                  </a:moveTo>
                  <a:cubicBezTo>
                    <a:pt x="279995" y="0"/>
                    <a:pt x="244656" y="81399"/>
                    <a:pt x="204559" y="87504"/>
                  </a:cubicBezTo>
                  <a:cubicBezTo>
                    <a:pt x="164463" y="94287"/>
                    <a:pt x="0" y="65119"/>
                    <a:pt x="0" y="65119"/>
                  </a:cubicBezTo>
                </a:path>
              </a:pathLst>
            </a:custGeom>
            <a:noFill/>
            <a:ln w="6777" cap="rnd">
              <a:solidFill>
                <a:schemeClr val="tx2"/>
              </a:solidFill>
              <a:prstDash val="solid"/>
              <a:round/>
            </a:ln>
          </p:spPr>
          <p:txBody>
            <a:bodyPr rtlCol="0" anchor="ctr"/>
            <a:lstStyle/>
            <a:p>
              <a:endParaRPr lang="pt-BR"/>
            </a:p>
          </p:txBody>
        </p:sp>
        <p:sp>
          <p:nvSpPr>
            <p:cNvPr id="41" name="Freeform: Shape 40"/>
            <p:cNvSpPr/>
            <p:nvPr/>
          </p:nvSpPr>
          <p:spPr>
            <a:xfrm>
              <a:off x="7787156" y="2564619"/>
              <a:ext cx="91745" cy="14244"/>
            </a:xfrm>
            <a:custGeom>
              <a:avLst/>
              <a:gdLst>
                <a:gd name="connsiteX0" fmla="*/ 91746 w 91745"/>
                <a:gd name="connsiteY0" fmla="*/ 8140 h 14244"/>
                <a:gd name="connsiteX1" fmla="*/ 2039 w 91745"/>
                <a:gd name="connsiteY1" fmla="*/ 0 h 14244"/>
                <a:gd name="connsiteX2" fmla="*/ 0 w 91745"/>
                <a:gd name="connsiteY2" fmla="*/ 14245 h 14244"/>
              </a:gdLst>
              <a:ahLst/>
              <a:cxnLst>
                <a:cxn ang="0">
                  <a:pos x="connsiteX0" y="connsiteY0"/>
                </a:cxn>
                <a:cxn ang="0">
                  <a:pos x="connsiteX1" y="connsiteY1"/>
                </a:cxn>
                <a:cxn ang="0">
                  <a:pos x="connsiteX2" y="connsiteY2"/>
                </a:cxn>
              </a:cxnLst>
              <a:rect l="l" t="t" r="r" b="b"/>
              <a:pathLst>
                <a:path w="91745" h="14244">
                  <a:moveTo>
                    <a:pt x="91746" y="8140"/>
                  </a:moveTo>
                  <a:lnTo>
                    <a:pt x="2039" y="0"/>
                  </a:lnTo>
                  <a:lnTo>
                    <a:pt x="0" y="14245"/>
                  </a:lnTo>
                </a:path>
              </a:pathLst>
            </a:custGeom>
            <a:noFill/>
            <a:ln w="6777" cap="rnd">
              <a:solidFill>
                <a:schemeClr val="tx2"/>
              </a:solidFill>
              <a:prstDash val="solid"/>
              <a:round/>
            </a:ln>
          </p:spPr>
          <p:txBody>
            <a:bodyPr rtlCol="0" anchor="ctr"/>
            <a:lstStyle/>
            <a:p>
              <a:endParaRPr lang="pt-BR"/>
            </a:p>
          </p:txBody>
        </p:sp>
        <p:sp>
          <p:nvSpPr>
            <p:cNvPr id="42" name="Freeform: Shape 41"/>
            <p:cNvSpPr/>
            <p:nvPr/>
          </p:nvSpPr>
          <p:spPr>
            <a:xfrm>
              <a:off x="7766089" y="2672473"/>
              <a:ext cx="107376" cy="53587"/>
            </a:xfrm>
            <a:custGeom>
              <a:avLst/>
              <a:gdLst>
                <a:gd name="connsiteX0" fmla="*/ 107377 w 107376"/>
                <a:gd name="connsiteY0" fmla="*/ 53588 h 53587"/>
                <a:gd name="connsiteX1" fmla="*/ 0 w 107376"/>
                <a:gd name="connsiteY1" fmla="*/ 27133 h 53587"/>
                <a:gd name="connsiteX2" fmla="*/ 2718 w 107376"/>
                <a:gd name="connsiteY2" fmla="*/ 0 h 53587"/>
              </a:gdLst>
              <a:ahLst/>
              <a:cxnLst>
                <a:cxn ang="0">
                  <a:pos x="connsiteX0" y="connsiteY0"/>
                </a:cxn>
                <a:cxn ang="0">
                  <a:pos x="connsiteX1" y="connsiteY1"/>
                </a:cxn>
                <a:cxn ang="0">
                  <a:pos x="connsiteX2" y="connsiteY2"/>
                </a:cxn>
              </a:cxnLst>
              <a:rect l="l" t="t" r="r" b="b"/>
              <a:pathLst>
                <a:path w="107376" h="53587">
                  <a:moveTo>
                    <a:pt x="107377" y="53588"/>
                  </a:moveTo>
                  <a:lnTo>
                    <a:pt x="0" y="27133"/>
                  </a:lnTo>
                  <a:lnTo>
                    <a:pt x="2718" y="0"/>
                  </a:lnTo>
                </a:path>
              </a:pathLst>
            </a:custGeom>
            <a:noFill/>
            <a:ln w="6777" cap="rnd">
              <a:solidFill>
                <a:schemeClr val="tx2"/>
              </a:solidFill>
              <a:prstDash val="solid"/>
              <a:round/>
            </a:ln>
          </p:spPr>
          <p:txBody>
            <a:bodyPr rtlCol="0" anchor="ctr"/>
            <a:lstStyle/>
            <a:p>
              <a:endParaRPr lang="pt-BR"/>
            </a:p>
          </p:txBody>
        </p:sp>
        <p:sp>
          <p:nvSpPr>
            <p:cNvPr id="43" name="Freeform: Shape 42"/>
            <p:cNvSpPr/>
            <p:nvPr/>
          </p:nvSpPr>
          <p:spPr>
            <a:xfrm>
              <a:off x="7754536" y="2170513"/>
              <a:ext cx="51649" cy="394784"/>
            </a:xfrm>
            <a:custGeom>
              <a:avLst/>
              <a:gdLst>
                <a:gd name="connsiteX0" fmla="*/ 51650 w 51649"/>
                <a:gd name="connsiteY0" fmla="*/ 0 h 394784"/>
                <a:gd name="connsiteX1" fmla="*/ 16310 w 51649"/>
                <a:gd name="connsiteY1" fmla="*/ 292358 h 394784"/>
                <a:gd name="connsiteX2" fmla="*/ 0 w 51649"/>
                <a:gd name="connsiteY2" fmla="*/ 394785 h 394784"/>
              </a:gdLst>
              <a:ahLst/>
              <a:cxnLst>
                <a:cxn ang="0">
                  <a:pos x="connsiteX0" y="connsiteY0"/>
                </a:cxn>
                <a:cxn ang="0">
                  <a:pos x="connsiteX1" y="connsiteY1"/>
                </a:cxn>
                <a:cxn ang="0">
                  <a:pos x="connsiteX2" y="connsiteY2"/>
                </a:cxn>
              </a:cxnLst>
              <a:rect l="l" t="t" r="r" b="b"/>
              <a:pathLst>
                <a:path w="51649" h="394784">
                  <a:moveTo>
                    <a:pt x="51650" y="0"/>
                  </a:moveTo>
                  <a:cubicBezTo>
                    <a:pt x="51650" y="0"/>
                    <a:pt x="19708" y="249623"/>
                    <a:pt x="16310" y="292358"/>
                  </a:cubicBezTo>
                  <a:cubicBezTo>
                    <a:pt x="13592" y="335092"/>
                    <a:pt x="0" y="394785"/>
                    <a:pt x="0" y="394785"/>
                  </a:cubicBezTo>
                </a:path>
              </a:pathLst>
            </a:custGeom>
            <a:noFill/>
            <a:ln w="6777" cap="rnd">
              <a:solidFill>
                <a:schemeClr val="tx2"/>
              </a:solidFill>
              <a:prstDash val="solid"/>
              <a:round/>
            </a:ln>
          </p:spPr>
          <p:txBody>
            <a:bodyPr rtlCol="0" anchor="ctr"/>
            <a:lstStyle/>
            <a:p>
              <a:endParaRPr lang="pt-BR"/>
            </a:p>
          </p:txBody>
        </p:sp>
        <p:sp>
          <p:nvSpPr>
            <p:cNvPr id="44" name="Freeform: Shape 43"/>
            <p:cNvSpPr/>
            <p:nvPr/>
          </p:nvSpPr>
          <p:spPr>
            <a:xfrm>
              <a:off x="7641043" y="2553766"/>
              <a:ext cx="39416" cy="7461"/>
            </a:xfrm>
            <a:custGeom>
              <a:avLst/>
              <a:gdLst>
                <a:gd name="connsiteX0" fmla="*/ 39417 w 39416"/>
                <a:gd name="connsiteY0" fmla="*/ 0 h 7461"/>
                <a:gd name="connsiteX1" fmla="*/ 0 w 39416"/>
                <a:gd name="connsiteY1" fmla="*/ 7462 h 7461"/>
              </a:gdLst>
              <a:ahLst/>
              <a:cxnLst>
                <a:cxn ang="0">
                  <a:pos x="connsiteX0" y="connsiteY0"/>
                </a:cxn>
                <a:cxn ang="0">
                  <a:pos x="connsiteX1" y="connsiteY1"/>
                </a:cxn>
              </a:cxnLst>
              <a:rect l="l" t="t" r="r" b="b"/>
              <a:pathLst>
                <a:path w="39416" h="7461">
                  <a:moveTo>
                    <a:pt x="39417" y="0"/>
                  </a:moveTo>
                  <a:cubicBezTo>
                    <a:pt x="39417" y="0"/>
                    <a:pt x="9514" y="4748"/>
                    <a:pt x="0" y="7462"/>
                  </a:cubicBezTo>
                </a:path>
              </a:pathLst>
            </a:custGeom>
            <a:solidFill>
              <a:schemeClr val="bg1"/>
            </a:solidFill>
            <a:ln w="6777" cap="rnd">
              <a:solidFill>
                <a:srgbClr val="331E66"/>
              </a:solidFill>
              <a:prstDash val="solid"/>
              <a:round/>
            </a:ln>
          </p:spPr>
          <p:txBody>
            <a:bodyPr rtlCol="0" anchor="ctr"/>
            <a:lstStyle/>
            <a:p>
              <a:endParaRPr lang="pt-BR"/>
            </a:p>
          </p:txBody>
        </p:sp>
        <p:sp>
          <p:nvSpPr>
            <p:cNvPr id="45" name="Freeform: Shape 44"/>
            <p:cNvSpPr/>
            <p:nvPr/>
          </p:nvSpPr>
          <p:spPr>
            <a:xfrm>
              <a:off x="8181324" y="2574116"/>
              <a:ext cx="41455" cy="87503"/>
            </a:xfrm>
            <a:custGeom>
              <a:avLst/>
              <a:gdLst>
                <a:gd name="connsiteX0" fmla="*/ 41456 w 41455"/>
                <a:gd name="connsiteY0" fmla="*/ 40699 h 87503"/>
                <a:gd name="connsiteX1" fmla="*/ 0 w 41455"/>
                <a:gd name="connsiteY1" fmla="*/ 0 h 87503"/>
                <a:gd name="connsiteX2" fmla="*/ 33980 w 41455"/>
                <a:gd name="connsiteY2" fmla="*/ 87504 h 87503"/>
              </a:gdLst>
              <a:ahLst/>
              <a:cxnLst>
                <a:cxn ang="0">
                  <a:pos x="connsiteX0" y="connsiteY0"/>
                </a:cxn>
                <a:cxn ang="0">
                  <a:pos x="connsiteX1" y="connsiteY1"/>
                </a:cxn>
                <a:cxn ang="0">
                  <a:pos x="connsiteX2" y="connsiteY2"/>
                </a:cxn>
              </a:cxnLst>
              <a:rect l="l" t="t" r="r" b="b"/>
              <a:pathLst>
                <a:path w="41455" h="87503">
                  <a:moveTo>
                    <a:pt x="41456" y="40699"/>
                  </a:moveTo>
                  <a:lnTo>
                    <a:pt x="0" y="0"/>
                  </a:lnTo>
                  <a:lnTo>
                    <a:pt x="33980" y="87504"/>
                  </a:lnTo>
                </a:path>
              </a:pathLst>
            </a:custGeom>
            <a:noFill/>
            <a:ln w="6777" cap="rnd">
              <a:solidFill>
                <a:schemeClr val="tx2"/>
              </a:solidFill>
              <a:prstDash val="solid"/>
              <a:round/>
            </a:ln>
          </p:spPr>
          <p:txBody>
            <a:bodyPr rtlCol="0" anchor="ctr"/>
            <a:lstStyle/>
            <a:p>
              <a:endParaRPr lang="pt-BR"/>
            </a:p>
          </p:txBody>
        </p:sp>
        <p:sp>
          <p:nvSpPr>
            <p:cNvPr id="46" name="Freeform: Shape 45"/>
            <p:cNvSpPr/>
            <p:nvPr/>
          </p:nvSpPr>
          <p:spPr>
            <a:xfrm>
              <a:off x="8014822" y="1971764"/>
              <a:ext cx="182812" cy="63074"/>
            </a:xfrm>
            <a:custGeom>
              <a:avLst/>
              <a:gdLst>
                <a:gd name="connsiteX0" fmla="*/ 0 w 182812"/>
                <a:gd name="connsiteY0" fmla="*/ 0 h 63074"/>
                <a:gd name="connsiteX1" fmla="*/ 40776 w 182812"/>
                <a:gd name="connsiteY1" fmla="*/ 59014 h 63074"/>
                <a:gd name="connsiteX2" fmla="*/ 182812 w 182812"/>
                <a:gd name="connsiteY2" fmla="*/ 45448 h 63074"/>
              </a:gdLst>
              <a:ahLst/>
              <a:cxnLst>
                <a:cxn ang="0">
                  <a:pos x="connsiteX0" y="connsiteY0"/>
                </a:cxn>
                <a:cxn ang="0">
                  <a:pos x="connsiteX1" y="connsiteY1"/>
                </a:cxn>
                <a:cxn ang="0">
                  <a:pos x="connsiteX2" y="connsiteY2"/>
                </a:cxn>
              </a:cxnLst>
              <a:rect l="l" t="t" r="r" b="b"/>
              <a:pathLst>
                <a:path w="182812" h="63074">
                  <a:moveTo>
                    <a:pt x="0" y="0"/>
                  </a:moveTo>
                  <a:cubicBezTo>
                    <a:pt x="0" y="0"/>
                    <a:pt x="8835" y="50874"/>
                    <a:pt x="40776" y="59014"/>
                  </a:cubicBezTo>
                  <a:cubicBezTo>
                    <a:pt x="95824" y="73259"/>
                    <a:pt x="182812" y="45448"/>
                    <a:pt x="182812" y="45448"/>
                  </a:cubicBezTo>
                </a:path>
              </a:pathLst>
            </a:custGeom>
            <a:noFill/>
            <a:ln w="6777" cap="rnd">
              <a:solidFill>
                <a:schemeClr val="tx2"/>
              </a:solidFill>
              <a:prstDash val="solid"/>
              <a:round/>
            </a:ln>
          </p:spPr>
          <p:txBody>
            <a:bodyPr rtlCol="0" anchor="ctr"/>
            <a:lstStyle/>
            <a:p>
              <a:endParaRPr lang="pt-BR"/>
            </a:p>
          </p:txBody>
        </p:sp>
        <p:sp>
          <p:nvSpPr>
            <p:cNvPr id="47" name="Freeform: Shape 46"/>
            <p:cNvSpPr/>
            <p:nvPr/>
          </p:nvSpPr>
          <p:spPr>
            <a:xfrm>
              <a:off x="8030453" y="1971764"/>
              <a:ext cx="6116" cy="16279"/>
            </a:xfrm>
            <a:custGeom>
              <a:avLst/>
              <a:gdLst>
                <a:gd name="connsiteX0" fmla="*/ 6116 w 6116"/>
                <a:gd name="connsiteY0" fmla="*/ 0 h 16279"/>
                <a:gd name="connsiteX1" fmla="*/ 0 w 6116"/>
                <a:gd name="connsiteY1" fmla="*/ 16280 h 16279"/>
              </a:gdLst>
              <a:ahLst/>
              <a:cxnLst>
                <a:cxn ang="0">
                  <a:pos x="connsiteX0" y="connsiteY0"/>
                </a:cxn>
                <a:cxn ang="0">
                  <a:pos x="connsiteX1" y="connsiteY1"/>
                </a:cxn>
              </a:cxnLst>
              <a:rect l="l" t="t" r="r" b="b"/>
              <a:pathLst>
                <a:path w="6116" h="16279">
                  <a:moveTo>
                    <a:pt x="6116" y="0"/>
                  </a:moveTo>
                  <a:lnTo>
                    <a:pt x="0" y="16280"/>
                  </a:lnTo>
                </a:path>
              </a:pathLst>
            </a:custGeom>
            <a:ln w="6777" cap="rnd">
              <a:solidFill>
                <a:schemeClr val="tx2"/>
              </a:solidFill>
              <a:prstDash val="solid"/>
              <a:round/>
            </a:ln>
          </p:spPr>
          <p:txBody>
            <a:bodyPr rtlCol="0" anchor="ctr"/>
            <a:lstStyle/>
            <a:p>
              <a:endParaRPr lang="pt-BR"/>
            </a:p>
          </p:txBody>
        </p:sp>
        <p:sp>
          <p:nvSpPr>
            <p:cNvPr id="48" name="Freeform: Shape 47"/>
            <p:cNvSpPr/>
            <p:nvPr/>
          </p:nvSpPr>
          <p:spPr>
            <a:xfrm>
              <a:off x="8038608" y="1991435"/>
              <a:ext cx="6795" cy="14923"/>
            </a:xfrm>
            <a:custGeom>
              <a:avLst/>
              <a:gdLst>
                <a:gd name="connsiteX0" fmla="*/ 6796 w 6795"/>
                <a:gd name="connsiteY0" fmla="*/ 0 h 14923"/>
                <a:gd name="connsiteX1" fmla="*/ 0 w 6795"/>
                <a:gd name="connsiteY1" fmla="*/ 14923 h 14923"/>
              </a:gdLst>
              <a:ahLst/>
              <a:cxnLst>
                <a:cxn ang="0">
                  <a:pos x="connsiteX0" y="connsiteY0"/>
                </a:cxn>
                <a:cxn ang="0">
                  <a:pos x="connsiteX1" y="connsiteY1"/>
                </a:cxn>
              </a:cxnLst>
              <a:rect l="l" t="t" r="r" b="b"/>
              <a:pathLst>
                <a:path w="6795" h="14923">
                  <a:moveTo>
                    <a:pt x="6796" y="0"/>
                  </a:moveTo>
                  <a:lnTo>
                    <a:pt x="0" y="14923"/>
                  </a:lnTo>
                </a:path>
              </a:pathLst>
            </a:custGeom>
            <a:ln w="6777" cap="rnd">
              <a:solidFill>
                <a:schemeClr val="tx2"/>
              </a:solidFill>
              <a:prstDash val="solid"/>
              <a:round/>
            </a:ln>
          </p:spPr>
          <p:txBody>
            <a:bodyPr rtlCol="0" anchor="ctr"/>
            <a:lstStyle/>
            <a:p>
              <a:endParaRPr lang="pt-BR"/>
            </a:p>
          </p:txBody>
        </p:sp>
        <p:sp>
          <p:nvSpPr>
            <p:cNvPr id="49" name="Freeform: Shape 48"/>
            <p:cNvSpPr/>
            <p:nvPr/>
          </p:nvSpPr>
          <p:spPr>
            <a:xfrm>
              <a:off x="8058316" y="2009071"/>
              <a:ext cx="3397" cy="13566"/>
            </a:xfrm>
            <a:custGeom>
              <a:avLst/>
              <a:gdLst>
                <a:gd name="connsiteX0" fmla="*/ 3398 w 3397"/>
                <a:gd name="connsiteY0" fmla="*/ 0 h 13566"/>
                <a:gd name="connsiteX1" fmla="*/ 0 w 3397"/>
                <a:gd name="connsiteY1" fmla="*/ 13567 h 13566"/>
              </a:gdLst>
              <a:ahLst/>
              <a:cxnLst>
                <a:cxn ang="0">
                  <a:pos x="connsiteX0" y="connsiteY0"/>
                </a:cxn>
                <a:cxn ang="0">
                  <a:pos x="connsiteX1" y="connsiteY1"/>
                </a:cxn>
              </a:cxnLst>
              <a:rect l="l" t="t" r="r" b="b"/>
              <a:pathLst>
                <a:path w="3397" h="13566">
                  <a:moveTo>
                    <a:pt x="3398" y="0"/>
                  </a:moveTo>
                  <a:lnTo>
                    <a:pt x="0" y="13567"/>
                  </a:lnTo>
                </a:path>
              </a:pathLst>
            </a:custGeom>
            <a:ln w="6777" cap="rnd">
              <a:solidFill>
                <a:schemeClr val="tx2"/>
              </a:solidFill>
              <a:prstDash val="solid"/>
              <a:round/>
            </a:ln>
          </p:spPr>
          <p:txBody>
            <a:bodyPr rtlCol="0" anchor="ctr"/>
            <a:lstStyle/>
            <a:p>
              <a:endParaRPr lang="pt-BR"/>
            </a:p>
          </p:txBody>
        </p:sp>
        <p:sp>
          <p:nvSpPr>
            <p:cNvPr id="50" name="Freeform: Shape 49"/>
            <p:cNvSpPr/>
            <p:nvPr/>
          </p:nvSpPr>
          <p:spPr>
            <a:xfrm>
              <a:off x="8084821" y="2011106"/>
              <a:ext cx="3397" cy="14923"/>
            </a:xfrm>
            <a:custGeom>
              <a:avLst/>
              <a:gdLst>
                <a:gd name="connsiteX0" fmla="*/ 3398 w 3397"/>
                <a:gd name="connsiteY0" fmla="*/ 0 h 14923"/>
                <a:gd name="connsiteX1" fmla="*/ 0 w 3397"/>
                <a:gd name="connsiteY1" fmla="*/ 14923 h 14923"/>
              </a:gdLst>
              <a:ahLst/>
              <a:cxnLst>
                <a:cxn ang="0">
                  <a:pos x="connsiteX0" y="connsiteY0"/>
                </a:cxn>
                <a:cxn ang="0">
                  <a:pos x="connsiteX1" y="connsiteY1"/>
                </a:cxn>
              </a:cxnLst>
              <a:rect l="l" t="t" r="r" b="b"/>
              <a:pathLst>
                <a:path w="3397" h="14923">
                  <a:moveTo>
                    <a:pt x="3398" y="0"/>
                  </a:moveTo>
                  <a:lnTo>
                    <a:pt x="0" y="14923"/>
                  </a:lnTo>
                </a:path>
              </a:pathLst>
            </a:custGeom>
            <a:ln w="6777" cap="rnd">
              <a:solidFill>
                <a:schemeClr val="tx2"/>
              </a:solidFill>
              <a:prstDash val="solid"/>
              <a:round/>
            </a:ln>
          </p:spPr>
          <p:txBody>
            <a:bodyPr rtlCol="0" anchor="ctr"/>
            <a:lstStyle/>
            <a:p>
              <a:endParaRPr lang="pt-BR"/>
            </a:p>
          </p:txBody>
        </p:sp>
        <p:sp>
          <p:nvSpPr>
            <p:cNvPr id="51" name="Freeform: Shape 50"/>
            <p:cNvSpPr/>
            <p:nvPr/>
          </p:nvSpPr>
          <p:spPr>
            <a:xfrm>
              <a:off x="8107927" y="2007036"/>
              <a:ext cx="2718" cy="18993"/>
            </a:xfrm>
            <a:custGeom>
              <a:avLst/>
              <a:gdLst>
                <a:gd name="connsiteX0" fmla="*/ 2718 w 2718"/>
                <a:gd name="connsiteY0" fmla="*/ 0 h 18993"/>
                <a:gd name="connsiteX1" fmla="*/ 0 w 2718"/>
                <a:gd name="connsiteY1" fmla="*/ 18993 h 18993"/>
              </a:gdLst>
              <a:ahLst/>
              <a:cxnLst>
                <a:cxn ang="0">
                  <a:pos x="connsiteX0" y="connsiteY0"/>
                </a:cxn>
                <a:cxn ang="0">
                  <a:pos x="connsiteX1" y="connsiteY1"/>
                </a:cxn>
              </a:cxnLst>
              <a:rect l="l" t="t" r="r" b="b"/>
              <a:pathLst>
                <a:path w="2718" h="18993">
                  <a:moveTo>
                    <a:pt x="2718" y="0"/>
                  </a:moveTo>
                  <a:lnTo>
                    <a:pt x="0" y="18993"/>
                  </a:lnTo>
                </a:path>
              </a:pathLst>
            </a:custGeom>
            <a:ln w="6777" cap="rnd">
              <a:solidFill>
                <a:schemeClr val="tx2"/>
              </a:solidFill>
              <a:prstDash val="solid"/>
              <a:round/>
            </a:ln>
          </p:spPr>
          <p:txBody>
            <a:bodyPr rtlCol="0" anchor="ctr"/>
            <a:lstStyle/>
            <a:p>
              <a:endParaRPr lang="pt-BR"/>
            </a:p>
          </p:txBody>
        </p:sp>
        <p:sp>
          <p:nvSpPr>
            <p:cNvPr id="52" name="Freeform: Shape 51"/>
            <p:cNvSpPr/>
            <p:nvPr/>
          </p:nvSpPr>
          <p:spPr>
            <a:xfrm>
              <a:off x="8137830" y="2003645"/>
              <a:ext cx="6795" cy="18993"/>
            </a:xfrm>
            <a:custGeom>
              <a:avLst/>
              <a:gdLst>
                <a:gd name="connsiteX0" fmla="*/ 0 w 6795"/>
                <a:gd name="connsiteY0" fmla="*/ 0 h 18993"/>
                <a:gd name="connsiteX1" fmla="*/ 0 w 6795"/>
                <a:gd name="connsiteY1" fmla="*/ 18993 h 18993"/>
              </a:gdLst>
              <a:ahLst/>
              <a:cxnLst>
                <a:cxn ang="0">
                  <a:pos x="connsiteX0" y="connsiteY0"/>
                </a:cxn>
                <a:cxn ang="0">
                  <a:pos x="connsiteX1" y="connsiteY1"/>
                </a:cxn>
              </a:cxnLst>
              <a:rect l="l" t="t" r="r" b="b"/>
              <a:pathLst>
                <a:path w="6795" h="18993">
                  <a:moveTo>
                    <a:pt x="0" y="0"/>
                  </a:moveTo>
                  <a:lnTo>
                    <a:pt x="0" y="18993"/>
                  </a:lnTo>
                </a:path>
              </a:pathLst>
            </a:custGeom>
            <a:ln w="6777" cap="rnd">
              <a:solidFill>
                <a:schemeClr val="tx2"/>
              </a:solidFill>
              <a:prstDash val="solid"/>
              <a:round/>
            </a:ln>
          </p:spPr>
          <p:txBody>
            <a:bodyPr rtlCol="0" anchor="ctr"/>
            <a:lstStyle/>
            <a:p>
              <a:endParaRPr lang="pt-BR"/>
            </a:p>
          </p:txBody>
        </p:sp>
        <p:sp>
          <p:nvSpPr>
            <p:cNvPr id="53" name="Freeform: Shape 52"/>
            <p:cNvSpPr/>
            <p:nvPr/>
          </p:nvSpPr>
          <p:spPr>
            <a:xfrm>
              <a:off x="8166373" y="1993470"/>
              <a:ext cx="2038" cy="22384"/>
            </a:xfrm>
            <a:custGeom>
              <a:avLst/>
              <a:gdLst>
                <a:gd name="connsiteX0" fmla="*/ 2039 w 2038"/>
                <a:gd name="connsiteY0" fmla="*/ 0 h 22384"/>
                <a:gd name="connsiteX1" fmla="*/ 0 w 2038"/>
                <a:gd name="connsiteY1" fmla="*/ 22385 h 22384"/>
              </a:gdLst>
              <a:ahLst/>
              <a:cxnLst>
                <a:cxn ang="0">
                  <a:pos x="connsiteX0" y="connsiteY0"/>
                </a:cxn>
                <a:cxn ang="0">
                  <a:pos x="connsiteX1" y="connsiteY1"/>
                </a:cxn>
              </a:cxnLst>
              <a:rect l="l" t="t" r="r" b="b"/>
              <a:pathLst>
                <a:path w="2038" h="22384">
                  <a:moveTo>
                    <a:pt x="2039" y="0"/>
                  </a:moveTo>
                  <a:lnTo>
                    <a:pt x="0" y="22385"/>
                  </a:lnTo>
                </a:path>
              </a:pathLst>
            </a:custGeom>
            <a:ln w="6777" cap="rnd">
              <a:solidFill>
                <a:schemeClr val="tx2"/>
              </a:solidFill>
              <a:prstDash val="solid"/>
              <a:round/>
            </a:ln>
          </p:spPr>
          <p:txBody>
            <a:bodyPr rtlCol="0" anchor="ctr"/>
            <a:lstStyle/>
            <a:p>
              <a:endParaRPr lang="pt-BR"/>
            </a:p>
          </p:txBody>
        </p:sp>
        <p:sp>
          <p:nvSpPr>
            <p:cNvPr id="54" name="Freeform: Shape 53"/>
            <p:cNvSpPr/>
            <p:nvPr/>
          </p:nvSpPr>
          <p:spPr>
            <a:xfrm>
              <a:off x="8191518" y="1987365"/>
              <a:ext cx="6795" cy="21706"/>
            </a:xfrm>
            <a:custGeom>
              <a:avLst/>
              <a:gdLst>
                <a:gd name="connsiteX0" fmla="*/ 0 w 6795"/>
                <a:gd name="connsiteY0" fmla="*/ 0 h 21706"/>
                <a:gd name="connsiteX1" fmla="*/ 0 w 6795"/>
                <a:gd name="connsiteY1" fmla="*/ 21706 h 21706"/>
              </a:gdLst>
              <a:ahLst/>
              <a:cxnLst>
                <a:cxn ang="0">
                  <a:pos x="connsiteX0" y="connsiteY0"/>
                </a:cxn>
                <a:cxn ang="0">
                  <a:pos x="connsiteX1" y="connsiteY1"/>
                </a:cxn>
              </a:cxnLst>
              <a:rect l="l" t="t" r="r" b="b"/>
              <a:pathLst>
                <a:path w="6795" h="21706">
                  <a:moveTo>
                    <a:pt x="0" y="0"/>
                  </a:moveTo>
                  <a:lnTo>
                    <a:pt x="0" y="21706"/>
                  </a:lnTo>
                </a:path>
              </a:pathLst>
            </a:custGeom>
            <a:ln w="6777" cap="rnd">
              <a:solidFill>
                <a:schemeClr val="tx2"/>
              </a:solidFill>
              <a:prstDash val="solid"/>
              <a:round/>
            </a:ln>
          </p:spPr>
          <p:txBody>
            <a:bodyPr rtlCol="0" anchor="ctr"/>
            <a:lstStyle/>
            <a:p>
              <a:endParaRPr lang="pt-BR"/>
            </a:p>
          </p:txBody>
        </p:sp>
      </p:grpSp>
      <p:grpSp>
        <p:nvGrpSpPr>
          <p:cNvPr id="55" name="Graphic 9"/>
          <p:cNvGrpSpPr/>
          <p:nvPr/>
        </p:nvGrpSpPr>
        <p:grpSpPr>
          <a:xfrm>
            <a:off x="306152" y="3114166"/>
            <a:ext cx="1044430" cy="1795900"/>
            <a:chOff x="306152" y="3114166"/>
            <a:chExt cx="1044430" cy="1795900"/>
          </a:xfrm>
        </p:grpSpPr>
        <p:grpSp>
          <p:nvGrpSpPr>
            <p:cNvPr id="56" name="Graphic 9"/>
            <p:cNvGrpSpPr/>
            <p:nvPr/>
          </p:nvGrpSpPr>
          <p:grpSpPr>
            <a:xfrm>
              <a:off x="306152" y="3114166"/>
              <a:ext cx="1044430" cy="1398506"/>
              <a:chOff x="306152" y="3114166"/>
              <a:chExt cx="1044430" cy="1398506"/>
            </a:xfrm>
          </p:grpSpPr>
          <p:sp>
            <p:nvSpPr>
              <p:cNvPr id="57" name="Freeform: Shape 56"/>
              <p:cNvSpPr/>
              <p:nvPr/>
            </p:nvSpPr>
            <p:spPr>
              <a:xfrm>
                <a:off x="486018" y="3290496"/>
                <a:ext cx="192085" cy="1196558"/>
              </a:xfrm>
              <a:custGeom>
                <a:avLst/>
                <a:gdLst>
                  <a:gd name="connsiteX0" fmla="*/ 192086 w 192085"/>
                  <a:gd name="connsiteY0" fmla="*/ 1196558 h 1196558"/>
                  <a:gd name="connsiteX1" fmla="*/ 25687 w 192085"/>
                  <a:gd name="connsiteY1" fmla="*/ 0 h 1196558"/>
                </a:gdLst>
                <a:ahLst/>
                <a:cxnLst>
                  <a:cxn ang="0">
                    <a:pos x="connsiteX0" y="connsiteY0"/>
                  </a:cxn>
                  <a:cxn ang="0">
                    <a:pos x="connsiteX1" y="connsiteY1"/>
                  </a:cxn>
                </a:cxnLst>
                <a:rect l="l" t="t" r="r" b="b"/>
                <a:pathLst>
                  <a:path w="192085" h="1196558">
                    <a:moveTo>
                      <a:pt x="192086" y="1196558"/>
                    </a:moveTo>
                    <a:cubicBezTo>
                      <a:pt x="192086" y="894763"/>
                      <a:pt x="-83787" y="627334"/>
                      <a:pt x="25687" y="0"/>
                    </a:cubicBezTo>
                  </a:path>
                </a:pathLst>
              </a:custGeom>
              <a:noFill/>
              <a:ln w="9525" cap="rnd">
                <a:solidFill>
                  <a:schemeClr val="tx2"/>
                </a:solidFill>
                <a:prstDash val="solid"/>
                <a:round/>
              </a:ln>
            </p:spPr>
            <p:txBody>
              <a:bodyPr rtlCol="0" anchor="ctr"/>
              <a:lstStyle/>
              <a:p>
                <a:endParaRPr lang="pt-BR"/>
              </a:p>
            </p:txBody>
          </p:sp>
          <p:sp>
            <p:nvSpPr>
              <p:cNvPr id="72" name="Freeform: Shape 71"/>
              <p:cNvSpPr/>
              <p:nvPr/>
            </p:nvSpPr>
            <p:spPr>
              <a:xfrm>
                <a:off x="306152" y="3224075"/>
                <a:ext cx="447031" cy="968682"/>
              </a:xfrm>
              <a:custGeom>
                <a:avLst/>
                <a:gdLst>
                  <a:gd name="connsiteX0" fmla="*/ 199923 w 447031"/>
                  <a:gd name="connsiteY0" fmla="*/ 2063 h 968682"/>
                  <a:gd name="connsiteX1" fmla="*/ 231201 w 447031"/>
                  <a:gd name="connsiteY1" fmla="*/ 12060 h 968682"/>
                  <a:gd name="connsiteX2" fmla="*/ 276241 w 447031"/>
                  <a:gd name="connsiteY2" fmla="*/ 311981 h 968682"/>
                  <a:gd name="connsiteX3" fmla="*/ 447020 w 447031"/>
                  <a:gd name="connsiteY3" fmla="*/ 517552 h 968682"/>
                  <a:gd name="connsiteX4" fmla="*/ 371952 w 447031"/>
                  <a:gd name="connsiteY4" fmla="*/ 743117 h 968682"/>
                  <a:gd name="connsiteX5" fmla="*/ 308145 w 447031"/>
                  <a:gd name="connsiteY5" fmla="*/ 968682 h 968682"/>
                  <a:gd name="connsiteX6" fmla="*/ 109217 w 447031"/>
                  <a:gd name="connsiteY6" fmla="*/ 743117 h 968682"/>
                  <a:gd name="connsiteX7" fmla="*/ 994 w 447031"/>
                  <a:gd name="connsiteY7" fmla="*/ 520676 h 968682"/>
                  <a:gd name="connsiteX8" fmla="*/ 96080 w 447031"/>
                  <a:gd name="connsiteY8" fmla="*/ 293236 h 968682"/>
                  <a:gd name="connsiteX9" fmla="*/ 199923 w 447031"/>
                  <a:gd name="connsiteY9" fmla="*/ 2063 h 96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7031" h="968682">
                    <a:moveTo>
                      <a:pt x="199923" y="2063"/>
                    </a:moveTo>
                    <a:cubicBezTo>
                      <a:pt x="211183" y="-2936"/>
                      <a:pt x="224320" y="1438"/>
                      <a:pt x="231201" y="12060"/>
                    </a:cubicBezTo>
                    <a:cubicBezTo>
                      <a:pt x="318154" y="150149"/>
                      <a:pt x="261854" y="250747"/>
                      <a:pt x="276241" y="311981"/>
                    </a:cubicBezTo>
                    <a:cubicBezTo>
                      <a:pt x="290629" y="376339"/>
                      <a:pt x="445143" y="391960"/>
                      <a:pt x="447020" y="517552"/>
                    </a:cubicBezTo>
                    <a:cubicBezTo>
                      <a:pt x="448271" y="643143"/>
                      <a:pt x="351934" y="621899"/>
                      <a:pt x="371952" y="743117"/>
                    </a:cubicBezTo>
                    <a:cubicBezTo>
                      <a:pt x="391970" y="864335"/>
                      <a:pt x="308145" y="968682"/>
                      <a:pt x="308145" y="968682"/>
                    </a:cubicBezTo>
                    <a:cubicBezTo>
                      <a:pt x="308145" y="968682"/>
                      <a:pt x="106089" y="923694"/>
                      <a:pt x="109217" y="743117"/>
                    </a:cubicBezTo>
                    <a:cubicBezTo>
                      <a:pt x="109217" y="643143"/>
                      <a:pt x="-12142" y="650641"/>
                      <a:pt x="994" y="520676"/>
                    </a:cubicBezTo>
                    <a:cubicBezTo>
                      <a:pt x="14131" y="390710"/>
                      <a:pt x="101710" y="380713"/>
                      <a:pt x="96080" y="293236"/>
                    </a:cubicBezTo>
                    <a:cubicBezTo>
                      <a:pt x="90450" y="209508"/>
                      <a:pt x="22889" y="75794"/>
                      <a:pt x="199923" y="2063"/>
                    </a:cubicBezTo>
                    <a:close/>
                  </a:path>
                </a:pathLst>
              </a:custGeom>
              <a:noFill/>
              <a:ln w="9525" cap="rnd">
                <a:solidFill>
                  <a:schemeClr val="tx2"/>
                </a:solidFill>
                <a:prstDash val="solid"/>
                <a:round/>
              </a:ln>
            </p:spPr>
            <p:txBody>
              <a:bodyPr rtlCol="0" anchor="ctr"/>
              <a:lstStyle/>
              <a:p>
                <a:endParaRPr lang="pt-BR"/>
              </a:p>
            </p:txBody>
          </p:sp>
          <p:sp>
            <p:nvSpPr>
              <p:cNvPr id="73" name="Freeform: Shape 72"/>
              <p:cNvSpPr/>
              <p:nvPr/>
            </p:nvSpPr>
            <p:spPr>
              <a:xfrm>
                <a:off x="773934" y="3177401"/>
                <a:ext cx="169408" cy="1266539"/>
              </a:xfrm>
              <a:custGeom>
                <a:avLst/>
                <a:gdLst>
                  <a:gd name="connsiteX0" fmla="*/ 31159 w 169408"/>
                  <a:gd name="connsiteY0" fmla="*/ 1266540 h 1266539"/>
                  <a:gd name="connsiteX1" fmla="*/ 169408 w 169408"/>
                  <a:gd name="connsiteY1" fmla="*/ 0 h 1266539"/>
                </a:gdLst>
                <a:ahLst/>
                <a:cxnLst>
                  <a:cxn ang="0">
                    <a:pos x="connsiteX0" y="connsiteY0"/>
                  </a:cxn>
                  <a:cxn ang="0">
                    <a:pos x="connsiteX1" y="connsiteY1"/>
                  </a:cxn>
                </a:cxnLst>
                <a:rect l="l" t="t" r="r" b="b"/>
                <a:pathLst>
                  <a:path w="169408" h="1266539">
                    <a:moveTo>
                      <a:pt x="31159" y="1266540"/>
                    </a:moveTo>
                    <a:cubicBezTo>
                      <a:pt x="-20762" y="1076590"/>
                      <a:pt x="-27644" y="511115"/>
                      <a:pt x="169408" y="0"/>
                    </a:cubicBezTo>
                  </a:path>
                </a:pathLst>
              </a:custGeom>
              <a:noFill/>
              <a:ln w="9525" cap="rnd">
                <a:solidFill>
                  <a:schemeClr val="tx2"/>
                </a:solidFill>
                <a:prstDash val="solid"/>
                <a:round/>
              </a:ln>
            </p:spPr>
            <p:txBody>
              <a:bodyPr rtlCol="0" anchor="ctr"/>
              <a:lstStyle/>
              <a:p>
                <a:endParaRPr lang="pt-BR"/>
              </a:p>
            </p:txBody>
          </p:sp>
          <p:sp>
            <p:nvSpPr>
              <p:cNvPr id="74" name="Freeform: Shape 73"/>
              <p:cNvSpPr/>
              <p:nvPr/>
            </p:nvSpPr>
            <p:spPr>
              <a:xfrm>
                <a:off x="601904" y="3114166"/>
                <a:ext cx="445358" cy="956123"/>
              </a:xfrm>
              <a:custGeom>
                <a:avLst/>
                <a:gdLst>
                  <a:gd name="connsiteX0" fmla="*/ 354575 w 445358"/>
                  <a:gd name="connsiteY0" fmla="*/ 127 h 956123"/>
                  <a:gd name="connsiteX1" fmla="*/ 381474 w 445358"/>
                  <a:gd name="connsiteY1" fmla="*/ 18872 h 956123"/>
                  <a:gd name="connsiteX2" fmla="*/ 336434 w 445358"/>
                  <a:gd name="connsiteY2" fmla="*/ 318792 h 956123"/>
                  <a:gd name="connsiteX3" fmla="*/ 439652 w 445358"/>
                  <a:gd name="connsiteY3" fmla="*/ 564977 h 956123"/>
                  <a:gd name="connsiteX4" fmla="*/ 302028 w 445358"/>
                  <a:gd name="connsiteY4" fmla="*/ 758676 h 956123"/>
                  <a:gd name="connsiteX5" fmla="*/ 175665 w 445358"/>
                  <a:gd name="connsiteY5" fmla="*/ 956123 h 956123"/>
                  <a:gd name="connsiteX6" fmla="*/ 51178 w 445358"/>
                  <a:gd name="connsiteY6" fmla="*/ 682446 h 956123"/>
                  <a:gd name="connsiteX7" fmla="*/ 13019 w 445358"/>
                  <a:gd name="connsiteY7" fmla="*/ 438136 h 956123"/>
                  <a:gd name="connsiteX8" fmla="*/ 170035 w 445358"/>
                  <a:gd name="connsiteY8" fmla="*/ 248811 h 956123"/>
                  <a:gd name="connsiteX9" fmla="*/ 354575 w 445358"/>
                  <a:gd name="connsiteY9" fmla="*/ 127 h 95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358" h="956123">
                    <a:moveTo>
                      <a:pt x="354575" y="127"/>
                    </a:moveTo>
                    <a:cubicBezTo>
                      <a:pt x="367087" y="-1123"/>
                      <a:pt x="378347" y="7000"/>
                      <a:pt x="381474" y="18872"/>
                    </a:cubicBezTo>
                    <a:cubicBezTo>
                      <a:pt x="424013" y="176330"/>
                      <a:pt x="340813" y="256309"/>
                      <a:pt x="336434" y="318792"/>
                    </a:cubicBezTo>
                    <a:cubicBezTo>
                      <a:pt x="332055" y="384400"/>
                      <a:pt x="475309" y="444384"/>
                      <a:pt x="439652" y="564977"/>
                    </a:cubicBezTo>
                    <a:cubicBezTo>
                      <a:pt x="403995" y="685570"/>
                      <a:pt x="318293" y="636833"/>
                      <a:pt x="302028" y="758676"/>
                    </a:cubicBezTo>
                    <a:cubicBezTo>
                      <a:pt x="285764" y="880518"/>
                      <a:pt x="175665" y="956123"/>
                      <a:pt x="175665" y="956123"/>
                    </a:cubicBezTo>
                    <a:cubicBezTo>
                      <a:pt x="175665" y="956123"/>
                      <a:pt x="-4497" y="854275"/>
                      <a:pt x="51178" y="682446"/>
                    </a:cubicBezTo>
                    <a:cubicBezTo>
                      <a:pt x="80579" y="586846"/>
                      <a:pt x="-38277" y="558729"/>
                      <a:pt x="13019" y="438136"/>
                    </a:cubicBezTo>
                    <a:cubicBezTo>
                      <a:pt x="64315" y="317543"/>
                      <a:pt x="149391" y="333788"/>
                      <a:pt x="170035" y="248811"/>
                    </a:cubicBezTo>
                    <a:cubicBezTo>
                      <a:pt x="189427" y="166333"/>
                      <a:pt x="163779" y="18872"/>
                      <a:pt x="354575" y="127"/>
                    </a:cubicBezTo>
                    <a:close/>
                  </a:path>
                </a:pathLst>
              </a:custGeom>
              <a:solidFill>
                <a:schemeClr val="accent1"/>
              </a:solidFill>
              <a:ln w="6237" cap="flat">
                <a:noFill/>
                <a:prstDash val="solid"/>
                <a:miter/>
              </a:ln>
            </p:spPr>
            <p:txBody>
              <a:bodyPr rtlCol="0" anchor="ctr"/>
              <a:lstStyle/>
              <a:p>
                <a:endParaRPr lang="pt-BR"/>
              </a:p>
            </p:txBody>
          </p:sp>
          <p:sp>
            <p:nvSpPr>
              <p:cNvPr id="75" name="Freeform: Shape 74"/>
              <p:cNvSpPr/>
              <p:nvPr/>
            </p:nvSpPr>
            <p:spPr>
              <a:xfrm>
                <a:off x="805093" y="3410464"/>
                <a:ext cx="494818" cy="1102208"/>
              </a:xfrm>
              <a:custGeom>
                <a:avLst/>
                <a:gdLst>
                  <a:gd name="connsiteX0" fmla="*/ 0 w 494818"/>
                  <a:gd name="connsiteY0" fmla="*/ 1102208 h 1102208"/>
                  <a:gd name="connsiteX1" fmla="*/ 494819 w 494818"/>
                  <a:gd name="connsiteY1" fmla="*/ 0 h 1102208"/>
                </a:gdLst>
                <a:ahLst/>
                <a:cxnLst>
                  <a:cxn ang="0">
                    <a:pos x="connsiteX0" y="connsiteY0"/>
                  </a:cxn>
                  <a:cxn ang="0">
                    <a:pos x="connsiteX1" y="connsiteY1"/>
                  </a:cxn>
                </a:cxnLst>
                <a:rect l="l" t="t" r="r" b="b"/>
                <a:pathLst>
                  <a:path w="494818" h="1102208">
                    <a:moveTo>
                      <a:pt x="0" y="1102208"/>
                    </a:moveTo>
                    <a:cubicBezTo>
                      <a:pt x="160769" y="846026"/>
                      <a:pt x="68812" y="473625"/>
                      <a:pt x="494819" y="0"/>
                    </a:cubicBezTo>
                  </a:path>
                </a:pathLst>
              </a:custGeom>
              <a:noFill/>
              <a:ln w="9525" cap="rnd">
                <a:solidFill>
                  <a:schemeClr val="tx2"/>
                </a:solidFill>
                <a:prstDash val="solid"/>
                <a:round/>
              </a:ln>
            </p:spPr>
            <p:txBody>
              <a:bodyPr rtlCol="0" anchor="ctr"/>
              <a:lstStyle/>
              <a:p>
                <a:endParaRPr lang="pt-BR"/>
              </a:p>
            </p:txBody>
          </p:sp>
          <p:sp>
            <p:nvSpPr>
              <p:cNvPr id="76" name="Freeform: Shape 75"/>
              <p:cNvSpPr/>
              <p:nvPr/>
            </p:nvSpPr>
            <p:spPr>
              <a:xfrm>
                <a:off x="825082" y="3349353"/>
                <a:ext cx="525500" cy="880894"/>
              </a:xfrm>
              <a:custGeom>
                <a:avLst/>
                <a:gdLst>
                  <a:gd name="connsiteX0" fmla="*/ 504232 w 525500"/>
                  <a:gd name="connsiteY0" fmla="*/ 4251 h 880894"/>
                  <a:gd name="connsiteX1" fmla="*/ 525501 w 525500"/>
                  <a:gd name="connsiteY1" fmla="*/ 29245 h 880894"/>
                  <a:gd name="connsiteX2" fmla="*/ 404142 w 525500"/>
                  <a:gd name="connsiteY2" fmla="*/ 307296 h 880894"/>
                  <a:gd name="connsiteX3" fmla="*/ 439799 w 525500"/>
                  <a:gd name="connsiteY3" fmla="*/ 572226 h 880894"/>
                  <a:gd name="connsiteX4" fmla="*/ 256510 w 525500"/>
                  <a:gd name="connsiteY4" fmla="*/ 723436 h 880894"/>
                  <a:gd name="connsiteX5" fmla="*/ 82603 w 525500"/>
                  <a:gd name="connsiteY5" fmla="*/ 880894 h 880894"/>
                  <a:gd name="connsiteX6" fmla="*/ 33810 w 525500"/>
                  <a:gd name="connsiteY6" fmla="*/ 584098 h 880894"/>
                  <a:gd name="connsiteX7" fmla="*/ 60083 w 525500"/>
                  <a:gd name="connsiteY7" fmla="*/ 338538 h 880894"/>
                  <a:gd name="connsiteX8" fmla="*/ 261514 w 525500"/>
                  <a:gd name="connsiteY8" fmla="*/ 196700 h 880894"/>
                  <a:gd name="connsiteX9" fmla="*/ 504232 w 525500"/>
                  <a:gd name="connsiteY9" fmla="*/ 4251 h 880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5500" h="880894">
                    <a:moveTo>
                      <a:pt x="504232" y="4251"/>
                    </a:moveTo>
                    <a:cubicBezTo>
                      <a:pt x="516117" y="6126"/>
                      <a:pt x="525501" y="16748"/>
                      <a:pt x="525501" y="29245"/>
                    </a:cubicBezTo>
                    <a:cubicBezTo>
                      <a:pt x="525501" y="192326"/>
                      <a:pt x="424786" y="247937"/>
                      <a:pt x="404142" y="307296"/>
                    </a:cubicBezTo>
                    <a:cubicBezTo>
                      <a:pt x="382873" y="369155"/>
                      <a:pt x="505483" y="464754"/>
                      <a:pt x="439799" y="572226"/>
                    </a:cubicBezTo>
                    <a:cubicBezTo>
                      <a:pt x="374115" y="679697"/>
                      <a:pt x="304052" y="610341"/>
                      <a:pt x="256510" y="723436"/>
                    </a:cubicBezTo>
                    <a:cubicBezTo>
                      <a:pt x="208967" y="836531"/>
                      <a:pt x="82603" y="880894"/>
                      <a:pt x="82603" y="880894"/>
                    </a:cubicBezTo>
                    <a:cubicBezTo>
                      <a:pt x="82603" y="880894"/>
                      <a:pt x="-64403" y="735932"/>
                      <a:pt x="33810" y="584098"/>
                    </a:cubicBezTo>
                    <a:cubicBezTo>
                      <a:pt x="86982" y="499120"/>
                      <a:pt x="-19989" y="441011"/>
                      <a:pt x="60083" y="338538"/>
                    </a:cubicBezTo>
                    <a:cubicBezTo>
                      <a:pt x="140155" y="236065"/>
                      <a:pt x="219601" y="273555"/>
                      <a:pt x="261514" y="196700"/>
                    </a:cubicBezTo>
                    <a:cubicBezTo>
                      <a:pt x="301550" y="121720"/>
                      <a:pt x="315312" y="-26990"/>
                      <a:pt x="504232" y="4251"/>
                    </a:cubicBezTo>
                    <a:close/>
                  </a:path>
                </a:pathLst>
              </a:custGeom>
              <a:noFill/>
              <a:ln w="9525" cap="rnd">
                <a:solidFill>
                  <a:schemeClr val="tx2"/>
                </a:solidFill>
                <a:prstDash val="solid"/>
                <a:round/>
              </a:ln>
            </p:spPr>
            <p:txBody>
              <a:bodyPr rtlCol="0" anchor="ctr"/>
              <a:lstStyle/>
              <a:p>
                <a:endParaRPr lang="pt-BR" dirty="0"/>
              </a:p>
            </p:txBody>
          </p:sp>
          <p:sp>
            <p:nvSpPr>
              <p:cNvPr id="77" name="Freeform: Shape 76"/>
              <p:cNvSpPr/>
              <p:nvPr/>
            </p:nvSpPr>
            <p:spPr>
              <a:xfrm>
                <a:off x="774441" y="3177401"/>
                <a:ext cx="168901" cy="892888"/>
              </a:xfrm>
              <a:custGeom>
                <a:avLst/>
                <a:gdLst>
                  <a:gd name="connsiteX0" fmla="*/ 0 w 168901"/>
                  <a:gd name="connsiteY0" fmla="*/ 892889 h 892888"/>
                  <a:gd name="connsiteX1" fmla="*/ 168902 w 168901"/>
                  <a:gd name="connsiteY1" fmla="*/ 0 h 892888"/>
                </a:gdLst>
                <a:ahLst/>
                <a:cxnLst>
                  <a:cxn ang="0">
                    <a:pos x="connsiteX0" y="connsiteY0"/>
                  </a:cxn>
                  <a:cxn ang="0">
                    <a:pos x="connsiteX1" y="connsiteY1"/>
                  </a:cxn>
                </a:cxnLst>
                <a:rect l="l" t="t" r="r" b="b"/>
                <a:pathLst>
                  <a:path w="168901" h="892888">
                    <a:moveTo>
                      <a:pt x="0" y="892889"/>
                    </a:moveTo>
                    <a:cubicBezTo>
                      <a:pt x="5004" y="639206"/>
                      <a:pt x="49419" y="309918"/>
                      <a:pt x="168902" y="0"/>
                    </a:cubicBezTo>
                  </a:path>
                </a:pathLst>
              </a:custGeom>
              <a:noFill/>
              <a:ln w="9525" cap="rnd">
                <a:solidFill>
                  <a:schemeClr val="bg1"/>
                </a:solidFill>
                <a:prstDash val="solid"/>
                <a:round/>
              </a:ln>
            </p:spPr>
            <p:txBody>
              <a:bodyPr rtlCol="0" anchor="ctr"/>
              <a:lstStyle/>
              <a:p>
                <a:endParaRPr lang="pt-BR"/>
              </a:p>
            </p:txBody>
          </p:sp>
        </p:grpSp>
        <p:sp>
          <p:nvSpPr>
            <p:cNvPr id="78" name="Freeform: Shape 77"/>
            <p:cNvSpPr/>
            <p:nvPr/>
          </p:nvSpPr>
          <p:spPr>
            <a:xfrm>
              <a:off x="569930" y="4352714"/>
              <a:ext cx="438272" cy="557352"/>
            </a:xfrm>
            <a:custGeom>
              <a:avLst/>
              <a:gdLst>
                <a:gd name="connsiteX0" fmla="*/ 309605 w 438272"/>
                <a:gd name="connsiteY0" fmla="*/ 557352 h 557352"/>
                <a:gd name="connsiteX1" fmla="*/ 128818 w 438272"/>
                <a:gd name="connsiteY1" fmla="*/ 557352 h 557352"/>
                <a:gd name="connsiteX2" fmla="*/ 97540 w 438272"/>
                <a:gd name="connsiteY2" fmla="*/ 531734 h 557352"/>
                <a:gd name="connsiteX3" fmla="*/ 578 w 438272"/>
                <a:gd name="connsiteY3" fmla="*/ 37490 h 557352"/>
                <a:gd name="connsiteX4" fmla="*/ 31856 w 438272"/>
                <a:gd name="connsiteY4" fmla="*/ 0 h 557352"/>
                <a:gd name="connsiteX5" fmla="*/ 406567 w 438272"/>
                <a:gd name="connsiteY5" fmla="*/ 0 h 557352"/>
                <a:gd name="connsiteX6" fmla="*/ 437845 w 438272"/>
                <a:gd name="connsiteY6" fmla="*/ 37490 h 557352"/>
                <a:gd name="connsiteX7" fmla="*/ 340883 w 438272"/>
                <a:gd name="connsiteY7" fmla="*/ 531734 h 557352"/>
                <a:gd name="connsiteX8" fmla="*/ 309605 w 438272"/>
                <a:gd name="connsiteY8" fmla="*/ 557352 h 557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272" h="557352">
                  <a:moveTo>
                    <a:pt x="309605" y="557352"/>
                  </a:moveTo>
                  <a:lnTo>
                    <a:pt x="128818" y="557352"/>
                  </a:lnTo>
                  <a:cubicBezTo>
                    <a:pt x="113804" y="557352"/>
                    <a:pt x="100667" y="546730"/>
                    <a:pt x="97540" y="531734"/>
                  </a:cubicBezTo>
                  <a:lnTo>
                    <a:pt x="578" y="37490"/>
                  </a:lnTo>
                  <a:cubicBezTo>
                    <a:pt x="-3176" y="18120"/>
                    <a:pt x="11838" y="0"/>
                    <a:pt x="31856" y="0"/>
                  </a:cubicBezTo>
                  <a:lnTo>
                    <a:pt x="406567" y="0"/>
                  </a:lnTo>
                  <a:cubicBezTo>
                    <a:pt x="426585" y="0"/>
                    <a:pt x="440973" y="18120"/>
                    <a:pt x="437845" y="37490"/>
                  </a:cubicBezTo>
                  <a:lnTo>
                    <a:pt x="340883" y="531734"/>
                  </a:lnTo>
                  <a:cubicBezTo>
                    <a:pt x="337755" y="546105"/>
                    <a:pt x="325244" y="557352"/>
                    <a:pt x="309605" y="557352"/>
                  </a:cubicBezTo>
                  <a:close/>
                </a:path>
              </a:pathLst>
            </a:custGeom>
            <a:solidFill>
              <a:schemeClr val="accent1"/>
            </a:solidFill>
            <a:ln w="6237" cap="flat">
              <a:noFill/>
              <a:prstDash val="solid"/>
              <a:miter/>
            </a:ln>
          </p:spPr>
          <p:txBody>
            <a:bodyPr rtlCol="0" anchor="ctr"/>
            <a:lstStyle/>
            <a:p>
              <a:endParaRPr lang="pt-BR"/>
            </a:p>
          </p:txBody>
        </p:sp>
      </p:grpSp>
      <p:sp>
        <p:nvSpPr>
          <p:cNvPr id="86" name="TextBox 85" title="0"/>
          <p:cNvSpPr txBox="1"/>
          <p:nvPr/>
        </p:nvSpPr>
        <p:spPr>
          <a:xfrm>
            <a:off x="1676400" y="2319730"/>
            <a:ext cx="4642510" cy="553998"/>
          </a:xfrm>
          <a:prstGeom prst="rect">
            <a:avLst/>
          </a:prstGeom>
          <a:noFill/>
        </p:spPr>
        <p:txBody>
          <a:bodyPr wrap="square" lIns="0" tIns="0" rIns="0" bIns="0" rtlCol="0">
            <a:spAutoFit/>
          </a:bodyPr>
          <a:lstStyle/>
          <a:p>
            <a:r>
              <a:rPr lang="en-GB" sz="1200" dirty="0">
                <a:solidFill>
                  <a:schemeClr val="tx2">
                    <a:lumMod val="50000"/>
                  </a:schemeClr>
                </a:solidFill>
                <a:latin typeface="Segoe UI" panose="020B0502040204020203" pitchFamily="34" charset="0"/>
                <a:cs typeface="Segoe UI" panose="020B0502040204020203" pitchFamily="34" charset="0"/>
              </a:rPr>
              <a:t>In our laptops, sometimes touchpad are not functions properly. Because of touchpad are often using ,that will reduce the quality sensor.</a:t>
            </a:r>
            <a:endParaRPr lang="en-US" sz="1200" dirty="0">
              <a:solidFill>
                <a:schemeClr val="tx2">
                  <a:lumMod val="50000"/>
                </a:schemeClr>
              </a:solidFill>
              <a:latin typeface="Segoe UI" panose="020B0502040204020203" pitchFamily="34" charset="0"/>
              <a:cs typeface="Segoe UI" panose="020B0502040204020203" pitchFamily="34" charset="0"/>
            </a:endParaRPr>
          </a:p>
        </p:txBody>
      </p:sp>
      <p:sp>
        <p:nvSpPr>
          <p:cNvPr id="87" name="TextBox 86" title="0"/>
          <p:cNvSpPr txBox="1"/>
          <p:nvPr/>
        </p:nvSpPr>
        <p:spPr>
          <a:xfrm>
            <a:off x="1737974" y="2977757"/>
            <a:ext cx="4520002" cy="553998"/>
          </a:xfrm>
          <a:prstGeom prst="rect">
            <a:avLst/>
          </a:prstGeom>
          <a:noFill/>
        </p:spPr>
        <p:txBody>
          <a:bodyPr wrap="square" lIns="0" tIns="0" rIns="0" bIns="0" rtlCol="0">
            <a:spAutoFit/>
          </a:bodyPr>
          <a:lstStyle/>
          <a:p>
            <a:r>
              <a:rPr lang="en-GB" sz="1200" dirty="0">
                <a:solidFill>
                  <a:schemeClr val="tx2">
                    <a:lumMod val="50000"/>
                  </a:schemeClr>
                </a:solidFill>
                <a:latin typeface="Segoe UI" panose="020B0502040204020203" pitchFamily="34" charset="0"/>
                <a:cs typeface="Segoe UI" panose="020B0502040204020203" pitchFamily="34" charset="0"/>
              </a:rPr>
              <a:t>And also our personal computer's mouse are not operate properly in the time of no full surface ground for mouse, any damages occurs in mouse wire ,and inbuild mouse some other issues,...etc</a:t>
            </a:r>
            <a:endParaRPr lang="en-US" sz="1200" dirty="0">
              <a:solidFill>
                <a:schemeClr val="tx2">
                  <a:lumMod val="50000"/>
                </a:schemeClr>
              </a:solidFill>
              <a:latin typeface="Segoe UI" panose="020B0502040204020203" pitchFamily="34" charset="0"/>
              <a:cs typeface="Segoe UI" panose="020B0502040204020203" pitchFamily="34" charset="0"/>
            </a:endParaRPr>
          </a:p>
        </p:txBody>
      </p:sp>
      <p:sp>
        <p:nvSpPr>
          <p:cNvPr id="90" name="TextBox 89" title="0"/>
          <p:cNvSpPr txBox="1"/>
          <p:nvPr/>
        </p:nvSpPr>
        <p:spPr>
          <a:xfrm>
            <a:off x="4714439" y="2977757"/>
            <a:ext cx="2202042" cy="246221"/>
          </a:xfrm>
          <a:prstGeom prst="rect">
            <a:avLst/>
          </a:prstGeom>
          <a:noFill/>
        </p:spPr>
        <p:txBody>
          <a:bodyPr wrap="square" lIns="0" tIns="0" rIns="0" bIns="0" rtlCol="0">
            <a:spAutoFit/>
          </a:bodyPr>
          <a:lstStyle/>
          <a:p>
            <a:r>
              <a:rPr lang="en-US" sz="1600" dirty="0">
                <a:solidFill>
                  <a:schemeClr val="tx2">
                    <a:lumMod val="50000"/>
                  </a:schemeClr>
                </a:solidFill>
                <a:latin typeface="Segoe UI" panose="020B0502040204020203" pitchFamily="34" charset="0"/>
                <a:cs typeface="Segoe UI" panose="020B0502040204020203" pitchFamily="3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TextBox 109" title="0"/>
          <p:cNvSpPr txBox="1"/>
          <p:nvPr/>
        </p:nvSpPr>
        <p:spPr>
          <a:xfrm>
            <a:off x="500042" y="1996684"/>
            <a:ext cx="2776558" cy="246221"/>
          </a:xfrm>
          <a:prstGeom prst="rect">
            <a:avLst/>
          </a:prstGeom>
          <a:noFill/>
        </p:spPr>
        <p:txBody>
          <a:bodyPr wrap="square" lIns="0" tIns="0" rIns="0" bIns="0" rtlCol="0">
            <a:spAutoFit/>
          </a:bodyPr>
          <a:lstStyle/>
          <a:p>
            <a:r>
              <a:rPr lang="en-US" sz="1600" dirty="0">
                <a:solidFill>
                  <a:schemeClr val="tx2">
                    <a:lumMod val="50000"/>
                  </a:schemeClr>
                </a:solidFill>
                <a:latin typeface="Segoe UI" panose="020B0502040204020203" pitchFamily="34" charset="0"/>
                <a:cs typeface="Segoe UI" panose="020B0502040204020203" pitchFamily="34" charset="0"/>
              </a:rPr>
              <a:t> </a:t>
            </a:r>
          </a:p>
        </p:txBody>
      </p:sp>
      <p:sp>
        <p:nvSpPr>
          <p:cNvPr id="111" name="TextBox 110" title="0"/>
          <p:cNvSpPr txBox="1"/>
          <p:nvPr/>
        </p:nvSpPr>
        <p:spPr>
          <a:xfrm>
            <a:off x="1058515" y="2276832"/>
            <a:ext cx="6499038" cy="738664"/>
          </a:xfrm>
          <a:prstGeom prst="rect">
            <a:avLst/>
          </a:prstGeom>
          <a:noFill/>
        </p:spPr>
        <p:txBody>
          <a:bodyPr wrap="square" lIns="0" tIns="0" rIns="0" bIns="0" rtlCol="0">
            <a:spAutoFit/>
          </a:bodyPr>
          <a:lstStyle/>
          <a:p>
            <a:r>
              <a:rPr lang="en-GB" sz="1600" dirty="0">
                <a:solidFill>
                  <a:schemeClr val="tx2">
                    <a:lumMod val="50000"/>
                  </a:schemeClr>
                </a:solidFill>
                <a:latin typeface="Segoe UI" panose="020B0502040204020203" pitchFamily="34" charset="0"/>
                <a:cs typeface="Segoe UI" panose="020B0502040204020203" pitchFamily="34" charset="0"/>
              </a:rPr>
              <a:t>These problems are facing everyone in modern day. For that I made coolest and advanced futuristic solution called Ai(Artificial Intelligence) Virtual mouse.</a:t>
            </a:r>
            <a:endParaRPr lang="en-US" sz="1600" dirty="0">
              <a:solidFill>
                <a:schemeClr val="tx2">
                  <a:lumMod val="50000"/>
                </a:schemeClr>
              </a:solidFill>
              <a:latin typeface="Segoe UI" panose="020B0502040204020203" pitchFamily="34" charset="0"/>
              <a:cs typeface="Segoe UI" panose="020B0502040204020203" pitchFamily="34" charset="0"/>
            </a:endParaRPr>
          </a:p>
        </p:txBody>
      </p:sp>
      <p:sp>
        <p:nvSpPr>
          <p:cNvPr id="112" name="TextBox 111" title="0"/>
          <p:cNvSpPr txBox="1"/>
          <p:nvPr/>
        </p:nvSpPr>
        <p:spPr>
          <a:xfrm>
            <a:off x="1058515" y="3210639"/>
            <a:ext cx="6180485" cy="492443"/>
          </a:xfrm>
          <a:prstGeom prst="rect">
            <a:avLst/>
          </a:prstGeom>
          <a:noFill/>
        </p:spPr>
        <p:txBody>
          <a:bodyPr wrap="square" lIns="0" tIns="0" rIns="0" bIns="0" rtlCol="0">
            <a:spAutoFit/>
          </a:bodyPr>
          <a:lstStyle/>
          <a:p>
            <a:r>
              <a:rPr lang="en-US" sz="1600" dirty="0">
                <a:solidFill>
                  <a:schemeClr val="tx2">
                    <a:lumMod val="50000"/>
                  </a:schemeClr>
                </a:solidFill>
                <a:latin typeface="Segoe UI" panose="020B0502040204020203" pitchFamily="34" charset="0"/>
                <a:cs typeface="Segoe UI" panose="020B0502040204020203" pitchFamily="34" charset="0"/>
              </a:rPr>
              <a:t> </a:t>
            </a:r>
            <a:r>
              <a:rPr lang="en-GB" sz="1600" dirty="0">
                <a:solidFill>
                  <a:schemeClr val="tx2">
                    <a:lumMod val="50000"/>
                  </a:schemeClr>
                </a:solidFill>
                <a:latin typeface="Segoe UI" panose="020B0502040204020203" pitchFamily="34" charset="0"/>
                <a:cs typeface="Segoe UI" panose="020B0502040204020203" pitchFamily="34" charset="0"/>
              </a:rPr>
              <a:t>This Virtual mouse was fully developed by Python language with anaconda python.</a:t>
            </a:r>
            <a:endParaRPr lang="en-US" sz="1600" dirty="0">
              <a:solidFill>
                <a:schemeClr val="tx2">
                  <a:lumMod val="50000"/>
                </a:schemeClr>
              </a:solidFill>
              <a:latin typeface="Segoe UI" panose="020B0502040204020203" pitchFamily="34" charset="0"/>
              <a:cs typeface="Segoe UI" panose="020B0502040204020203" pitchFamily="34" charset="0"/>
            </a:endParaRPr>
          </a:p>
        </p:txBody>
      </p:sp>
      <p:sp>
        <p:nvSpPr>
          <p:cNvPr id="114" name="Rectangle 113" title="0"/>
          <p:cNvSpPr/>
          <p:nvPr/>
        </p:nvSpPr>
        <p:spPr>
          <a:xfrm>
            <a:off x="500042" y="1334278"/>
            <a:ext cx="1751737" cy="4660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title="0"/>
          <p:cNvSpPr txBox="1"/>
          <p:nvPr/>
        </p:nvSpPr>
        <p:spPr>
          <a:xfrm>
            <a:off x="613533" y="1377950"/>
            <a:ext cx="1596267" cy="369332"/>
          </a:xfrm>
          <a:prstGeom prst="rect">
            <a:avLst/>
          </a:prstGeom>
          <a:noFill/>
        </p:spPr>
        <p:txBody>
          <a:bodyPr wrap="square" lIns="0" tIns="0" rIns="0" bIns="0" rtlCol="0" anchor="ctr">
            <a:spAutoFit/>
          </a:bodyPr>
          <a:lstStyle/>
          <a:p>
            <a:r>
              <a:rPr lang="en-US" sz="2400" b="1" dirty="0">
                <a:solidFill>
                  <a:schemeClr val="bg1"/>
                </a:solidFill>
                <a:latin typeface="Segoe UI" panose="020B0502040204020203" pitchFamily="34" charset="0"/>
                <a:cs typeface="Segoe UI" panose="020B0502040204020203" pitchFamily="34" charset="0"/>
              </a:rPr>
              <a:t> </a:t>
            </a:r>
            <a:r>
              <a:rPr lang="en-US" sz="2400" b="1" dirty="0">
                <a:solidFill>
                  <a:schemeClr val="tx1">
                    <a:lumMod val="95000"/>
                    <a:lumOff val="5000"/>
                  </a:schemeClr>
                </a:solidFill>
                <a:latin typeface="Segoe UI" panose="020B0502040204020203" pitchFamily="34" charset="0"/>
                <a:cs typeface="Segoe UI" panose="020B0502040204020203" pitchFamily="34" charset="0"/>
              </a:rPr>
              <a:t>Solution:</a:t>
            </a:r>
          </a:p>
        </p:txBody>
      </p:sp>
      <p:cxnSp>
        <p:nvCxnSpPr>
          <p:cNvPr id="168" name="Straight Arrow Connector 167" title="0"/>
          <p:cNvCxnSpPr/>
          <p:nvPr/>
        </p:nvCxnSpPr>
        <p:spPr>
          <a:xfrm>
            <a:off x="533400" y="2419350"/>
            <a:ext cx="381000"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title="0"/>
          <p:cNvCxnSpPr/>
          <p:nvPr/>
        </p:nvCxnSpPr>
        <p:spPr>
          <a:xfrm>
            <a:off x="508615" y="3333750"/>
            <a:ext cx="381000"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02" name="Title 11"/>
          <p:cNvSpPr>
            <a:spLocks noGrp="1"/>
          </p:cNvSpPr>
          <p:nvPr>
            <p:ph type="title"/>
          </p:nvPr>
        </p:nvSpPr>
        <p:spPr>
          <a:xfrm>
            <a:off x="457200" y="205979"/>
            <a:ext cx="8229600" cy="536971"/>
          </a:xfrm>
        </p:spPr>
        <p:txBody>
          <a:bodyPr/>
          <a:lstStyle/>
          <a:p>
            <a:r>
              <a:rPr lang="en-US" dirty="0">
                <a:solidFill>
                  <a:schemeClr val="tx2"/>
                </a:solidFill>
              </a:rPr>
              <a:t> </a:t>
            </a:r>
            <a:endParaRPr lang="en-US" dirty="0">
              <a:solidFill>
                <a:schemeClr val="tx1"/>
              </a:solidFill>
            </a:endParaRPr>
          </a:p>
        </p:txBody>
      </p:sp>
      <p:sp>
        <p:nvSpPr>
          <p:cNvPr id="103" name="TextBox 102"/>
          <p:cNvSpPr txBox="1"/>
          <p:nvPr/>
        </p:nvSpPr>
        <p:spPr>
          <a:xfrm>
            <a:off x="457200" y="657858"/>
            <a:ext cx="6499038" cy="307777"/>
          </a:xfrm>
          <a:prstGeom prst="rect">
            <a:avLst/>
          </a:prstGeom>
          <a:noFill/>
        </p:spPr>
        <p:txBody>
          <a:bodyPr wrap="square">
            <a:spAutoFit/>
          </a:bodyPr>
          <a:lstStyle/>
          <a:p>
            <a:r>
              <a:rPr lang="en-US" sz="1400" b="0" i="0" dirty="0">
                <a:solidFill>
                  <a:schemeClr val="tx2"/>
                </a:solidFill>
                <a:effectLst/>
                <a:latin typeface="+mj-lt"/>
              </a:rPr>
              <a:t> </a:t>
            </a:r>
            <a:endParaRPr lang="en-US" sz="1400" dirty="0">
              <a:solidFill>
                <a:schemeClr val="tx2"/>
              </a:solidFill>
              <a:latin typeface="+mj-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3776787"/>
            <a:ext cx="2857500" cy="990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title="0"/>
          <p:cNvSpPr txBox="1"/>
          <p:nvPr/>
        </p:nvSpPr>
        <p:spPr>
          <a:xfrm>
            <a:off x="423842" y="1962798"/>
            <a:ext cx="2776558" cy="246221"/>
          </a:xfrm>
          <a:prstGeom prst="rect">
            <a:avLst/>
          </a:prstGeom>
          <a:noFill/>
        </p:spPr>
        <p:txBody>
          <a:bodyPr wrap="square" lIns="0" tIns="0" rIns="0" bIns="0" rtlCol="0">
            <a:spAutoFit/>
          </a:bodyPr>
          <a:lstStyle/>
          <a:p>
            <a:r>
              <a:rPr lang="en-US" sz="1600" dirty="0">
                <a:solidFill>
                  <a:schemeClr val="tx2">
                    <a:lumMod val="50000"/>
                  </a:schemeClr>
                </a:solidFill>
                <a:latin typeface="Segoe UI" panose="020B0502040204020203" pitchFamily="34" charset="0"/>
                <a:cs typeface="Segoe UI" panose="020B0502040204020203" pitchFamily="34" charset="0"/>
              </a:rPr>
              <a:t> </a:t>
            </a:r>
          </a:p>
        </p:txBody>
      </p:sp>
      <p:sp>
        <p:nvSpPr>
          <p:cNvPr id="111" name="TextBox 110" title="0"/>
          <p:cNvSpPr txBox="1"/>
          <p:nvPr/>
        </p:nvSpPr>
        <p:spPr>
          <a:xfrm>
            <a:off x="990600" y="2000735"/>
            <a:ext cx="6858000" cy="246221"/>
          </a:xfrm>
          <a:prstGeom prst="rect">
            <a:avLst/>
          </a:prstGeom>
          <a:noFill/>
        </p:spPr>
        <p:txBody>
          <a:bodyPr wrap="square" lIns="0" tIns="0" rIns="0" bIns="0" rtlCol="0">
            <a:spAutoFit/>
          </a:bodyPr>
          <a:lstStyle/>
          <a:p>
            <a:r>
              <a:rPr lang="en-GB" sz="1600" dirty="0">
                <a:solidFill>
                  <a:schemeClr val="tx2">
                    <a:lumMod val="50000"/>
                  </a:schemeClr>
                </a:solidFill>
                <a:latin typeface="Segoe UI" panose="020B0502040204020203" pitchFamily="34" charset="0"/>
                <a:cs typeface="Segoe UI" panose="020B0502040204020203" pitchFamily="34" charset="0"/>
              </a:rPr>
              <a:t>A python language is  only supports many domain such as:</a:t>
            </a:r>
            <a:endParaRPr lang="en-US" sz="1600" dirty="0">
              <a:solidFill>
                <a:schemeClr val="tx2">
                  <a:lumMod val="50000"/>
                </a:schemeClr>
              </a:solidFill>
              <a:latin typeface="Segoe UI" panose="020B0502040204020203" pitchFamily="34" charset="0"/>
              <a:cs typeface="Segoe UI" panose="020B0502040204020203" pitchFamily="34" charset="0"/>
            </a:endParaRPr>
          </a:p>
        </p:txBody>
      </p:sp>
      <p:sp>
        <p:nvSpPr>
          <p:cNvPr id="114" name="Rectangle 113" title="0"/>
          <p:cNvSpPr/>
          <p:nvPr/>
        </p:nvSpPr>
        <p:spPr>
          <a:xfrm>
            <a:off x="423842" y="1300392"/>
            <a:ext cx="3309958" cy="4660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Why I used python language ?</a:t>
            </a:r>
          </a:p>
        </p:txBody>
      </p:sp>
      <p:sp>
        <p:nvSpPr>
          <p:cNvPr id="115" name="TextBox 114" title="0"/>
          <p:cNvSpPr txBox="1"/>
          <p:nvPr/>
        </p:nvSpPr>
        <p:spPr>
          <a:xfrm>
            <a:off x="526993" y="2074803"/>
            <a:ext cx="1545433" cy="369332"/>
          </a:xfrm>
          <a:prstGeom prst="rect">
            <a:avLst/>
          </a:prstGeom>
          <a:noFill/>
        </p:spPr>
        <p:txBody>
          <a:bodyPr wrap="square" lIns="0" tIns="0" rIns="0" bIns="0" rtlCol="0" anchor="ctr">
            <a:spAutoFit/>
          </a:bodyPr>
          <a:lstStyle/>
          <a:p>
            <a:r>
              <a:rPr lang="en-US" sz="2400" b="1" dirty="0">
                <a:solidFill>
                  <a:schemeClr val="bg1"/>
                </a:solidFill>
                <a:latin typeface="Segoe UI" panose="020B0502040204020203" pitchFamily="34" charset="0"/>
                <a:cs typeface="Segoe UI" panose="020B0502040204020203" pitchFamily="34" charset="0"/>
              </a:rPr>
              <a:t> </a:t>
            </a:r>
          </a:p>
        </p:txBody>
      </p:sp>
      <p:cxnSp>
        <p:nvCxnSpPr>
          <p:cNvPr id="168" name="Straight Arrow Connector 167" title="0"/>
          <p:cNvCxnSpPr/>
          <p:nvPr/>
        </p:nvCxnSpPr>
        <p:spPr>
          <a:xfrm>
            <a:off x="491931" y="2209019"/>
            <a:ext cx="381000"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02" name="Title 11"/>
          <p:cNvSpPr>
            <a:spLocks noGrp="1"/>
          </p:cNvSpPr>
          <p:nvPr>
            <p:ph type="title"/>
          </p:nvPr>
        </p:nvSpPr>
        <p:spPr>
          <a:xfrm>
            <a:off x="381000" y="172093"/>
            <a:ext cx="8229600" cy="536971"/>
          </a:xfrm>
        </p:spPr>
        <p:txBody>
          <a:bodyPr/>
          <a:lstStyle/>
          <a:p>
            <a:r>
              <a:rPr lang="en-US" dirty="0">
                <a:solidFill>
                  <a:schemeClr val="tx2"/>
                </a:solidFill>
              </a:rPr>
              <a:t> </a:t>
            </a:r>
            <a:endParaRPr lang="en-US" dirty="0">
              <a:solidFill>
                <a:schemeClr val="tx1"/>
              </a:solidFill>
            </a:endParaRPr>
          </a:p>
        </p:txBody>
      </p:sp>
      <p:sp>
        <p:nvSpPr>
          <p:cNvPr id="103" name="TextBox 102"/>
          <p:cNvSpPr txBox="1"/>
          <p:nvPr/>
        </p:nvSpPr>
        <p:spPr>
          <a:xfrm>
            <a:off x="381000" y="623972"/>
            <a:ext cx="6499038" cy="307777"/>
          </a:xfrm>
          <a:prstGeom prst="rect">
            <a:avLst/>
          </a:prstGeom>
          <a:noFill/>
        </p:spPr>
        <p:txBody>
          <a:bodyPr wrap="square">
            <a:spAutoFit/>
          </a:bodyPr>
          <a:lstStyle/>
          <a:p>
            <a:r>
              <a:rPr lang="en-US" sz="1400" b="0" i="0" dirty="0">
                <a:solidFill>
                  <a:schemeClr val="tx2"/>
                </a:solidFill>
                <a:effectLst/>
                <a:latin typeface="+mj-lt"/>
              </a:rPr>
              <a:t> </a:t>
            </a:r>
            <a:endParaRPr lang="en-US" sz="1400" dirty="0">
              <a:solidFill>
                <a:schemeClr val="tx2"/>
              </a:solidFill>
              <a:latin typeface="+mj-lt"/>
            </a:endParaRPr>
          </a:p>
        </p:txBody>
      </p:sp>
      <p:sp>
        <p:nvSpPr>
          <p:cNvPr id="4" name="TextBox 3"/>
          <p:cNvSpPr txBox="1"/>
          <p:nvPr/>
        </p:nvSpPr>
        <p:spPr>
          <a:xfrm>
            <a:off x="1344519" y="2300279"/>
            <a:ext cx="4572000" cy="2031325"/>
          </a:xfrm>
          <a:prstGeom prst="rect">
            <a:avLst/>
          </a:prstGeom>
          <a:noFill/>
        </p:spPr>
        <p:txBody>
          <a:bodyPr wrap="square">
            <a:spAutoFit/>
          </a:bodyPr>
          <a:lstStyle/>
          <a:p>
            <a:pPr marL="285750" indent="-285750">
              <a:buFont typeface="Arial" panose="020B0604020202020204" pitchFamily="34" charset="0"/>
              <a:buChar char="•"/>
            </a:pPr>
            <a:r>
              <a:rPr lang="en-IN" dirty="0"/>
              <a:t>Artificial Intelligence</a:t>
            </a:r>
          </a:p>
          <a:p>
            <a:pPr marL="285750" indent="-285750">
              <a:buFont typeface="Arial" panose="020B0604020202020204" pitchFamily="34" charset="0"/>
              <a:buChar char="•"/>
            </a:pPr>
            <a:r>
              <a:rPr lang="en-IN" dirty="0"/>
              <a:t>Cyber security</a:t>
            </a:r>
          </a:p>
          <a:p>
            <a:pPr marL="285750" indent="-285750">
              <a:buFont typeface="Arial" panose="020B0604020202020204" pitchFamily="34" charset="0"/>
              <a:buChar char="•"/>
            </a:pPr>
            <a:r>
              <a:rPr lang="en-IN" dirty="0"/>
              <a:t>Web Development</a:t>
            </a:r>
          </a:p>
          <a:p>
            <a:pPr marL="285750" indent="-285750">
              <a:buFont typeface="Arial" panose="020B0604020202020204" pitchFamily="34" charset="0"/>
              <a:buChar char="•"/>
            </a:pPr>
            <a:r>
              <a:rPr lang="en-IN" dirty="0"/>
              <a:t>Designing</a:t>
            </a:r>
          </a:p>
          <a:p>
            <a:pPr marL="285750" indent="-285750">
              <a:buFont typeface="Arial" panose="020B0604020202020204" pitchFamily="34" charset="0"/>
              <a:buChar char="•"/>
            </a:pPr>
            <a:r>
              <a:rPr lang="en-IN" dirty="0"/>
              <a:t>Game development</a:t>
            </a:r>
          </a:p>
          <a:p>
            <a:pPr marL="285750" indent="-285750">
              <a:buFont typeface="Arial" panose="020B0604020202020204" pitchFamily="34" charset="0"/>
              <a:buChar char="•"/>
            </a:pPr>
            <a:r>
              <a:rPr lang="en-IN" dirty="0"/>
              <a:t>Data Science</a:t>
            </a:r>
          </a:p>
          <a:p>
            <a:pPr marL="285750" indent="-285750">
              <a:buFont typeface="Arial" panose="020B0604020202020204" pitchFamily="34" charset="0"/>
              <a:buChar char="•"/>
            </a:pPr>
            <a:r>
              <a:rPr lang="en-IN" dirty="0"/>
              <a:t>GUI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title="0"/>
          <p:cNvSpPr/>
          <p:nvPr/>
        </p:nvSpPr>
        <p:spPr>
          <a:xfrm>
            <a:off x="261693" y="438150"/>
            <a:ext cx="4572000" cy="4660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Some gestures of this Virtual mouse project: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006" y="1361017"/>
            <a:ext cx="1936750" cy="1210733"/>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2853" y="1339004"/>
            <a:ext cx="2129650" cy="123274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1339004"/>
            <a:ext cx="2455333" cy="1232746"/>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943" y="3085655"/>
            <a:ext cx="1936750" cy="1210734"/>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20793" y="3088662"/>
            <a:ext cx="2129650" cy="1207728"/>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67400" y="3101696"/>
            <a:ext cx="2455333" cy="1194693"/>
          </a:xfrm>
          <a:prstGeom prst="rect">
            <a:avLst/>
          </a:prstGeom>
        </p:spPr>
      </p:pic>
      <p:sp>
        <p:nvSpPr>
          <p:cNvPr id="20" name="TextBox 19"/>
          <p:cNvSpPr txBox="1"/>
          <p:nvPr/>
        </p:nvSpPr>
        <p:spPr>
          <a:xfrm>
            <a:off x="762001" y="2647950"/>
            <a:ext cx="1676400"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No movement of Cursor</a:t>
            </a:r>
          </a:p>
        </p:txBody>
      </p:sp>
      <p:sp>
        <p:nvSpPr>
          <p:cNvPr id="22" name="TextBox 21"/>
          <p:cNvSpPr txBox="1"/>
          <p:nvPr/>
        </p:nvSpPr>
        <p:spPr>
          <a:xfrm>
            <a:off x="3457949" y="2647949"/>
            <a:ext cx="1655337"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Cursor will be move</a:t>
            </a:r>
          </a:p>
        </p:txBody>
      </p:sp>
      <p:sp>
        <p:nvSpPr>
          <p:cNvPr id="24" name="TextBox 23"/>
          <p:cNvSpPr txBox="1"/>
          <p:nvPr/>
        </p:nvSpPr>
        <p:spPr>
          <a:xfrm>
            <a:off x="6485466" y="2647949"/>
            <a:ext cx="1219200"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Double click</a:t>
            </a:r>
          </a:p>
        </p:txBody>
      </p:sp>
      <p:sp>
        <p:nvSpPr>
          <p:cNvPr id="26" name="TextBox 25"/>
          <p:cNvSpPr txBox="1"/>
          <p:nvPr/>
        </p:nvSpPr>
        <p:spPr>
          <a:xfrm>
            <a:off x="1066800" y="4296389"/>
            <a:ext cx="1109714" cy="369332"/>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Left</a:t>
            </a:r>
            <a:r>
              <a:rPr lang="en-IN" dirty="0"/>
              <a:t> </a:t>
            </a:r>
            <a:r>
              <a:rPr lang="en-IN" sz="1200" dirty="0">
                <a:latin typeface="Times New Roman" panose="02020603050405020304" pitchFamily="18" charset="0"/>
                <a:cs typeface="Times New Roman" panose="02020603050405020304" pitchFamily="18" charset="0"/>
              </a:rPr>
              <a:t>click</a:t>
            </a:r>
          </a:p>
        </p:txBody>
      </p:sp>
      <p:sp>
        <p:nvSpPr>
          <p:cNvPr id="28" name="TextBox 27"/>
          <p:cNvSpPr txBox="1"/>
          <p:nvPr/>
        </p:nvSpPr>
        <p:spPr>
          <a:xfrm>
            <a:off x="3810000" y="4388722"/>
            <a:ext cx="1198807"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Right click</a:t>
            </a:r>
          </a:p>
        </p:txBody>
      </p:sp>
      <p:sp>
        <p:nvSpPr>
          <p:cNvPr id="30" name="TextBox 29"/>
          <p:cNvSpPr txBox="1"/>
          <p:nvPr/>
        </p:nvSpPr>
        <p:spPr>
          <a:xfrm>
            <a:off x="6642293" y="4409301"/>
            <a:ext cx="1295400"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Multi select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grpSp>
        <p:nvGrpSpPr>
          <p:cNvPr id="19" name="Group 18"/>
          <p:cNvGrpSpPr/>
          <p:nvPr/>
        </p:nvGrpSpPr>
        <p:grpSpPr>
          <a:xfrm>
            <a:off x="166691" y="784628"/>
            <a:ext cx="9144000" cy="4483269"/>
            <a:chOff x="67812" y="660231"/>
            <a:chExt cx="9144000" cy="4483269"/>
          </a:xfrm>
          <a:solidFill>
            <a:schemeClr val="tx2">
              <a:alpha val="40000"/>
            </a:schemeClr>
          </a:solidFill>
        </p:grpSpPr>
        <p:pic>
          <p:nvPicPr>
            <p:cNvPr id="13" name="Graphic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812" y="660231"/>
              <a:ext cx="9144000" cy="4483269"/>
            </a:xfrm>
            <a:prstGeom prst="rect">
              <a:avLst/>
            </a:prstGeom>
          </p:spPr>
        </p:pic>
        <p:pic>
          <p:nvPicPr>
            <p:cNvPr id="18" name="Graphic 17"/>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398012">
              <a:off x="144131" y="1336193"/>
              <a:ext cx="1202695" cy="984023"/>
            </a:xfrm>
            <a:prstGeom prst="rect">
              <a:avLst/>
            </a:prstGeom>
          </p:spPr>
        </p:pic>
      </p:grpSp>
      <p:grpSp>
        <p:nvGrpSpPr>
          <p:cNvPr id="2" name="Graphic 7"/>
          <p:cNvGrpSpPr/>
          <p:nvPr/>
        </p:nvGrpSpPr>
        <p:grpSpPr>
          <a:xfrm>
            <a:off x="649728" y="660231"/>
            <a:ext cx="6618771" cy="4283297"/>
            <a:chOff x="648867" y="1092400"/>
            <a:chExt cx="6618771" cy="3848507"/>
          </a:xfrm>
          <a:solidFill>
            <a:schemeClr val="tx2"/>
          </a:solidFill>
        </p:grpSpPr>
        <p:sp>
          <p:nvSpPr>
            <p:cNvPr id="3" name="Freeform: Shape 2"/>
            <p:cNvSpPr/>
            <p:nvPr/>
          </p:nvSpPr>
          <p:spPr>
            <a:xfrm>
              <a:off x="3012334" y="4940907"/>
              <a:ext cx="1828731" cy="6643"/>
            </a:xfrm>
            <a:custGeom>
              <a:avLst/>
              <a:gdLst>
                <a:gd name="connsiteX0" fmla="*/ 0 w 1828731"/>
                <a:gd name="connsiteY0" fmla="*/ 0 h 6643"/>
                <a:gd name="connsiteX1" fmla="*/ 1828732 w 1828731"/>
                <a:gd name="connsiteY1" fmla="*/ 0 h 6643"/>
              </a:gdLst>
              <a:ahLst/>
              <a:cxnLst>
                <a:cxn ang="0">
                  <a:pos x="connsiteX0" y="connsiteY0"/>
                </a:cxn>
                <a:cxn ang="0">
                  <a:pos x="connsiteX1" y="connsiteY1"/>
                </a:cxn>
              </a:cxnLst>
              <a:rect l="l" t="t" r="r" b="b"/>
              <a:pathLst>
                <a:path w="1828731" h="6643">
                  <a:moveTo>
                    <a:pt x="0" y="0"/>
                  </a:moveTo>
                  <a:lnTo>
                    <a:pt x="1828732" y="0"/>
                  </a:lnTo>
                </a:path>
              </a:pathLst>
            </a:custGeom>
            <a:ln w="79712" cap="rnd">
              <a:solidFill>
                <a:schemeClr val="bg2"/>
              </a:solidFill>
              <a:prstDash val="solid"/>
              <a:round/>
            </a:ln>
          </p:spPr>
          <p:txBody>
            <a:bodyPr rtlCol="0" anchor="ctr"/>
            <a:lstStyle/>
            <a:p>
              <a:endParaRPr lang="pt-BR"/>
            </a:p>
          </p:txBody>
        </p:sp>
        <p:sp>
          <p:nvSpPr>
            <p:cNvPr id="4" name="Freeform: Shape 3"/>
            <p:cNvSpPr/>
            <p:nvPr/>
          </p:nvSpPr>
          <p:spPr>
            <a:xfrm>
              <a:off x="3927032" y="4400136"/>
              <a:ext cx="6642" cy="540770"/>
            </a:xfrm>
            <a:custGeom>
              <a:avLst/>
              <a:gdLst>
                <a:gd name="connsiteX0" fmla="*/ 0 w 6642"/>
                <a:gd name="connsiteY0" fmla="*/ 0 h 540770"/>
                <a:gd name="connsiteX1" fmla="*/ 0 w 6642"/>
                <a:gd name="connsiteY1" fmla="*/ 540771 h 540770"/>
              </a:gdLst>
              <a:ahLst/>
              <a:cxnLst>
                <a:cxn ang="0">
                  <a:pos x="connsiteX0" y="connsiteY0"/>
                </a:cxn>
                <a:cxn ang="0">
                  <a:pos x="connsiteX1" y="connsiteY1"/>
                </a:cxn>
              </a:cxnLst>
              <a:rect l="l" t="t" r="r" b="b"/>
              <a:pathLst>
                <a:path w="6642" h="540770">
                  <a:moveTo>
                    <a:pt x="0" y="0"/>
                  </a:moveTo>
                  <a:lnTo>
                    <a:pt x="0" y="540771"/>
                  </a:lnTo>
                </a:path>
              </a:pathLst>
            </a:custGeom>
            <a:ln w="79712" cap="rnd">
              <a:solidFill>
                <a:schemeClr val="bg2"/>
              </a:solidFill>
              <a:prstDash val="solid"/>
              <a:round/>
            </a:ln>
          </p:spPr>
          <p:txBody>
            <a:bodyPr rtlCol="0" anchor="ctr"/>
            <a:lstStyle/>
            <a:p>
              <a:endParaRPr lang="pt-BR"/>
            </a:p>
          </p:txBody>
        </p:sp>
        <p:sp>
          <p:nvSpPr>
            <p:cNvPr id="5" name="Freeform: Shape 4"/>
            <p:cNvSpPr/>
            <p:nvPr/>
          </p:nvSpPr>
          <p:spPr>
            <a:xfrm>
              <a:off x="648867" y="1136246"/>
              <a:ext cx="6618771" cy="3263890"/>
            </a:xfrm>
            <a:custGeom>
              <a:avLst/>
              <a:gdLst>
                <a:gd name="connsiteX0" fmla="*/ 6618772 w 6618771"/>
                <a:gd name="connsiteY0" fmla="*/ 3263891 h 3263890"/>
                <a:gd name="connsiteX1" fmla="*/ 6618772 w 6618771"/>
                <a:gd name="connsiteY1" fmla="*/ 71084 h 3263890"/>
                <a:gd name="connsiteX2" fmla="*/ 6555667 w 6618771"/>
                <a:gd name="connsiteY2" fmla="*/ 0 h 3263890"/>
                <a:gd name="connsiteX3" fmla="*/ 0 w 6618771"/>
                <a:gd name="connsiteY3" fmla="*/ 3192807 h 3263890"/>
                <a:gd name="connsiteX4" fmla="*/ 63106 w 6618771"/>
                <a:gd name="connsiteY4" fmla="*/ 3263891 h 326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8771" h="3263890">
                  <a:moveTo>
                    <a:pt x="6618772" y="3263891"/>
                  </a:moveTo>
                  <a:lnTo>
                    <a:pt x="6618772" y="71084"/>
                  </a:lnTo>
                  <a:lnTo>
                    <a:pt x="6555667" y="0"/>
                  </a:lnTo>
                  <a:lnTo>
                    <a:pt x="0" y="3192807"/>
                  </a:lnTo>
                  <a:lnTo>
                    <a:pt x="63106" y="3263891"/>
                  </a:lnTo>
                  <a:close/>
                </a:path>
              </a:pathLst>
            </a:custGeom>
            <a:solidFill>
              <a:schemeClr val="tx2"/>
            </a:solidFill>
            <a:ln w="6643" cap="flat">
              <a:solidFill>
                <a:schemeClr val="bg2"/>
              </a:solidFill>
              <a:prstDash val="solid"/>
              <a:miter/>
            </a:ln>
          </p:spPr>
          <p:txBody>
            <a:bodyPr rtlCol="0" anchor="ctr"/>
            <a:lstStyle/>
            <a:p>
              <a:endParaRPr lang="pt-BR"/>
            </a:p>
          </p:txBody>
        </p:sp>
        <p:sp>
          <p:nvSpPr>
            <p:cNvPr id="7" name="Freeform: Shape 6"/>
            <p:cNvSpPr/>
            <p:nvPr/>
          </p:nvSpPr>
          <p:spPr>
            <a:xfrm rot="5400000">
              <a:off x="2330542" y="-545032"/>
              <a:ext cx="3192474" cy="6556347"/>
            </a:xfrm>
            <a:custGeom>
              <a:avLst/>
              <a:gdLst>
                <a:gd name="connsiteX0" fmla="*/ 0 w 3192474"/>
                <a:gd name="connsiteY0" fmla="*/ 0 h 6556347"/>
                <a:gd name="connsiteX1" fmla="*/ 3192475 w 3192474"/>
                <a:gd name="connsiteY1" fmla="*/ 0 h 6556347"/>
                <a:gd name="connsiteX2" fmla="*/ 3192475 w 3192474"/>
                <a:gd name="connsiteY2" fmla="*/ 6556348 h 6556347"/>
                <a:gd name="connsiteX3" fmla="*/ 0 w 3192474"/>
                <a:gd name="connsiteY3" fmla="*/ 6556348 h 6556347"/>
              </a:gdLst>
              <a:ahLst/>
              <a:cxnLst>
                <a:cxn ang="0">
                  <a:pos x="connsiteX0" y="connsiteY0"/>
                </a:cxn>
                <a:cxn ang="0">
                  <a:pos x="connsiteX1" y="connsiteY1"/>
                </a:cxn>
                <a:cxn ang="0">
                  <a:pos x="connsiteX2" y="connsiteY2"/>
                </a:cxn>
                <a:cxn ang="0">
                  <a:pos x="connsiteX3" y="connsiteY3"/>
                </a:cxn>
              </a:cxnLst>
              <a:rect l="l" t="t" r="r" b="b"/>
              <a:pathLst>
                <a:path w="3192474" h="6556347">
                  <a:moveTo>
                    <a:pt x="0" y="0"/>
                  </a:moveTo>
                  <a:lnTo>
                    <a:pt x="3192475" y="0"/>
                  </a:lnTo>
                  <a:lnTo>
                    <a:pt x="3192475" y="6556348"/>
                  </a:lnTo>
                  <a:lnTo>
                    <a:pt x="0" y="6556348"/>
                  </a:lnTo>
                  <a:close/>
                </a:path>
              </a:pathLst>
            </a:custGeom>
            <a:solidFill>
              <a:schemeClr val="tx2"/>
            </a:solidFill>
            <a:ln w="6643" cap="flat">
              <a:solidFill>
                <a:schemeClr val="bg2"/>
              </a:solidFill>
              <a:prstDash val="solid"/>
              <a:miter/>
            </a:ln>
          </p:spPr>
          <p:txBody>
            <a:bodyPr rtlCol="0" anchor="ctr"/>
            <a:lstStyle/>
            <a:p>
              <a:endParaRPr lang="pt-BR" dirty="0"/>
            </a:p>
          </p:txBody>
        </p:sp>
        <p:sp>
          <p:nvSpPr>
            <p:cNvPr id="9" name="Freeform: Shape 8"/>
            <p:cNvSpPr/>
            <p:nvPr/>
          </p:nvSpPr>
          <p:spPr>
            <a:xfrm>
              <a:off x="1595449" y="1092400"/>
              <a:ext cx="4663165" cy="6643"/>
            </a:xfrm>
            <a:custGeom>
              <a:avLst/>
              <a:gdLst>
                <a:gd name="connsiteX0" fmla="*/ 0 w 4663165"/>
                <a:gd name="connsiteY0" fmla="*/ 0 h 6643"/>
                <a:gd name="connsiteX1" fmla="*/ 4663165 w 4663165"/>
                <a:gd name="connsiteY1" fmla="*/ 0 h 6643"/>
              </a:gdLst>
              <a:ahLst/>
              <a:cxnLst>
                <a:cxn ang="0">
                  <a:pos x="connsiteX0" y="connsiteY0"/>
                </a:cxn>
                <a:cxn ang="0">
                  <a:pos x="connsiteX1" y="connsiteY1"/>
                </a:cxn>
              </a:cxnLst>
              <a:rect l="l" t="t" r="r" b="b"/>
              <a:pathLst>
                <a:path w="4663165" h="6643">
                  <a:moveTo>
                    <a:pt x="0" y="0"/>
                  </a:moveTo>
                  <a:lnTo>
                    <a:pt x="4663165" y="0"/>
                  </a:lnTo>
                </a:path>
              </a:pathLst>
            </a:custGeom>
            <a:ln w="79712" cap="rnd">
              <a:solidFill>
                <a:schemeClr val="bg2"/>
              </a:solidFill>
              <a:prstDash val="solid"/>
              <a:round/>
            </a:ln>
          </p:spPr>
          <p:txBody>
            <a:bodyPr rtlCol="0" anchor="ctr"/>
            <a:lstStyle/>
            <a:p>
              <a:endParaRPr lang="pt-BR"/>
            </a:p>
          </p:txBody>
        </p:sp>
        <p:sp>
          <p:nvSpPr>
            <p:cNvPr id="11" name="Freeform: Shape 10"/>
            <p:cNvSpPr/>
            <p:nvPr/>
          </p:nvSpPr>
          <p:spPr>
            <a:xfrm>
              <a:off x="7204533" y="4329052"/>
              <a:ext cx="63105" cy="71084"/>
            </a:xfrm>
            <a:custGeom>
              <a:avLst/>
              <a:gdLst>
                <a:gd name="connsiteX0" fmla="*/ 0 w 63105"/>
                <a:gd name="connsiteY0" fmla="*/ 0 h 71084"/>
                <a:gd name="connsiteX1" fmla="*/ 63106 w 63105"/>
                <a:gd name="connsiteY1" fmla="*/ 71084 h 71084"/>
              </a:gdLst>
              <a:ahLst/>
              <a:cxnLst>
                <a:cxn ang="0">
                  <a:pos x="connsiteX0" y="connsiteY0"/>
                </a:cxn>
                <a:cxn ang="0">
                  <a:pos x="connsiteX1" y="connsiteY1"/>
                </a:cxn>
              </a:cxnLst>
              <a:rect l="l" t="t" r="r" b="b"/>
              <a:pathLst>
                <a:path w="63105" h="71084">
                  <a:moveTo>
                    <a:pt x="0" y="0"/>
                  </a:moveTo>
                  <a:lnTo>
                    <a:pt x="63106" y="71084"/>
                  </a:lnTo>
                </a:path>
              </a:pathLst>
            </a:custGeom>
            <a:ln w="6643" cap="flat">
              <a:solidFill>
                <a:schemeClr val="bg2"/>
              </a:solidFill>
              <a:prstDash val="solid"/>
              <a:miter/>
            </a:ln>
          </p:spPr>
          <p:txBody>
            <a:bodyPr rtlCol="0" anchor="ctr"/>
            <a:lstStyle/>
            <a:p>
              <a:endParaRPr lang="pt-BR"/>
            </a:p>
          </p:txBody>
        </p:sp>
      </p:grpSp>
      <p:sp>
        <p:nvSpPr>
          <p:cNvPr id="12" name="Title 11"/>
          <p:cNvSpPr>
            <a:spLocks noGrp="1"/>
          </p:cNvSpPr>
          <p:nvPr>
            <p:ph type="title"/>
          </p:nvPr>
        </p:nvSpPr>
        <p:spPr/>
        <p:txBody>
          <a:bodyPr/>
          <a:lstStyle/>
          <a:p>
            <a:r>
              <a:rPr lang="en-US" dirty="0">
                <a:solidFill>
                  <a:schemeClr val="bg2"/>
                </a:solidFill>
              </a:rPr>
              <a:t> </a:t>
            </a:r>
          </a:p>
        </p:txBody>
      </p:sp>
      <p:sp>
        <p:nvSpPr>
          <p:cNvPr id="58" name="TextBox 57" title="0"/>
          <p:cNvSpPr txBox="1"/>
          <p:nvPr/>
        </p:nvSpPr>
        <p:spPr>
          <a:xfrm>
            <a:off x="1737974" y="2219233"/>
            <a:ext cx="2202042" cy="215444"/>
          </a:xfrm>
          <a:prstGeom prst="rect">
            <a:avLst/>
          </a:prstGeom>
          <a:noFill/>
        </p:spPr>
        <p:txBody>
          <a:bodyPr wrap="square" lIns="0" tIns="0" rIns="0" bIns="0" rtlCol="0">
            <a:spAutoFit/>
          </a:bodyPr>
          <a:lstStyle/>
          <a:p>
            <a:r>
              <a:rPr lang="en-IN" sz="1400" b="0" i="0" dirty="0">
                <a:solidFill>
                  <a:schemeClr val="bg1"/>
                </a:solidFill>
                <a:effectLst/>
                <a:latin typeface="Arial" panose="020B0604020202020204" pitchFamily="34" charset="0"/>
              </a:rPr>
              <a:t>Visual Studio Code</a:t>
            </a:r>
            <a:endParaRPr lang="en-US" sz="1400" dirty="0">
              <a:solidFill>
                <a:schemeClr val="bg1"/>
              </a:solidFill>
              <a:latin typeface="Segoe UI" panose="020B0502040204020203" pitchFamily="34" charset="0"/>
              <a:cs typeface="Segoe UI" panose="020B0502040204020203" pitchFamily="34" charset="0"/>
            </a:endParaRPr>
          </a:p>
        </p:txBody>
      </p:sp>
      <p:sp>
        <p:nvSpPr>
          <p:cNvPr id="59" name="TextBox 58" title="0"/>
          <p:cNvSpPr txBox="1"/>
          <p:nvPr/>
        </p:nvSpPr>
        <p:spPr>
          <a:xfrm>
            <a:off x="1734683" y="2672473"/>
            <a:ext cx="3750795" cy="246221"/>
          </a:xfrm>
          <a:prstGeom prst="rect">
            <a:avLst/>
          </a:prstGeom>
          <a:noFill/>
        </p:spPr>
        <p:txBody>
          <a:bodyPr wrap="square" lIns="0" tIns="0" rIns="0" bIns="0" rtlCol="0">
            <a:spAutoFit/>
          </a:bodyPr>
          <a:lstStyle/>
          <a:p>
            <a:r>
              <a:rPr lang="en-US" sz="1600" dirty="0">
                <a:solidFill>
                  <a:schemeClr val="bg2"/>
                </a:solidFill>
                <a:latin typeface="Times New Roman" panose="02020603050405020304" pitchFamily="18" charset="0"/>
                <a:cs typeface="Times New Roman" panose="02020603050405020304" pitchFamily="18" charset="0"/>
              </a:rPr>
              <a:t>Specifically </a:t>
            </a:r>
            <a:r>
              <a:rPr lang="en-IN" sz="1600" dirty="0">
                <a:solidFill>
                  <a:srgbClr val="BDC1C6"/>
                </a:solidFill>
                <a:latin typeface="Times New Roman" panose="02020603050405020304" pitchFamily="18" charset="0"/>
                <a:cs typeface="Times New Roman" panose="02020603050405020304" pitchFamily="18" charset="0"/>
              </a:rPr>
              <a:t>v</a:t>
            </a:r>
            <a:r>
              <a:rPr lang="en-IN" sz="1600" b="0" i="0" dirty="0">
                <a:solidFill>
                  <a:srgbClr val="BDC1C6"/>
                </a:solidFill>
                <a:effectLst/>
                <a:latin typeface="Times New Roman" panose="02020603050405020304" pitchFamily="18" charset="0"/>
                <a:cs typeface="Times New Roman" panose="02020603050405020304" pitchFamily="18" charset="0"/>
              </a:rPr>
              <a:t>isual </a:t>
            </a:r>
            <a:r>
              <a:rPr lang="en-IN" sz="1600" dirty="0">
                <a:solidFill>
                  <a:srgbClr val="BDC1C6"/>
                </a:solidFill>
                <a:latin typeface="Times New Roman" panose="02020603050405020304" pitchFamily="18" charset="0"/>
                <a:cs typeface="Times New Roman" panose="02020603050405020304" pitchFamily="18" charset="0"/>
              </a:rPr>
              <a:t>s</a:t>
            </a:r>
            <a:r>
              <a:rPr lang="en-IN" sz="1600" b="0" i="0" dirty="0">
                <a:solidFill>
                  <a:srgbClr val="BDC1C6"/>
                </a:solidFill>
                <a:effectLst/>
                <a:latin typeface="Times New Roman" panose="02020603050405020304" pitchFamily="18" charset="0"/>
                <a:cs typeface="Times New Roman" panose="02020603050405020304" pitchFamily="18" charset="0"/>
              </a:rPr>
              <a:t>tudio </a:t>
            </a:r>
            <a:r>
              <a:rPr lang="en-IN" sz="1600" dirty="0">
                <a:solidFill>
                  <a:srgbClr val="BDC1C6"/>
                </a:solidFill>
                <a:latin typeface="Times New Roman" panose="02020603050405020304" pitchFamily="18" charset="0"/>
                <a:cs typeface="Times New Roman" panose="02020603050405020304" pitchFamily="18" charset="0"/>
              </a:rPr>
              <a:t>c</a:t>
            </a:r>
            <a:r>
              <a:rPr lang="en-IN" sz="1600" b="0" i="0" dirty="0">
                <a:solidFill>
                  <a:srgbClr val="BDC1C6"/>
                </a:solidFill>
                <a:effectLst/>
                <a:latin typeface="Times New Roman" panose="02020603050405020304" pitchFamily="18" charset="0"/>
                <a:cs typeface="Times New Roman" panose="02020603050405020304" pitchFamily="18" charset="0"/>
              </a:rPr>
              <a:t>ode python.</a:t>
            </a:r>
            <a:endParaRPr lang="en-US" sz="1600" dirty="0">
              <a:solidFill>
                <a:schemeClr val="bg2"/>
              </a:solidFill>
              <a:latin typeface="Times New Roman" panose="02020603050405020304" pitchFamily="18" charset="0"/>
              <a:cs typeface="Times New Roman" panose="02020603050405020304" pitchFamily="18" charset="0"/>
            </a:endParaRPr>
          </a:p>
        </p:txBody>
      </p:sp>
      <p:sp>
        <p:nvSpPr>
          <p:cNvPr id="60" name="TextBox 59" title="0"/>
          <p:cNvSpPr txBox="1"/>
          <p:nvPr/>
        </p:nvSpPr>
        <p:spPr>
          <a:xfrm>
            <a:off x="1737974" y="3627237"/>
            <a:ext cx="2202042" cy="246221"/>
          </a:xfrm>
          <a:prstGeom prst="rect">
            <a:avLst/>
          </a:prstGeom>
          <a:noFill/>
        </p:spPr>
        <p:txBody>
          <a:bodyPr wrap="square" lIns="0" tIns="0" rIns="0" bIns="0" rtlCol="0">
            <a:spAutoFit/>
          </a:bodyPr>
          <a:lstStyle/>
          <a:p>
            <a:r>
              <a:rPr lang="en-US" sz="1600" dirty="0">
                <a:solidFill>
                  <a:schemeClr val="bg2"/>
                </a:solidFill>
                <a:latin typeface="Segoe UI" panose="020B0502040204020203" pitchFamily="34" charset="0"/>
                <a:cs typeface="Segoe UI" panose="020B0502040204020203" pitchFamily="34" charset="0"/>
              </a:rPr>
              <a:t> </a:t>
            </a:r>
          </a:p>
        </p:txBody>
      </p:sp>
      <p:sp>
        <p:nvSpPr>
          <p:cNvPr id="61" name="Rectangle 60" title="0"/>
          <p:cNvSpPr/>
          <p:nvPr/>
        </p:nvSpPr>
        <p:spPr>
          <a:xfrm>
            <a:off x="1211876" y="1503214"/>
            <a:ext cx="3893524" cy="54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title="0"/>
          <p:cNvSpPr txBox="1"/>
          <p:nvPr/>
        </p:nvSpPr>
        <p:spPr>
          <a:xfrm>
            <a:off x="1248094" y="1490014"/>
            <a:ext cx="3857306" cy="492443"/>
          </a:xfrm>
          <a:prstGeom prst="rect">
            <a:avLst/>
          </a:prstGeom>
          <a:noFill/>
        </p:spPr>
        <p:txBody>
          <a:bodyPr wrap="square" lIns="0" tIns="0" rIns="0" bIns="0" rtlCol="0">
            <a:spAutoFit/>
          </a:bodyPr>
          <a:lstStyle/>
          <a:p>
            <a:r>
              <a:rPr lang="en-US" sz="3200" b="1" dirty="0">
                <a:solidFill>
                  <a:schemeClr val="tx1">
                    <a:lumMod val="95000"/>
                    <a:lumOff val="5000"/>
                  </a:schemeClr>
                </a:solidFill>
                <a:latin typeface="Segoe UI" panose="020B0502040204020203" pitchFamily="34" charset="0"/>
                <a:cs typeface="Segoe UI" panose="020B0502040204020203" pitchFamily="34" charset="0"/>
              </a:rPr>
              <a:t> </a:t>
            </a: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Which platform I used to run the project?</a:t>
            </a:r>
          </a:p>
        </p:txBody>
      </p:sp>
      <p:cxnSp>
        <p:nvCxnSpPr>
          <p:cNvPr id="63" name="Straight Arrow Connector 62" title="0"/>
          <p:cNvCxnSpPr/>
          <p:nvPr/>
        </p:nvCxnSpPr>
        <p:spPr>
          <a:xfrm>
            <a:off x="1273647" y="2347860"/>
            <a:ext cx="381000"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title="0"/>
          <p:cNvCxnSpPr/>
          <p:nvPr/>
        </p:nvCxnSpPr>
        <p:spPr>
          <a:xfrm>
            <a:off x="1273647" y="2811983"/>
            <a:ext cx="381000"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title="0"/>
          <p:cNvCxnSpPr/>
          <p:nvPr/>
        </p:nvCxnSpPr>
        <p:spPr>
          <a:xfrm>
            <a:off x="1264947" y="3224506"/>
            <a:ext cx="381000"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grpSp>
        <p:nvGrpSpPr>
          <p:cNvPr id="23" name="Graphic 9"/>
          <p:cNvGrpSpPr/>
          <p:nvPr/>
        </p:nvGrpSpPr>
        <p:grpSpPr>
          <a:xfrm>
            <a:off x="138890" y="3125745"/>
            <a:ext cx="1044430" cy="1795900"/>
            <a:chOff x="306152" y="3114166"/>
            <a:chExt cx="1044430" cy="1795900"/>
          </a:xfrm>
        </p:grpSpPr>
        <p:grpSp>
          <p:nvGrpSpPr>
            <p:cNvPr id="24" name="Graphic 9"/>
            <p:cNvGrpSpPr/>
            <p:nvPr/>
          </p:nvGrpSpPr>
          <p:grpSpPr>
            <a:xfrm>
              <a:off x="306152" y="3114166"/>
              <a:ext cx="1044430" cy="1398506"/>
              <a:chOff x="306152" y="3114166"/>
              <a:chExt cx="1044430" cy="1398506"/>
            </a:xfrm>
          </p:grpSpPr>
          <p:sp>
            <p:nvSpPr>
              <p:cNvPr id="26" name="Freeform: Shape 25"/>
              <p:cNvSpPr/>
              <p:nvPr/>
            </p:nvSpPr>
            <p:spPr>
              <a:xfrm>
                <a:off x="486018" y="3290496"/>
                <a:ext cx="192085" cy="1196558"/>
              </a:xfrm>
              <a:custGeom>
                <a:avLst/>
                <a:gdLst>
                  <a:gd name="connsiteX0" fmla="*/ 192086 w 192085"/>
                  <a:gd name="connsiteY0" fmla="*/ 1196558 h 1196558"/>
                  <a:gd name="connsiteX1" fmla="*/ 25687 w 192085"/>
                  <a:gd name="connsiteY1" fmla="*/ 0 h 1196558"/>
                </a:gdLst>
                <a:ahLst/>
                <a:cxnLst>
                  <a:cxn ang="0">
                    <a:pos x="connsiteX0" y="connsiteY0"/>
                  </a:cxn>
                  <a:cxn ang="0">
                    <a:pos x="connsiteX1" y="connsiteY1"/>
                  </a:cxn>
                </a:cxnLst>
                <a:rect l="l" t="t" r="r" b="b"/>
                <a:pathLst>
                  <a:path w="192085" h="1196558">
                    <a:moveTo>
                      <a:pt x="192086" y="1196558"/>
                    </a:moveTo>
                    <a:cubicBezTo>
                      <a:pt x="192086" y="894763"/>
                      <a:pt x="-83787" y="627334"/>
                      <a:pt x="25687" y="0"/>
                    </a:cubicBezTo>
                  </a:path>
                </a:pathLst>
              </a:custGeom>
              <a:noFill/>
              <a:ln w="9525" cap="rnd">
                <a:solidFill>
                  <a:schemeClr val="accent1"/>
                </a:solidFill>
                <a:prstDash val="solid"/>
                <a:round/>
              </a:ln>
            </p:spPr>
            <p:txBody>
              <a:bodyPr rtlCol="0" anchor="ctr"/>
              <a:lstStyle/>
              <a:p>
                <a:endParaRPr lang="pt-BR"/>
              </a:p>
            </p:txBody>
          </p:sp>
          <p:sp>
            <p:nvSpPr>
              <p:cNvPr id="27" name="Freeform: Shape 26"/>
              <p:cNvSpPr/>
              <p:nvPr/>
            </p:nvSpPr>
            <p:spPr>
              <a:xfrm>
                <a:off x="306152" y="3224075"/>
                <a:ext cx="447031" cy="968682"/>
              </a:xfrm>
              <a:custGeom>
                <a:avLst/>
                <a:gdLst>
                  <a:gd name="connsiteX0" fmla="*/ 199923 w 447031"/>
                  <a:gd name="connsiteY0" fmla="*/ 2063 h 968682"/>
                  <a:gd name="connsiteX1" fmla="*/ 231201 w 447031"/>
                  <a:gd name="connsiteY1" fmla="*/ 12060 h 968682"/>
                  <a:gd name="connsiteX2" fmla="*/ 276241 w 447031"/>
                  <a:gd name="connsiteY2" fmla="*/ 311981 h 968682"/>
                  <a:gd name="connsiteX3" fmla="*/ 447020 w 447031"/>
                  <a:gd name="connsiteY3" fmla="*/ 517552 h 968682"/>
                  <a:gd name="connsiteX4" fmla="*/ 371952 w 447031"/>
                  <a:gd name="connsiteY4" fmla="*/ 743117 h 968682"/>
                  <a:gd name="connsiteX5" fmla="*/ 308145 w 447031"/>
                  <a:gd name="connsiteY5" fmla="*/ 968682 h 968682"/>
                  <a:gd name="connsiteX6" fmla="*/ 109217 w 447031"/>
                  <a:gd name="connsiteY6" fmla="*/ 743117 h 968682"/>
                  <a:gd name="connsiteX7" fmla="*/ 994 w 447031"/>
                  <a:gd name="connsiteY7" fmla="*/ 520676 h 968682"/>
                  <a:gd name="connsiteX8" fmla="*/ 96080 w 447031"/>
                  <a:gd name="connsiteY8" fmla="*/ 293236 h 968682"/>
                  <a:gd name="connsiteX9" fmla="*/ 199923 w 447031"/>
                  <a:gd name="connsiteY9" fmla="*/ 2063 h 96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7031" h="968682">
                    <a:moveTo>
                      <a:pt x="199923" y="2063"/>
                    </a:moveTo>
                    <a:cubicBezTo>
                      <a:pt x="211183" y="-2936"/>
                      <a:pt x="224320" y="1438"/>
                      <a:pt x="231201" y="12060"/>
                    </a:cubicBezTo>
                    <a:cubicBezTo>
                      <a:pt x="318154" y="150149"/>
                      <a:pt x="261854" y="250747"/>
                      <a:pt x="276241" y="311981"/>
                    </a:cubicBezTo>
                    <a:cubicBezTo>
                      <a:pt x="290629" y="376339"/>
                      <a:pt x="445143" y="391960"/>
                      <a:pt x="447020" y="517552"/>
                    </a:cubicBezTo>
                    <a:cubicBezTo>
                      <a:pt x="448271" y="643143"/>
                      <a:pt x="351934" y="621899"/>
                      <a:pt x="371952" y="743117"/>
                    </a:cubicBezTo>
                    <a:cubicBezTo>
                      <a:pt x="391970" y="864335"/>
                      <a:pt x="308145" y="968682"/>
                      <a:pt x="308145" y="968682"/>
                    </a:cubicBezTo>
                    <a:cubicBezTo>
                      <a:pt x="308145" y="968682"/>
                      <a:pt x="106089" y="923694"/>
                      <a:pt x="109217" y="743117"/>
                    </a:cubicBezTo>
                    <a:cubicBezTo>
                      <a:pt x="109217" y="643143"/>
                      <a:pt x="-12142" y="650641"/>
                      <a:pt x="994" y="520676"/>
                    </a:cubicBezTo>
                    <a:cubicBezTo>
                      <a:pt x="14131" y="390710"/>
                      <a:pt x="101710" y="380713"/>
                      <a:pt x="96080" y="293236"/>
                    </a:cubicBezTo>
                    <a:cubicBezTo>
                      <a:pt x="90450" y="209508"/>
                      <a:pt x="22889" y="75794"/>
                      <a:pt x="199923" y="2063"/>
                    </a:cubicBezTo>
                    <a:close/>
                  </a:path>
                </a:pathLst>
              </a:custGeom>
              <a:noFill/>
              <a:ln w="9525" cap="rnd">
                <a:solidFill>
                  <a:schemeClr val="accent1"/>
                </a:solidFill>
                <a:prstDash val="solid"/>
                <a:round/>
              </a:ln>
            </p:spPr>
            <p:txBody>
              <a:bodyPr rtlCol="0" anchor="ctr"/>
              <a:lstStyle/>
              <a:p>
                <a:endParaRPr lang="pt-BR"/>
              </a:p>
            </p:txBody>
          </p:sp>
          <p:sp>
            <p:nvSpPr>
              <p:cNvPr id="28" name="Freeform: Shape 27"/>
              <p:cNvSpPr/>
              <p:nvPr/>
            </p:nvSpPr>
            <p:spPr>
              <a:xfrm>
                <a:off x="773934" y="3177401"/>
                <a:ext cx="169408" cy="1266539"/>
              </a:xfrm>
              <a:custGeom>
                <a:avLst/>
                <a:gdLst>
                  <a:gd name="connsiteX0" fmla="*/ 31159 w 169408"/>
                  <a:gd name="connsiteY0" fmla="*/ 1266540 h 1266539"/>
                  <a:gd name="connsiteX1" fmla="*/ 169408 w 169408"/>
                  <a:gd name="connsiteY1" fmla="*/ 0 h 1266539"/>
                </a:gdLst>
                <a:ahLst/>
                <a:cxnLst>
                  <a:cxn ang="0">
                    <a:pos x="connsiteX0" y="connsiteY0"/>
                  </a:cxn>
                  <a:cxn ang="0">
                    <a:pos x="connsiteX1" y="connsiteY1"/>
                  </a:cxn>
                </a:cxnLst>
                <a:rect l="l" t="t" r="r" b="b"/>
                <a:pathLst>
                  <a:path w="169408" h="1266539">
                    <a:moveTo>
                      <a:pt x="31159" y="1266540"/>
                    </a:moveTo>
                    <a:cubicBezTo>
                      <a:pt x="-20762" y="1076590"/>
                      <a:pt x="-27644" y="511115"/>
                      <a:pt x="169408" y="0"/>
                    </a:cubicBezTo>
                  </a:path>
                </a:pathLst>
              </a:custGeom>
              <a:noFill/>
              <a:ln w="9525" cap="rnd">
                <a:solidFill>
                  <a:schemeClr val="accent1"/>
                </a:solidFill>
                <a:prstDash val="solid"/>
                <a:round/>
              </a:ln>
            </p:spPr>
            <p:txBody>
              <a:bodyPr rtlCol="0" anchor="ctr"/>
              <a:lstStyle/>
              <a:p>
                <a:endParaRPr lang="pt-BR"/>
              </a:p>
            </p:txBody>
          </p:sp>
          <p:sp>
            <p:nvSpPr>
              <p:cNvPr id="29" name="Freeform: Shape 28"/>
              <p:cNvSpPr/>
              <p:nvPr/>
            </p:nvSpPr>
            <p:spPr>
              <a:xfrm>
                <a:off x="601904" y="3114166"/>
                <a:ext cx="445358" cy="956123"/>
              </a:xfrm>
              <a:custGeom>
                <a:avLst/>
                <a:gdLst>
                  <a:gd name="connsiteX0" fmla="*/ 354575 w 445358"/>
                  <a:gd name="connsiteY0" fmla="*/ 127 h 956123"/>
                  <a:gd name="connsiteX1" fmla="*/ 381474 w 445358"/>
                  <a:gd name="connsiteY1" fmla="*/ 18872 h 956123"/>
                  <a:gd name="connsiteX2" fmla="*/ 336434 w 445358"/>
                  <a:gd name="connsiteY2" fmla="*/ 318792 h 956123"/>
                  <a:gd name="connsiteX3" fmla="*/ 439652 w 445358"/>
                  <a:gd name="connsiteY3" fmla="*/ 564977 h 956123"/>
                  <a:gd name="connsiteX4" fmla="*/ 302028 w 445358"/>
                  <a:gd name="connsiteY4" fmla="*/ 758676 h 956123"/>
                  <a:gd name="connsiteX5" fmla="*/ 175665 w 445358"/>
                  <a:gd name="connsiteY5" fmla="*/ 956123 h 956123"/>
                  <a:gd name="connsiteX6" fmla="*/ 51178 w 445358"/>
                  <a:gd name="connsiteY6" fmla="*/ 682446 h 956123"/>
                  <a:gd name="connsiteX7" fmla="*/ 13019 w 445358"/>
                  <a:gd name="connsiteY7" fmla="*/ 438136 h 956123"/>
                  <a:gd name="connsiteX8" fmla="*/ 170035 w 445358"/>
                  <a:gd name="connsiteY8" fmla="*/ 248811 h 956123"/>
                  <a:gd name="connsiteX9" fmla="*/ 354575 w 445358"/>
                  <a:gd name="connsiteY9" fmla="*/ 127 h 95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358" h="956123">
                    <a:moveTo>
                      <a:pt x="354575" y="127"/>
                    </a:moveTo>
                    <a:cubicBezTo>
                      <a:pt x="367087" y="-1123"/>
                      <a:pt x="378347" y="7000"/>
                      <a:pt x="381474" y="18872"/>
                    </a:cubicBezTo>
                    <a:cubicBezTo>
                      <a:pt x="424013" y="176330"/>
                      <a:pt x="340813" y="256309"/>
                      <a:pt x="336434" y="318792"/>
                    </a:cubicBezTo>
                    <a:cubicBezTo>
                      <a:pt x="332055" y="384400"/>
                      <a:pt x="475309" y="444384"/>
                      <a:pt x="439652" y="564977"/>
                    </a:cubicBezTo>
                    <a:cubicBezTo>
                      <a:pt x="403995" y="685570"/>
                      <a:pt x="318293" y="636833"/>
                      <a:pt x="302028" y="758676"/>
                    </a:cubicBezTo>
                    <a:cubicBezTo>
                      <a:pt x="285764" y="880518"/>
                      <a:pt x="175665" y="956123"/>
                      <a:pt x="175665" y="956123"/>
                    </a:cubicBezTo>
                    <a:cubicBezTo>
                      <a:pt x="175665" y="956123"/>
                      <a:pt x="-4497" y="854275"/>
                      <a:pt x="51178" y="682446"/>
                    </a:cubicBezTo>
                    <a:cubicBezTo>
                      <a:pt x="80579" y="586846"/>
                      <a:pt x="-38277" y="558729"/>
                      <a:pt x="13019" y="438136"/>
                    </a:cubicBezTo>
                    <a:cubicBezTo>
                      <a:pt x="64315" y="317543"/>
                      <a:pt x="149391" y="333788"/>
                      <a:pt x="170035" y="248811"/>
                    </a:cubicBezTo>
                    <a:cubicBezTo>
                      <a:pt x="189427" y="166333"/>
                      <a:pt x="163779" y="18872"/>
                      <a:pt x="354575" y="127"/>
                    </a:cubicBezTo>
                    <a:close/>
                  </a:path>
                </a:pathLst>
              </a:custGeom>
              <a:solidFill>
                <a:schemeClr val="accent1"/>
              </a:solidFill>
              <a:ln w="6237" cap="flat">
                <a:noFill/>
                <a:prstDash val="solid"/>
                <a:miter/>
              </a:ln>
            </p:spPr>
            <p:txBody>
              <a:bodyPr rtlCol="0" anchor="ctr"/>
              <a:lstStyle/>
              <a:p>
                <a:endParaRPr lang="pt-BR"/>
              </a:p>
            </p:txBody>
          </p:sp>
          <p:sp>
            <p:nvSpPr>
              <p:cNvPr id="30" name="Freeform: Shape 29"/>
              <p:cNvSpPr/>
              <p:nvPr/>
            </p:nvSpPr>
            <p:spPr>
              <a:xfrm>
                <a:off x="805093" y="3410464"/>
                <a:ext cx="494818" cy="1102208"/>
              </a:xfrm>
              <a:custGeom>
                <a:avLst/>
                <a:gdLst>
                  <a:gd name="connsiteX0" fmla="*/ 0 w 494818"/>
                  <a:gd name="connsiteY0" fmla="*/ 1102208 h 1102208"/>
                  <a:gd name="connsiteX1" fmla="*/ 494819 w 494818"/>
                  <a:gd name="connsiteY1" fmla="*/ 0 h 1102208"/>
                </a:gdLst>
                <a:ahLst/>
                <a:cxnLst>
                  <a:cxn ang="0">
                    <a:pos x="connsiteX0" y="connsiteY0"/>
                  </a:cxn>
                  <a:cxn ang="0">
                    <a:pos x="connsiteX1" y="connsiteY1"/>
                  </a:cxn>
                </a:cxnLst>
                <a:rect l="l" t="t" r="r" b="b"/>
                <a:pathLst>
                  <a:path w="494818" h="1102208">
                    <a:moveTo>
                      <a:pt x="0" y="1102208"/>
                    </a:moveTo>
                    <a:cubicBezTo>
                      <a:pt x="160769" y="846026"/>
                      <a:pt x="68812" y="473625"/>
                      <a:pt x="494819" y="0"/>
                    </a:cubicBezTo>
                  </a:path>
                </a:pathLst>
              </a:custGeom>
              <a:noFill/>
              <a:ln w="9525" cap="rnd">
                <a:solidFill>
                  <a:schemeClr val="accent1"/>
                </a:solidFill>
                <a:prstDash val="solid"/>
                <a:round/>
              </a:ln>
            </p:spPr>
            <p:txBody>
              <a:bodyPr rtlCol="0" anchor="ctr"/>
              <a:lstStyle/>
              <a:p>
                <a:endParaRPr lang="pt-BR"/>
              </a:p>
            </p:txBody>
          </p:sp>
          <p:sp>
            <p:nvSpPr>
              <p:cNvPr id="31" name="Freeform: Shape 30"/>
              <p:cNvSpPr/>
              <p:nvPr/>
            </p:nvSpPr>
            <p:spPr>
              <a:xfrm>
                <a:off x="825082" y="3349353"/>
                <a:ext cx="525500" cy="880894"/>
              </a:xfrm>
              <a:custGeom>
                <a:avLst/>
                <a:gdLst>
                  <a:gd name="connsiteX0" fmla="*/ 504232 w 525500"/>
                  <a:gd name="connsiteY0" fmla="*/ 4251 h 880894"/>
                  <a:gd name="connsiteX1" fmla="*/ 525501 w 525500"/>
                  <a:gd name="connsiteY1" fmla="*/ 29245 h 880894"/>
                  <a:gd name="connsiteX2" fmla="*/ 404142 w 525500"/>
                  <a:gd name="connsiteY2" fmla="*/ 307296 h 880894"/>
                  <a:gd name="connsiteX3" fmla="*/ 439799 w 525500"/>
                  <a:gd name="connsiteY3" fmla="*/ 572226 h 880894"/>
                  <a:gd name="connsiteX4" fmla="*/ 256510 w 525500"/>
                  <a:gd name="connsiteY4" fmla="*/ 723436 h 880894"/>
                  <a:gd name="connsiteX5" fmla="*/ 82603 w 525500"/>
                  <a:gd name="connsiteY5" fmla="*/ 880894 h 880894"/>
                  <a:gd name="connsiteX6" fmla="*/ 33810 w 525500"/>
                  <a:gd name="connsiteY6" fmla="*/ 584098 h 880894"/>
                  <a:gd name="connsiteX7" fmla="*/ 60083 w 525500"/>
                  <a:gd name="connsiteY7" fmla="*/ 338538 h 880894"/>
                  <a:gd name="connsiteX8" fmla="*/ 261514 w 525500"/>
                  <a:gd name="connsiteY8" fmla="*/ 196700 h 880894"/>
                  <a:gd name="connsiteX9" fmla="*/ 504232 w 525500"/>
                  <a:gd name="connsiteY9" fmla="*/ 4251 h 880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5500" h="880894">
                    <a:moveTo>
                      <a:pt x="504232" y="4251"/>
                    </a:moveTo>
                    <a:cubicBezTo>
                      <a:pt x="516117" y="6126"/>
                      <a:pt x="525501" y="16748"/>
                      <a:pt x="525501" y="29245"/>
                    </a:cubicBezTo>
                    <a:cubicBezTo>
                      <a:pt x="525501" y="192326"/>
                      <a:pt x="424786" y="247937"/>
                      <a:pt x="404142" y="307296"/>
                    </a:cubicBezTo>
                    <a:cubicBezTo>
                      <a:pt x="382873" y="369155"/>
                      <a:pt x="505483" y="464754"/>
                      <a:pt x="439799" y="572226"/>
                    </a:cubicBezTo>
                    <a:cubicBezTo>
                      <a:pt x="374115" y="679697"/>
                      <a:pt x="304052" y="610341"/>
                      <a:pt x="256510" y="723436"/>
                    </a:cubicBezTo>
                    <a:cubicBezTo>
                      <a:pt x="208967" y="836531"/>
                      <a:pt x="82603" y="880894"/>
                      <a:pt x="82603" y="880894"/>
                    </a:cubicBezTo>
                    <a:cubicBezTo>
                      <a:pt x="82603" y="880894"/>
                      <a:pt x="-64403" y="735932"/>
                      <a:pt x="33810" y="584098"/>
                    </a:cubicBezTo>
                    <a:cubicBezTo>
                      <a:pt x="86982" y="499120"/>
                      <a:pt x="-19989" y="441011"/>
                      <a:pt x="60083" y="338538"/>
                    </a:cubicBezTo>
                    <a:cubicBezTo>
                      <a:pt x="140155" y="236065"/>
                      <a:pt x="219601" y="273555"/>
                      <a:pt x="261514" y="196700"/>
                    </a:cubicBezTo>
                    <a:cubicBezTo>
                      <a:pt x="301550" y="121720"/>
                      <a:pt x="315312" y="-26990"/>
                      <a:pt x="504232" y="4251"/>
                    </a:cubicBezTo>
                    <a:close/>
                  </a:path>
                </a:pathLst>
              </a:custGeom>
              <a:noFill/>
              <a:ln w="9525" cap="rnd">
                <a:solidFill>
                  <a:schemeClr val="accent1"/>
                </a:solidFill>
                <a:prstDash val="solid"/>
                <a:round/>
              </a:ln>
            </p:spPr>
            <p:txBody>
              <a:bodyPr rtlCol="0" anchor="ctr"/>
              <a:lstStyle/>
              <a:p>
                <a:endParaRPr lang="pt-BR" dirty="0"/>
              </a:p>
            </p:txBody>
          </p:sp>
          <p:sp>
            <p:nvSpPr>
              <p:cNvPr id="32" name="Freeform: Shape 31"/>
              <p:cNvSpPr/>
              <p:nvPr/>
            </p:nvSpPr>
            <p:spPr>
              <a:xfrm>
                <a:off x="774441" y="3177401"/>
                <a:ext cx="168901" cy="892888"/>
              </a:xfrm>
              <a:custGeom>
                <a:avLst/>
                <a:gdLst>
                  <a:gd name="connsiteX0" fmla="*/ 0 w 168901"/>
                  <a:gd name="connsiteY0" fmla="*/ 892889 h 892888"/>
                  <a:gd name="connsiteX1" fmla="*/ 168902 w 168901"/>
                  <a:gd name="connsiteY1" fmla="*/ 0 h 892888"/>
                </a:gdLst>
                <a:ahLst/>
                <a:cxnLst>
                  <a:cxn ang="0">
                    <a:pos x="connsiteX0" y="connsiteY0"/>
                  </a:cxn>
                  <a:cxn ang="0">
                    <a:pos x="connsiteX1" y="connsiteY1"/>
                  </a:cxn>
                </a:cxnLst>
                <a:rect l="l" t="t" r="r" b="b"/>
                <a:pathLst>
                  <a:path w="168901" h="892888">
                    <a:moveTo>
                      <a:pt x="0" y="892889"/>
                    </a:moveTo>
                    <a:cubicBezTo>
                      <a:pt x="5004" y="639206"/>
                      <a:pt x="49419" y="309918"/>
                      <a:pt x="168902" y="0"/>
                    </a:cubicBezTo>
                  </a:path>
                </a:pathLst>
              </a:custGeom>
              <a:noFill/>
              <a:ln w="9525" cap="rnd">
                <a:solidFill>
                  <a:schemeClr val="tx2"/>
                </a:solidFill>
                <a:prstDash val="solid"/>
                <a:round/>
              </a:ln>
            </p:spPr>
            <p:txBody>
              <a:bodyPr rtlCol="0" anchor="ctr"/>
              <a:lstStyle/>
              <a:p>
                <a:endParaRPr lang="pt-BR"/>
              </a:p>
            </p:txBody>
          </p:sp>
        </p:grpSp>
        <p:sp>
          <p:nvSpPr>
            <p:cNvPr id="25" name="Freeform: Shape 24"/>
            <p:cNvSpPr/>
            <p:nvPr/>
          </p:nvSpPr>
          <p:spPr>
            <a:xfrm>
              <a:off x="569930" y="4352714"/>
              <a:ext cx="438272" cy="557352"/>
            </a:xfrm>
            <a:custGeom>
              <a:avLst/>
              <a:gdLst>
                <a:gd name="connsiteX0" fmla="*/ 309605 w 438272"/>
                <a:gd name="connsiteY0" fmla="*/ 557352 h 557352"/>
                <a:gd name="connsiteX1" fmla="*/ 128818 w 438272"/>
                <a:gd name="connsiteY1" fmla="*/ 557352 h 557352"/>
                <a:gd name="connsiteX2" fmla="*/ 97540 w 438272"/>
                <a:gd name="connsiteY2" fmla="*/ 531734 h 557352"/>
                <a:gd name="connsiteX3" fmla="*/ 578 w 438272"/>
                <a:gd name="connsiteY3" fmla="*/ 37490 h 557352"/>
                <a:gd name="connsiteX4" fmla="*/ 31856 w 438272"/>
                <a:gd name="connsiteY4" fmla="*/ 0 h 557352"/>
                <a:gd name="connsiteX5" fmla="*/ 406567 w 438272"/>
                <a:gd name="connsiteY5" fmla="*/ 0 h 557352"/>
                <a:gd name="connsiteX6" fmla="*/ 437845 w 438272"/>
                <a:gd name="connsiteY6" fmla="*/ 37490 h 557352"/>
                <a:gd name="connsiteX7" fmla="*/ 340883 w 438272"/>
                <a:gd name="connsiteY7" fmla="*/ 531734 h 557352"/>
                <a:gd name="connsiteX8" fmla="*/ 309605 w 438272"/>
                <a:gd name="connsiteY8" fmla="*/ 557352 h 557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272" h="557352">
                  <a:moveTo>
                    <a:pt x="309605" y="557352"/>
                  </a:moveTo>
                  <a:lnTo>
                    <a:pt x="128818" y="557352"/>
                  </a:lnTo>
                  <a:cubicBezTo>
                    <a:pt x="113804" y="557352"/>
                    <a:pt x="100667" y="546730"/>
                    <a:pt x="97540" y="531734"/>
                  </a:cubicBezTo>
                  <a:lnTo>
                    <a:pt x="578" y="37490"/>
                  </a:lnTo>
                  <a:cubicBezTo>
                    <a:pt x="-3176" y="18120"/>
                    <a:pt x="11838" y="0"/>
                    <a:pt x="31856" y="0"/>
                  </a:cubicBezTo>
                  <a:lnTo>
                    <a:pt x="406567" y="0"/>
                  </a:lnTo>
                  <a:cubicBezTo>
                    <a:pt x="426585" y="0"/>
                    <a:pt x="440973" y="18120"/>
                    <a:pt x="437845" y="37490"/>
                  </a:cubicBezTo>
                  <a:lnTo>
                    <a:pt x="340883" y="531734"/>
                  </a:lnTo>
                  <a:cubicBezTo>
                    <a:pt x="337755" y="546105"/>
                    <a:pt x="325244" y="557352"/>
                    <a:pt x="309605" y="557352"/>
                  </a:cubicBezTo>
                  <a:close/>
                </a:path>
              </a:pathLst>
            </a:custGeom>
            <a:solidFill>
              <a:schemeClr val="accent1">
                <a:lumMod val="75000"/>
              </a:schemeClr>
            </a:solidFill>
            <a:ln w="6237" cap="flat">
              <a:noFill/>
              <a:prstDash val="solid"/>
              <a:miter/>
            </a:ln>
          </p:spPr>
          <p:txBody>
            <a:bodyPr rtlCol="0" anchor="ctr"/>
            <a:lstStyle/>
            <a:p>
              <a:endParaRPr lang="pt-BR"/>
            </a:p>
          </p:txBody>
        </p:sp>
      </p:grpSp>
      <p:grpSp>
        <p:nvGrpSpPr>
          <p:cNvPr id="40" name="Graphic 5"/>
          <p:cNvGrpSpPr/>
          <p:nvPr/>
        </p:nvGrpSpPr>
        <p:grpSpPr>
          <a:xfrm>
            <a:off x="6777633" y="1363658"/>
            <a:ext cx="1767140" cy="3611047"/>
            <a:chOff x="6777633" y="1363658"/>
            <a:chExt cx="1767140" cy="3611047"/>
          </a:xfrm>
        </p:grpSpPr>
        <p:grpSp>
          <p:nvGrpSpPr>
            <p:cNvPr id="41" name="Graphic 5"/>
            <p:cNvGrpSpPr/>
            <p:nvPr/>
          </p:nvGrpSpPr>
          <p:grpSpPr>
            <a:xfrm>
              <a:off x="6777633" y="1363658"/>
              <a:ext cx="1767140" cy="3611047"/>
              <a:chOff x="6777633" y="1363658"/>
              <a:chExt cx="1767140" cy="3611047"/>
            </a:xfrm>
          </p:grpSpPr>
          <p:sp>
            <p:nvSpPr>
              <p:cNvPr id="72" name="Freeform: Shape 71"/>
              <p:cNvSpPr/>
              <p:nvPr/>
            </p:nvSpPr>
            <p:spPr>
              <a:xfrm>
                <a:off x="7219045" y="2812207"/>
                <a:ext cx="169866" cy="207238"/>
              </a:xfrm>
              <a:custGeom>
                <a:avLst/>
                <a:gdLst>
                  <a:gd name="connsiteX0" fmla="*/ 169866 w 169866"/>
                  <a:gd name="connsiteY0" fmla="*/ 56301 h 207238"/>
                  <a:gd name="connsiteX1" fmla="*/ 116857 w 169866"/>
                  <a:gd name="connsiteY1" fmla="*/ 125490 h 207238"/>
                  <a:gd name="connsiteX2" fmla="*/ 78120 w 169866"/>
                  <a:gd name="connsiteY2" fmla="*/ 168224 h 207238"/>
                  <a:gd name="connsiteX3" fmla="*/ 86955 w 169866"/>
                  <a:gd name="connsiteY3" fmla="*/ 109210 h 207238"/>
                  <a:gd name="connsiteX4" fmla="*/ 56373 w 169866"/>
                  <a:gd name="connsiteY4" fmla="*/ 141091 h 207238"/>
                  <a:gd name="connsiteX5" fmla="*/ 12879 w 169866"/>
                  <a:gd name="connsiteY5" fmla="*/ 206889 h 207238"/>
                  <a:gd name="connsiteX6" fmla="*/ 18316 w 169866"/>
                  <a:gd name="connsiteY6" fmla="*/ 67832 h 207238"/>
                  <a:gd name="connsiteX7" fmla="*/ 113459 w 169866"/>
                  <a:gd name="connsiteY7" fmla="*/ 0 h 207238"/>
                  <a:gd name="connsiteX8" fmla="*/ 169866 w 169866"/>
                  <a:gd name="connsiteY8" fmla="*/ 56301 h 20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66" h="207238">
                    <a:moveTo>
                      <a:pt x="169866" y="56301"/>
                    </a:moveTo>
                    <a:cubicBezTo>
                      <a:pt x="169866" y="56301"/>
                      <a:pt x="137925" y="89539"/>
                      <a:pt x="116857" y="125490"/>
                    </a:cubicBezTo>
                    <a:cubicBezTo>
                      <a:pt x="96470" y="161441"/>
                      <a:pt x="83557" y="180434"/>
                      <a:pt x="78120" y="168224"/>
                    </a:cubicBezTo>
                    <a:cubicBezTo>
                      <a:pt x="72684" y="156015"/>
                      <a:pt x="86955" y="109210"/>
                      <a:pt x="86955" y="109210"/>
                    </a:cubicBezTo>
                    <a:cubicBezTo>
                      <a:pt x="86955" y="109210"/>
                      <a:pt x="67926" y="123455"/>
                      <a:pt x="56373" y="141091"/>
                    </a:cubicBezTo>
                    <a:cubicBezTo>
                      <a:pt x="39383" y="166868"/>
                      <a:pt x="30548" y="211637"/>
                      <a:pt x="12879" y="206889"/>
                    </a:cubicBezTo>
                    <a:cubicBezTo>
                      <a:pt x="-4791" y="202141"/>
                      <a:pt x="-5470" y="90896"/>
                      <a:pt x="18316" y="67832"/>
                    </a:cubicBezTo>
                    <a:cubicBezTo>
                      <a:pt x="41422" y="44769"/>
                      <a:pt x="113459" y="0"/>
                      <a:pt x="113459" y="0"/>
                    </a:cubicBezTo>
                    <a:lnTo>
                      <a:pt x="169866" y="56301"/>
                    </a:lnTo>
                    <a:close/>
                  </a:path>
                </a:pathLst>
              </a:custGeom>
              <a:solidFill>
                <a:schemeClr val="bg1"/>
              </a:solidFill>
              <a:ln w="6777" cap="flat">
                <a:solidFill>
                  <a:schemeClr val="tx2"/>
                </a:solidFill>
                <a:prstDash val="solid"/>
                <a:miter/>
              </a:ln>
            </p:spPr>
            <p:txBody>
              <a:bodyPr rtlCol="0" anchor="ctr"/>
              <a:lstStyle/>
              <a:p>
                <a:endParaRPr lang="pt-BR"/>
              </a:p>
            </p:txBody>
          </p:sp>
          <p:sp>
            <p:nvSpPr>
              <p:cNvPr id="73" name="Freeform: Shape 72"/>
              <p:cNvSpPr/>
              <p:nvPr/>
            </p:nvSpPr>
            <p:spPr>
              <a:xfrm>
                <a:off x="7314155" y="1952771"/>
                <a:ext cx="617076" cy="948975"/>
              </a:xfrm>
              <a:custGeom>
                <a:avLst/>
                <a:gdLst>
                  <a:gd name="connsiteX0" fmla="*/ 617076 w 617076"/>
                  <a:gd name="connsiteY0" fmla="*/ 0 h 948975"/>
                  <a:gd name="connsiteX1" fmla="*/ 463487 w 617076"/>
                  <a:gd name="connsiteY1" fmla="*/ 34595 h 948975"/>
                  <a:gd name="connsiteX2" fmla="*/ 286791 w 617076"/>
                  <a:gd name="connsiteY2" fmla="*/ 510100 h 948975"/>
                  <a:gd name="connsiteX3" fmla="*/ 0 w 617076"/>
                  <a:gd name="connsiteY3" fmla="*/ 856045 h 948975"/>
                  <a:gd name="connsiteX4" fmla="*/ 75436 w 617076"/>
                  <a:gd name="connsiteY4" fmla="*/ 948976 h 948975"/>
                  <a:gd name="connsiteX5" fmla="*/ 445817 w 617076"/>
                  <a:gd name="connsiteY5" fmla="*/ 631520 h 948975"/>
                  <a:gd name="connsiteX6" fmla="*/ 473681 w 617076"/>
                  <a:gd name="connsiteY6" fmla="*/ 331701 h 948975"/>
                  <a:gd name="connsiteX7" fmla="*/ 533485 w 617076"/>
                  <a:gd name="connsiteY7" fmla="*/ 204854 h 948975"/>
                  <a:gd name="connsiteX8" fmla="*/ 617076 w 617076"/>
                  <a:gd name="connsiteY8" fmla="*/ 0 h 94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7076" h="948975">
                    <a:moveTo>
                      <a:pt x="617076" y="0"/>
                    </a:moveTo>
                    <a:cubicBezTo>
                      <a:pt x="617076" y="0"/>
                      <a:pt x="478438" y="0"/>
                      <a:pt x="463487" y="34595"/>
                    </a:cubicBezTo>
                    <a:cubicBezTo>
                      <a:pt x="417953" y="142448"/>
                      <a:pt x="293587" y="499925"/>
                      <a:pt x="286791" y="510100"/>
                    </a:cubicBezTo>
                    <a:cubicBezTo>
                      <a:pt x="279995" y="520275"/>
                      <a:pt x="0" y="856045"/>
                      <a:pt x="0" y="856045"/>
                    </a:cubicBezTo>
                    <a:lnTo>
                      <a:pt x="75436" y="948976"/>
                    </a:lnTo>
                    <a:cubicBezTo>
                      <a:pt x="75436" y="948976"/>
                      <a:pt x="378537" y="765150"/>
                      <a:pt x="445817" y="631520"/>
                    </a:cubicBezTo>
                    <a:lnTo>
                      <a:pt x="473681" y="331701"/>
                    </a:lnTo>
                    <a:lnTo>
                      <a:pt x="533485" y="204854"/>
                    </a:lnTo>
                    <a:lnTo>
                      <a:pt x="617076" y="0"/>
                    </a:lnTo>
                    <a:close/>
                  </a:path>
                </a:pathLst>
              </a:custGeom>
              <a:solidFill>
                <a:schemeClr val="accent1"/>
              </a:solidFill>
              <a:ln w="6777" cap="flat">
                <a:noFill/>
                <a:prstDash val="solid"/>
                <a:miter/>
              </a:ln>
            </p:spPr>
            <p:txBody>
              <a:bodyPr rtlCol="0" anchor="ctr"/>
              <a:lstStyle/>
              <a:p>
                <a:endParaRPr lang="pt-BR"/>
              </a:p>
            </p:txBody>
          </p:sp>
          <p:sp>
            <p:nvSpPr>
              <p:cNvPr id="74" name="Freeform: Shape 73"/>
              <p:cNvSpPr/>
              <p:nvPr/>
            </p:nvSpPr>
            <p:spPr>
              <a:xfrm>
                <a:off x="7278137" y="4769173"/>
                <a:ext cx="398895" cy="205532"/>
              </a:xfrm>
              <a:custGeom>
                <a:avLst/>
                <a:gdLst>
                  <a:gd name="connsiteX0" fmla="*/ 392129 w 398895"/>
                  <a:gd name="connsiteY0" fmla="*/ 4748 h 205532"/>
                  <a:gd name="connsiteX1" fmla="*/ 379216 w 398895"/>
                  <a:gd name="connsiteY1" fmla="*/ 109889 h 205532"/>
                  <a:gd name="connsiteX2" fmla="*/ 397566 w 398895"/>
                  <a:gd name="connsiteY2" fmla="*/ 205532 h 205532"/>
                  <a:gd name="connsiteX3" fmla="*/ 21747 w 398895"/>
                  <a:gd name="connsiteY3" fmla="*/ 205532 h 205532"/>
                  <a:gd name="connsiteX4" fmla="*/ 0 w 398895"/>
                  <a:gd name="connsiteY4" fmla="*/ 180434 h 205532"/>
                  <a:gd name="connsiteX5" fmla="*/ 70678 w 398895"/>
                  <a:gd name="connsiteY5" fmla="*/ 148553 h 205532"/>
                  <a:gd name="connsiteX6" fmla="*/ 296985 w 398895"/>
                  <a:gd name="connsiteY6" fmla="*/ 0 h 205532"/>
                  <a:gd name="connsiteX7" fmla="*/ 392129 w 398895"/>
                  <a:gd name="connsiteY7" fmla="*/ 4748 h 20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895" h="205532">
                    <a:moveTo>
                      <a:pt x="392129" y="4748"/>
                    </a:moveTo>
                    <a:cubicBezTo>
                      <a:pt x="392129" y="4748"/>
                      <a:pt x="379896" y="80720"/>
                      <a:pt x="379216" y="109889"/>
                    </a:cubicBezTo>
                    <a:cubicBezTo>
                      <a:pt x="378537" y="139056"/>
                      <a:pt x="405041" y="160763"/>
                      <a:pt x="397566" y="205532"/>
                    </a:cubicBezTo>
                    <a:lnTo>
                      <a:pt x="21747" y="205532"/>
                    </a:lnTo>
                    <a:cubicBezTo>
                      <a:pt x="21747" y="205532"/>
                      <a:pt x="0" y="196714"/>
                      <a:pt x="0" y="180434"/>
                    </a:cubicBezTo>
                    <a:cubicBezTo>
                      <a:pt x="0" y="158728"/>
                      <a:pt x="48252" y="153980"/>
                      <a:pt x="70678" y="148553"/>
                    </a:cubicBezTo>
                    <a:cubicBezTo>
                      <a:pt x="93105" y="143126"/>
                      <a:pt x="278636" y="102427"/>
                      <a:pt x="296985" y="0"/>
                    </a:cubicBezTo>
                    <a:lnTo>
                      <a:pt x="392129" y="4748"/>
                    </a:lnTo>
                    <a:close/>
                  </a:path>
                </a:pathLst>
              </a:custGeom>
              <a:solidFill>
                <a:schemeClr val="accent1">
                  <a:lumMod val="50000"/>
                </a:schemeClr>
              </a:solidFill>
              <a:ln w="6777" cap="flat">
                <a:noFill/>
                <a:prstDash val="solid"/>
                <a:miter/>
              </a:ln>
            </p:spPr>
            <p:txBody>
              <a:bodyPr rtlCol="0" anchor="ctr"/>
              <a:lstStyle/>
              <a:p>
                <a:endParaRPr lang="pt-BR"/>
              </a:p>
            </p:txBody>
          </p:sp>
          <p:sp>
            <p:nvSpPr>
              <p:cNvPr id="75" name="Freeform: Shape 74"/>
              <p:cNvSpPr/>
              <p:nvPr/>
            </p:nvSpPr>
            <p:spPr>
              <a:xfrm>
                <a:off x="7959036" y="4759676"/>
                <a:ext cx="163911" cy="215028"/>
              </a:xfrm>
              <a:custGeom>
                <a:avLst/>
                <a:gdLst>
                  <a:gd name="connsiteX0" fmla="*/ 150250 w 163911"/>
                  <a:gd name="connsiteY0" fmla="*/ 1357 h 215028"/>
                  <a:gd name="connsiteX1" fmla="*/ 134619 w 163911"/>
                  <a:gd name="connsiteY1" fmla="*/ 97000 h 215028"/>
                  <a:gd name="connsiteX2" fmla="*/ 161803 w 163911"/>
                  <a:gd name="connsiteY2" fmla="*/ 179078 h 215028"/>
                  <a:gd name="connsiteX3" fmla="*/ 160444 w 163911"/>
                  <a:gd name="connsiteY3" fmla="*/ 215029 h 215028"/>
                  <a:gd name="connsiteX4" fmla="*/ 2098 w 163911"/>
                  <a:gd name="connsiteY4" fmla="*/ 215029 h 215028"/>
                  <a:gd name="connsiteX5" fmla="*/ 6175 w 163911"/>
                  <a:gd name="connsiteY5" fmla="*/ 169581 h 215028"/>
                  <a:gd name="connsiteX6" fmla="*/ 49669 w 163911"/>
                  <a:gd name="connsiteY6" fmla="*/ 0 h 215028"/>
                  <a:gd name="connsiteX7" fmla="*/ 150250 w 163911"/>
                  <a:gd name="connsiteY7" fmla="*/ 1357 h 21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911" h="215028">
                    <a:moveTo>
                      <a:pt x="150250" y="1357"/>
                    </a:moveTo>
                    <a:cubicBezTo>
                      <a:pt x="150250" y="1357"/>
                      <a:pt x="129862" y="47483"/>
                      <a:pt x="134619" y="97000"/>
                    </a:cubicBezTo>
                    <a:cubicBezTo>
                      <a:pt x="138017" y="132952"/>
                      <a:pt x="154328" y="156693"/>
                      <a:pt x="161803" y="179078"/>
                    </a:cubicBezTo>
                    <a:cubicBezTo>
                      <a:pt x="167240" y="194679"/>
                      <a:pt x="160444" y="215029"/>
                      <a:pt x="160444" y="215029"/>
                    </a:cubicBezTo>
                    <a:lnTo>
                      <a:pt x="2098" y="215029"/>
                    </a:lnTo>
                    <a:cubicBezTo>
                      <a:pt x="2098" y="215029"/>
                      <a:pt x="-4698" y="194001"/>
                      <a:pt x="6175" y="169581"/>
                    </a:cubicBezTo>
                    <a:cubicBezTo>
                      <a:pt x="24524" y="128882"/>
                      <a:pt x="44912" y="52909"/>
                      <a:pt x="49669" y="0"/>
                    </a:cubicBezTo>
                    <a:lnTo>
                      <a:pt x="150250" y="1357"/>
                    </a:lnTo>
                    <a:close/>
                  </a:path>
                </a:pathLst>
              </a:custGeom>
              <a:solidFill>
                <a:schemeClr val="accent1">
                  <a:lumMod val="50000"/>
                </a:schemeClr>
              </a:solidFill>
              <a:ln w="6777" cap="flat">
                <a:noFill/>
                <a:prstDash val="solid"/>
                <a:miter/>
              </a:ln>
            </p:spPr>
            <p:txBody>
              <a:bodyPr rtlCol="0" anchor="ctr"/>
              <a:lstStyle/>
              <a:p>
                <a:endParaRPr lang="pt-BR"/>
              </a:p>
            </p:txBody>
          </p:sp>
          <p:sp>
            <p:nvSpPr>
              <p:cNvPr id="76" name="Freeform: Shape 75"/>
              <p:cNvSpPr/>
              <p:nvPr/>
            </p:nvSpPr>
            <p:spPr>
              <a:xfrm>
                <a:off x="7506015" y="2815599"/>
                <a:ext cx="549582" cy="1967140"/>
              </a:xfrm>
              <a:custGeom>
                <a:avLst/>
                <a:gdLst>
                  <a:gd name="connsiteX0" fmla="*/ 306286 w 549582"/>
                  <a:gd name="connsiteY0" fmla="*/ 0 h 1967140"/>
                  <a:gd name="connsiteX1" fmla="*/ 93572 w 549582"/>
                  <a:gd name="connsiteY1" fmla="*/ 733268 h 1967140"/>
                  <a:gd name="connsiteX2" fmla="*/ 1146 w 549582"/>
                  <a:gd name="connsiteY2" fmla="*/ 1271180 h 1967140"/>
                  <a:gd name="connsiteX3" fmla="*/ 52116 w 549582"/>
                  <a:gd name="connsiteY3" fmla="*/ 1967140 h 1967140"/>
                  <a:gd name="connsiteX4" fmla="*/ 175803 w 549582"/>
                  <a:gd name="connsiteY4" fmla="*/ 1967140 h 1967140"/>
                  <a:gd name="connsiteX5" fmla="*/ 292694 w 549582"/>
                  <a:gd name="connsiteY5" fmla="*/ 1107025 h 1967140"/>
                  <a:gd name="connsiteX6" fmla="*/ 549583 w 549582"/>
                  <a:gd name="connsiteY6" fmla="*/ 488394 h 1967140"/>
                  <a:gd name="connsiteX7" fmla="*/ 543466 w 549582"/>
                  <a:gd name="connsiteY7" fmla="*/ 137021 h 1967140"/>
                  <a:gd name="connsiteX8" fmla="*/ 306286 w 549582"/>
                  <a:gd name="connsiteY8" fmla="*/ 0 h 196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9582" h="1967140">
                    <a:moveTo>
                      <a:pt x="306286" y="0"/>
                    </a:moveTo>
                    <a:cubicBezTo>
                      <a:pt x="306286" y="0"/>
                      <a:pt x="148619" y="562331"/>
                      <a:pt x="93572" y="733268"/>
                    </a:cubicBezTo>
                    <a:cubicBezTo>
                      <a:pt x="38524" y="904885"/>
                      <a:pt x="11340" y="1103634"/>
                      <a:pt x="1146" y="1271180"/>
                    </a:cubicBezTo>
                    <a:cubicBezTo>
                      <a:pt x="-9048" y="1439404"/>
                      <a:pt x="52116" y="1967140"/>
                      <a:pt x="52116" y="1967140"/>
                    </a:cubicBezTo>
                    <a:lnTo>
                      <a:pt x="175803" y="1967140"/>
                    </a:lnTo>
                    <a:cubicBezTo>
                      <a:pt x="175803" y="1967140"/>
                      <a:pt x="258035" y="1223697"/>
                      <a:pt x="292694" y="1107025"/>
                    </a:cubicBezTo>
                    <a:cubicBezTo>
                      <a:pt x="327354" y="990353"/>
                      <a:pt x="549583" y="488394"/>
                      <a:pt x="549583" y="488394"/>
                    </a:cubicBezTo>
                    <a:lnTo>
                      <a:pt x="543466" y="137021"/>
                    </a:lnTo>
                    <a:lnTo>
                      <a:pt x="306286" y="0"/>
                    </a:lnTo>
                    <a:close/>
                  </a:path>
                </a:pathLst>
              </a:custGeom>
              <a:solidFill>
                <a:schemeClr val="accent1">
                  <a:lumMod val="75000"/>
                </a:schemeClr>
              </a:solidFill>
              <a:ln w="6777" cap="flat">
                <a:noFill/>
                <a:prstDash val="solid"/>
                <a:miter/>
              </a:ln>
            </p:spPr>
            <p:txBody>
              <a:bodyPr rtlCol="0" anchor="ctr"/>
              <a:lstStyle/>
              <a:p>
                <a:endParaRPr lang="pt-BR"/>
              </a:p>
            </p:txBody>
          </p:sp>
          <p:sp>
            <p:nvSpPr>
              <p:cNvPr id="77" name="Freeform: Shape 76"/>
              <p:cNvSpPr/>
              <p:nvPr/>
            </p:nvSpPr>
            <p:spPr>
              <a:xfrm>
                <a:off x="7778322" y="2750480"/>
                <a:ext cx="637623" cy="2032259"/>
              </a:xfrm>
              <a:custGeom>
                <a:avLst/>
                <a:gdLst>
                  <a:gd name="connsiteX0" fmla="*/ 614358 w 637623"/>
                  <a:gd name="connsiteY0" fmla="*/ 51553 h 2032259"/>
                  <a:gd name="connsiteX1" fmla="*/ 0 w 637623"/>
                  <a:gd name="connsiteY1" fmla="*/ 0 h 2032259"/>
                  <a:gd name="connsiteX2" fmla="*/ 254170 w 637623"/>
                  <a:gd name="connsiteY2" fmla="*/ 1045298 h 2032259"/>
                  <a:gd name="connsiteX3" fmla="*/ 212715 w 637623"/>
                  <a:gd name="connsiteY3" fmla="*/ 2032259 h 2032259"/>
                  <a:gd name="connsiteX4" fmla="*/ 343198 w 637623"/>
                  <a:gd name="connsiteY4" fmla="*/ 2032259 h 2032259"/>
                  <a:gd name="connsiteX5" fmla="*/ 600766 w 637623"/>
                  <a:gd name="connsiteY5" fmla="*/ 1028340 h 2032259"/>
                  <a:gd name="connsiteX6" fmla="*/ 614358 w 637623"/>
                  <a:gd name="connsiteY6" fmla="*/ 51553 h 203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7623" h="2032259">
                    <a:moveTo>
                      <a:pt x="614358" y="51553"/>
                    </a:moveTo>
                    <a:cubicBezTo>
                      <a:pt x="614358" y="51553"/>
                      <a:pt x="216113" y="51553"/>
                      <a:pt x="0" y="0"/>
                    </a:cubicBezTo>
                    <a:cubicBezTo>
                      <a:pt x="0" y="0"/>
                      <a:pt x="226307" y="562331"/>
                      <a:pt x="254170" y="1045298"/>
                    </a:cubicBezTo>
                    <a:cubicBezTo>
                      <a:pt x="282034" y="1528264"/>
                      <a:pt x="212715" y="2032259"/>
                      <a:pt x="212715" y="2032259"/>
                    </a:cubicBezTo>
                    <a:lnTo>
                      <a:pt x="343198" y="2032259"/>
                    </a:lnTo>
                    <a:cubicBezTo>
                      <a:pt x="343198" y="2032259"/>
                      <a:pt x="521932" y="1576425"/>
                      <a:pt x="600766" y="1028340"/>
                    </a:cubicBezTo>
                    <a:cubicBezTo>
                      <a:pt x="674842" y="510778"/>
                      <a:pt x="614358" y="51553"/>
                      <a:pt x="614358" y="51553"/>
                    </a:cubicBezTo>
                    <a:close/>
                  </a:path>
                </a:pathLst>
              </a:custGeom>
              <a:solidFill>
                <a:schemeClr val="accent1">
                  <a:lumMod val="75000"/>
                </a:schemeClr>
              </a:solidFill>
              <a:ln w="6777" cap="flat">
                <a:noFill/>
                <a:prstDash val="solid"/>
                <a:miter/>
              </a:ln>
            </p:spPr>
            <p:txBody>
              <a:bodyPr rtlCol="0" anchor="ctr"/>
              <a:lstStyle/>
              <a:p>
                <a:endParaRPr lang="pt-BR"/>
              </a:p>
            </p:txBody>
          </p:sp>
          <p:sp>
            <p:nvSpPr>
              <p:cNvPr id="78" name="Freeform: Shape 77"/>
              <p:cNvSpPr/>
              <p:nvPr/>
            </p:nvSpPr>
            <p:spPr>
              <a:xfrm>
                <a:off x="7982881" y="1762161"/>
                <a:ext cx="239898" cy="346623"/>
              </a:xfrm>
              <a:custGeom>
                <a:avLst/>
                <a:gdLst>
                  <a:gd name="connsiteX0" fmla="*/ 231064 w 239898"/>
                  <a:gd name="connsiteY0" fmla="*/ 0 h 346623"/>
                  <a:gd name="connsiteX1" fmla="*/ 239899 w 239898"/>
                  <a:gd name="connsiteY1" fmla="*/ 217064 h 346623"/>
                  <a:gd name="connsiteX2" fmla="*/ 229025 w 239898"/>
                  <a:gd name="connsiteY2" fmla="*/ 346624 h 346623"/>
                  <a:gd name="connsiteX3" fmla="*/ 0 w 239898"/>
                  <a:gd name="connsiteY3" fmla="*/ 262511 h 346623"/>
                  <a:gd name="connsiteX4" fmla="*/ 42815 w 239898"/>
                  <a:gd name="connsiteY4" fmla="*/ 200106 h 346623"/>
                  <a:gd name="connsiteX5" fmla="*/ 66601 w 239898"/>
                  <a:gd name="connsiteY5" fmla="*/ 78686 h 346623"/>
                  <a:gd name="connsiteX6" fmla="*/ 231064 w 239898"/>
                  <a:gd name="connsiteY6" fmla="*/ 0 h 34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98" h="346623">
                    <a:moveTo>
                      <a:pt x="231064" y="0"/>
                    </a:moveTo>
                    <a:cubicBezTo>
                      <a:pt x="231064" y="0"/>
                      <a:pt x="226986" y="153301"/>
                      <a:pt x="239899" y="217064"/>
                    </a:cubicBezTo>
                    <a:lnTo>
                      <a:pt x="229025" y="346624"/>
                    </a:lnTo>
                    <a:lnTo>
                      <a:pt x="0" y="262511"/>
                    </a:lnTo>
                    <a:lnTo>
                      <a:pt x="42815" y="200106"/>
                    </a:lnTo>
                    <a:cubicBezTo>
                      <a:pt x="42815" y="200106"/>
                      <a:pt x="61164" y="137021"/>
                      <a:pt x="66601" y="78686"/>
                    </a:cubicBezTo>
                    <a:lnTo>
                      <a:pt x="231064" y="0"/>
                    </a:lnTo>
                    <a:close/>
                  </a:path>
                </a:pathLst>
              </a:custGeom>
              <a:solidFill>
                <a:schemeClr val="bg1"/>
              </a:solidFill>
              <a:ln w="6777" cap="flat">
                <a:noFill/>
                <a:prstDash val="solid"/>
                <a:miter/>
              </a:ln>
            </p:spPr>
            <p:txBody>
              <a:bodyPr rtlCol="0" anchor="ctr"/>
              <a:lstStyle/>
              <a:p>
                <a:endParaRPr lang="pt-BR"/>
              </a:p>
            </p:txBody>
          </p:sp>
          <p:sp>
            <p:nvSpPr>
              <p:cNvPr id="79" name="Freeform: Shape 78"/>
              <p:cNvSpPr/>
              <p:nvPr/>
            </p:nvSpPr>
            <p:spPr>
              <a:xfrm>
                <a:off x="7982881" y="1762161"/>
                <a:ext cx="239898" cy="346623"/>
              </a:xfrm>
              <a:custGeom>
                <a:avLst/>
                <a:gdLst>
                  <a:gd name="connsiteX0" fmla="*/ 231064 w 239898"/>
                  <a:gd name="connsiteY0" fmla="*/ 0 h 346623"/>
                  <a:gd name="connsiteX1" fmla="*/ 239899 w 239898"/>
                  <a:gd name="connsiteY1" fmla="*/ 217064 h 346623"/>
                  <a:gd name="connsiteX2" fmla="*/ 229025 w 239898"/>
                  <a:gd name="connsiteY2" fmla="*/ 346624 h 346623"/>
                  <a:gd name="connsiteX3" fmla="*/ 0 w 239898"/>
                  <a:gd name="connsiteY3" fmla="*/ 262511 h 346623"/>
                  <a:gd name="connsiteX4" fmla="*/ 42815 w 239898"/>
                  <a:gd name="connsiteY4" fmla="*/ 200106 h 346623"/>
                  <a:gd name="connsiteX5" fmla="*/ 66601 w 239898"/>
                  <a:gd name="connsiteY5" fmla="*/ 78686 h 346623"/>
                  <a:gd name="connsiteX6" fmla="*/ 231064 w 239898"/>
                  <a:gd name="connsiteY6" fmla="*/ 0 h 34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98" h="346623">
                    <a:moveTo>
                      <a:pt x="231064" y="0"/>
                    </a:moveTo>
                    <a:cubicBezTo>
                      <a:pt x="231064" y="0"/>
                      <a:pt x="226986" y="153301"/>
                      <a:pt x="239899" y="217064"/>
                    </a:cubicBezTo>
                    <a:lnTo>
                      <a:pt x="229025" y="346624"/>
                    </a:lnTo>
                    <a:lnTo>
                      <a:pt x="0" y="262511"/>
                    </a:lnTo>
                    <a:lnTo>
                      <a:pt x="42815" y="200106"/>
                    </a:lnTo>
                    <a:cubicBezTo>
                      <a:pt x="42815" y="200106"/>
                      <a:pt x="61164" y="137021"/>
                      <a:pt x="66601" y="78686"/>
                    </a:cubicBezTo>
                    <a:lnTo>
                      <a:pt x="231064" y="0"/>
                    </a:lnTo>
                    <a:close/>
                  </a:path>
                </a:pathLst>
              </a:custGeom>
              <a:noFill/>
              <a:ln w="6777" cap="flat">
                <a:solidFill>
                  <a:schemeClr val="tx2"/>
                </a:solidFill>
                <a:prstDash val="solid"/>
                <a:miter/>
              </a:ln>
            </p:spPr>
            <p:txBody>
              <a:bodyPr rtlCol="0" anchor="ctr"/>
              <a:lstStyle/>
              <a:p>
                <a:endParaRPr lang="pt-BR"/>
              </a:p>
            </p:txBody>
          </p:sp>
          <p:sp>
            <p:nvSpPr>
              <p:cNvPr id="80" name="Freeform: Shape 79"/>
              <p:cNvSpPr/>
              <p:nvPr/>
            </p:nvSpPr>
            <p:spPr>
              <a:xfrm>
                <a:off x="7981558" y="1530175"/>
                <a:ext cx="258211" cy="321147"/>
              </a:xfrm>
              <a:custGeom>
                <a:avLst/>
                <a:gdLst>
                  <a:gd name="connsiteX0" fmla="*/ 65885 w 258211"/>
                  <a:gd name="connsiteY0" fmla="*/ 0 h 321147"/>
                  <a:gd name="connsiteX1" fmla="*/ 10837 w 258211"/>
                  <a:gd name="connsiteY1" fmla="*/ 303889 h 321147"/>
                  <a:gd name="connsiteX2" fmla="*/ 116175 w 258211"/>
                  <a:gd name="connsiteY2" fmla="*/ 311351 h 321147"/>
                  <a:gd name="connsiteX3" fmla="*/ 258212 w 258211"/>
                  <a:gd name="connsiteY3" fmla="*/ 203497 h 321147"/>
                  <a:gd name="connsiteX4" fmla="*/ 247338 w 258211"/>
                  <a:gd name="connsiteY4" fmla="*/ 61049 h 321147"/>
                  <a:gd name="connsiteX5" fmla="*/ 65885 w 258211"/>
                  <a:gd name="connsiteY5" fmla="*/ 0 h 32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11" h="321147">
                    <a:moveTo>
                      <a:pt x="65885" y="0"/>
                    </a:moveTo>
                    <a:cubicBezTo>
                      <a:pt x="65885" y="0"/>
                      <a:pt x="-31977" y="163476"/>
                      <a:pt x="10837" y="303889"/>
                    </a:cubicBezTo>
                    <a:cubicBezTo>
                      <a:pt x="10837" y="303889"/>
                      <a:pt x="40060" y="337127"/>
                      <a:pt x="116175" y="311351"/>
                    </a:cubicBezTo>
                    <a:cubicBezTo>
                      <a:pt x="192290" y="285575"/>
                      <a:pt x="258212" y="203497"/>
                      <a:pt x="258212" y="203497"/>
                    </a:cubicBezTo>
                    <a:lnTo>
                      <a:pt x="247338" y="61049"/>
                    </a:lnTo>
                    <a:lnTo>
                      <a:pt x="65885" y="0"/>
                    </a:lnTo>
                    <a:close/>
                  </a:path>
                </a:pathLst>
              </a:custGeom>
              <a:solidFill>
                <a:schemeClr val="bg1"/>
              </a:solidFill>
              <a:ln w="6777" cap="flat">
                <a:noFill/>
                <a:prstDash val="solid"/>
                <a:miter/>
              </a:ln>
            </p:spPr>
            <p:txBody>
              <a:bodyPr rtlCol="0" anchor="ctr"/>
              <a:lstStyle/>
              <a:p>
                <a:endParaRPr lang="pt-BR"/>
              </a:p>
            </p:txBody>
          </p:sp>
          <p:sp>
            <p:nvSpPr>
              <p:cNvPr id="81" name="Freeform: Shape 80"/>
              <p:cNvSpPr/>
              <p:nvPr/>
            </p:nvSpPr>
            <p:spPr>
              <a:xfrm>
                <a:off x="7979011" y="1530175"/>
                <a:ext cx="257360" cy="322260"/>
              </a:xfrm>
              <a:custGeom>
                <a:avLst/>
                <a:gdLst>
                  <a:gd name="connsiteX0" fmla="*/ 257360 w 257360"/>
                  <a:gd name="connsiteY0" fmla="*/ 160763 h 322260"/>
                  <a:gd name="connsiteX1" fmla="*/ 249885 w 257360"/>
                  <a:gd name="connsiteY1" fmla="*/ 61049 h 322260"/>
                  <a:gd name="connsiteX2" fmla="*/ 68432 w 257360"/>
                  <a:gd name="connsiteY2" fmla="*/ 0 h 322260"/>
                  <a:gd name="connsiteX3" fmla="*/ 9307 w 257360"/>
                  <a:gd name="connsiteY3" fmla="*/ 289644 h 322260"/>
                  <a:gd name="connsiteX4" fmla="*/ 118043 w 257360"/>
                  <a:gd name="connsiteY4" fmla="*/ 311351 h 322260"/>
                  <a:gd name="connsiteX5" fmla="*/ 144547 w 257360"/>
                  <a:gd name="connsiteY5" fmla="*/ 300498 h 32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360" h="322260">
                    <a:moveTo>
                      <a:pt x="257360" y="160763"/>
                    </a:moveTo>
                    <a:lnTo>
                      <a:pt x="249885" y="61049"/>
                    </a:lnTo>
                    <a:lnTo>
                      <a:pt x="68432" y="0"/>
                    </a:lnTo>
                    <a:cubicBezTo>
                      <a:pt x="68432" y="0"/>
                      <a:pt x="-30110" y="224525"/>
                      <a:pt x="9307" y="289644"/>
                    </a:cubicBezTo>
                    <a:cubicBezTo>
                      <a:pt x="22899" y="312029"/>
                      <a:pt x="41927" y="337127"/>
                      <a:pt x="118043" y="311351"/>
                    </a:cubicBezTo>
                    <a:cubicBezTo>
                      <a:pt x="126877" y="308638"/>
                      <a:pt x="135712" y="304568"/>
                      <a:pt x="144547" y="300498"/>
                    </a:cubicBezTo>
                  </a:path>
                </a:pathLst>
              </a:custGeom>
              <a:noFill/>
              <a:ln w="6777" cap="rnd">
                <a:solidFill>
                  <a:schemeClr val="tx2"/>
                </a:solidFill>
                <a:prstDash val="solid"/>
                <a:miter/>
              </a:ln>
            </p:spPr>
            <p:txBody>
              <a:bodyPr rtlCol="0" anchor="ctr"/>
              <a:lstStyle/>
              <a:p>
                <a:endParaRPr lang="pt-BR"/>
              </a:p>
            </p:txBody>
          </p:sp>
          <p:sp>
            <p:nvSpPr>
              <p:cNvPr id="82" name="Freeform: Shape 81"/>
              <p:cNvSpPr/>
              <p:nvPr/>
            </p:nvSpPr>
            <p:spPr>
              <a:xfrm>
                <a:off x="7753835" y="1952771"/>
                <a:ext cx="489332" cy="873003"/>
              </a:xfrm>
              <a:custGeom>
                <a:avLst/>
                <a:gdLst>
                  <a:gd name="connsiteX0" fmla="*/ 468945 w 489332"/>
                  <a:gd name="connsiteY0" fmla="*/ 25776 h 873003"/>
                  <a:gd name="connsiteX1" fmla="*/ 316035 w 489332"/>
                  <a:gd name="connsiteY1" fmla="*/ 59014 h 873003"/>
                  <a:gd name="connsiteX2" fmla="*/ 276618 w 489332"/>
                  <a:gd name="connsiteY2" fmla="*/ 0 h 873003"/>
                  <a:gd name="connsiteX3" fmla="*/ 135941 w 489332"/>
                  <a:gd name="connsiteY3" fmla="*/ 117350 h 873003"/>
                  <a:gd name="connsiteX4" fmla="*/ 44875 w 489332"/>
                  <a:gd name="connsiteY4" fmla="*/ 428023 h 873003"/>
                  <a:gd name="connsiteX5" fmla="*/ 21 w 489332"/>
                  <a:gd name="connsiteY5" fmla="*/ 842479 h 873003"/>
                  <a:gd name="connsiteX6" fmla="*/ 403703 w 489332"/>
                  <a:gd name="connsiteY6" fmla="*/ 873003 h 873003"/>
                  <a:gd name="connsiteX7" fmla="*/ 489333 w 489332"/>
                  <a:gd name="connsiteY7" fmla="*/ 78007 h 873003"/>
                  <a:gd name="connsiteX8" fmla="*/ 468945 w 489332"/>
                  <a:gd name="connsiteY8" fmla="*/ 25776 h 87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9332" h="873003">
                    <a:moveTo>
                      <a:pt x="468945" y="25776"/>
                    </a:moveTo>
                    <a:cubicBezTo>
                      <a:pt x="468945" y="25776"/>
                      <a:pt x="341860" y="62406"/>
                      <a:pt x="316035" y="59014"/>
                    </a:cubicBezTo>
                    <a:cubicBezTo>
                      <a:pt x="290210" y="55623"/>
                      <a:pt x="276618" y="0"/>
                      <a:pt x="276618" y="0"/>
                    </a:cubicBezTo>
                    <a:lnTo>
                      <a:pt x="135941" y="117350"/>
                    </a:lnTo>
                    <a:lnTo>
                      <a:pt x="44875" y="428023"/>
                    </a:lnTo>
                    <a:cubicBezTo>
                      <a:pt x="44875" y="428023"/>
                      <a:pt x="3419" y="837052"/>
                      <a:pt x="21" y="842479"/>
                    </a:cubicBezTo>
                    <a:cubicBezTo>
                      <a:pt x="-3377" y="847905"/>
                      <a:pt x="403703" y="873003"/>
                      <a:pt x="403703" y="873003"/>
                    </a:cubicBezTo>
                    <a:lnTo>
                      <a:pt x="489333" y="78007"/>
                    </a:lnTo>
                    <a:lnTo>
                      <a:pt x="468945" y="25776"/>
                    </a:lnTo>
                    <a:close/>
                  </a:path>
                </a:pathLst>
              </a:custGeom>
              <a:solidFill>
                <a:schemeClr val="accent1">
                  <a:lumMod val="40000"/>
                  <a:lumOff val="60000"/>
                </a:schemeClr>
              </a:solidFill>
              <a:ln w="6777" cap="flat">
                <a:noFill/>
                <a:prstDash val="solid"/>
                <a:miter/>
              </a:ln>
            </p:spPr>
            <p:txBody>
              <a:bodyPr rtlCol="0" anchor="ctr"/>
              <a:lstStyle/>
              <a:p>
                <a:endParaRPr lang="pt-BR"/>
              </a:p>
            </p:txBody>
          </p:sp>
          <p:sp>
            <p:nvSpPr>
              <p:cNvPr id="83" name="Freeform: Shape 82"/>
              <p:cNvSpPr/>
              <p:nvPr/>
            </p:nvSpPr>
            <p:spPr>
              <a:xfrm>
                <a:off x="8095077" y="1978547"/>
                <a:ext cx="358086" cy="1147233"/>
              </a:xfrm>
              <a:custGeom>
                <a:avLst/>
                <a:gdLst>
                  <a:gd name="connsiteX0" fmla="*/ 127702 w 358086"/>
                  <a:gd name="connsiteY0" fmla="*/ 0 h 1147233"/>
                  <a:gd name="connsiteX1" fmla="*/ 63140 w 358086"/>
                  <a:gd name="connsiteY1" fmla="*/ 97000 h 1147233"/>
                  <a:gd name="connsiteX2" fmla="*/ 1976 w 358086"/>
                  <a:gd name="connsiteY2" fmla="*/ 560974 h 1147233"/>
                  <a:gd name="connsiteX3" fmla="*/ 8093 w 358086"/>
                  <a:gd name="connsiteY3" fmla="*/ 1145011 h 1147233"/>
                  <a:gd name="connsiteX4" fmla="*/ 358086 w 358086"/>
                  <a:gd name="connsiteY4" fmla="*/ 1074466 h 1147233"/>
                  <a:gd name="connsiteX5" fmla="*/ 245273 w 358086"/>
                  <a:gd name="connsiteY5" fmla="*/ 588107 h 1147233"/>
                  <a:gd name="connsiteX6" fmla="*/ 313233 w 358086"/>
                  <a:gd name="connsiteY6" fmla="*/ 69189 h 1147233"/>
                  <a:gd name="connsiteX7" fmla="*/ 127702 w 358086"/>
                  <a:gd name="connsiteY7" fmla="*/ 0 h 114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086" h="1147233">
                    <a:moveTo>
                      <a:pt x="127702" y="0"/>
                    </a:moveTo>
                    <a:cubicBezTo>
                      <a:pt x="127702" y="0"/>
                      <a:pt x="97800" y="32560"/>
                      <a:pt x="63140" y="97000"/>
                    </a:cubicBezTo>
                    <a:cubicBezTo>
                      <a:pt x="28481" y="161441"/>
                      <a:pt x="8772" y="472792"/>
                      <a:pt x="1976" y="560974"/>
                    </a:cubicBezTo>
                    <a:cubicBezTo>
                      <a:pt x="-4820" y="649156"/>
                      <a:pt x="8093" y="1145011"/>
                      <a:pt x="8093" y="1145011"/>
                    </a:cubicBezTo>
                    <a:cubicBezTo>
                      <a:pt x="8093" y="1145011"/>
                      <a:pt x="149449" y="1166718"/>
                      <a:pt x="358086" y="1074466"/>
                    </a:cubicBezTo>
                    <a:cubicBezTo>
                      <a:pt x="358086" y="1074466"/>
                      <a:pt x="284010" y="734625"/>
                      <a:pt x="245273" y="588107"/>
                    </a:cubicBezTo>
                    <a:cubicBezTo>
                      <a:pt x="217409" y="482288"/>
                      <a:pt x="313233" y="69189"/>
                      <a:pt x="313233" y="69189"/>
                    </a:cubicBezTo>
                    <a:lnTo>
                      <a:pt x="127702" y="0"/>
                    </a:lnTo>
                    <a:close/>
                  </a:path>
                </a:pathLst>
              </a:custGeom>
              <a:solidFill>
                <a:schemeClr val="accent1"/>
              </a:solidFill>
              <a:ln w="6777" cap="flat">
                <a:noFill/>
                <a:prstDash val="solid"/>
                <a:miter/>
              </a:ln>
            </p:spPr>
            <p:txBody>
              <a:bodyPr rtlCol="0" anchor="ctr"/>
              <a:lstStyle/>
              <a:p>
                <a:endParaRPr lang="pt-BR"/>
              </a:p>
            </p:txBody>
          </p:sp>
          <p:sp>
            <p:nvSpPr>
              <p:cNvPr id="84" name="Freeform: Shape 83"/>
              <p:cNvSpPr/>
              <p:nvPr/>
            </p:nvSpPr>
            <p:spPr>
              <a:xfrm>
                <a:off x="7664149" y="1952771"/>
                <a:ext cx="366304" cy="1172144"/>
              </a:xfrm>
              <a:custGeom>
                <a:avLst/>
                <a:gdLst>
                  <a:gd name="connsiteX0" fmla="*/ 366304 w 366304"/>
                  <a:gd name="connsiteY0" fmla="*/ 0 h 1172144"/>
                  <a:gd name="connsiteX1" fmla="*/ 267083 w 366304"/>
                  <a:gd name="connsiteY1" fmla="*/ 0 h 1172144"/>
                  <a:gd name="connsiteX2" fmla="*/ 154949 w 366304"/>
                  <a:gd name="connsiteY2" fmla="*/ 183148 h 1172144"/>
                  <a:gd name="connsiteX3" fmla="*/ 101940 w 366304"/>
                  <a:gd name="connsiteY3" fmla="*/ 539946 h 1172144"/>
                  <a:gd name="connsiteX4" fmla="*/ 0 w 366304"/>
                  <a:gd name="connsiteY4" fmla="*/ 1077857 h 1172144"/>
                  <a:gd name="connsiteX5" fmla="*/ 198443 w 366304"/>
                  <a:gd name="connsiteY5" fmla="*/ 1172144 h 1172144"/>
                  <a:gd name="connsiteX6" fmla="*/ 209317 w 366304"/>
                  <a:gd name="connsiteY6" fmla="*/ 702066 h 1172144"/>
                  <a:gd name="connsiteX7" fmla="*/ 303781 w 366304"/>
                  <a:gd name="connsiteY7" fmla="*/ 100392 h 1172144"/>
                  <a:gd name="connsiteX8" fmla="*/ 366304 w 366304"/>
                  <a:gd name="connsiteY8" fmla="*/ 0 h 1172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304" h="1172144">
                    <a:moveTo>
                      <a:pt x="366304" y="0"/>
                    </a:moveTo>
                    <a:lnTo>
                      <a:pt x="267083" y="0"/>
                    </a:lnTo>
                    <a:cubicBezTo>
                      <a:pt x="267083" y="0"/>
                      <a:pt x="187569" y="115993"/>
                      <a:pt x="154949" y="183148"/>
                    </a:cubicBezTo>
                    <a:cubicBezTo>
                      <a:pt x="123008" y="250302"/>
                      <a:pt x="125726" y="341875"/>
                      <a:pt x="101940" y="539946"/>
                    </a:cubicBezTo>
                    <a:cubicBezTo>
                      <a:pt x="90387" y="635590"/>
                      <a:pt x="0" y="1077857"/>
                      <a:pt x="0" y="1077857"/>
                    </a:cubicBezTo>
                    <a:cubicBezTo>
                      <a:pt x="0" y="1077857"/>
                      <a:pt x="78154" y="1151116"/>
                      <a:pt x="198443" y="1172144"/>
                    </a:cubicBezTo>
                    <a:cubicBezTo>
                      <a:pt x="198443" y="1172144"/>
                      <a:pt x="210676" y="797031"/>
                      <a:pt x="209317" y="702066"/>
                    </a:cubicBezTo>
                    <a:cubicBezTo>
                      <a:pt x="207957" y="607100"/>
                      <a:pt x="267083" y="197392"/>
                      <a:pt x="303781" y="100392"/>
                    </a:cubicBezTo>
                    <a:cubicBezTo>
                      <a:pt x="324848" y="44769"/>
                      <a:pt x="366304" y="0"/>
                      <a:pt x="366304" y="0"/>
                    </a:cubicBezTo>
                    <a:close/>
                  </a:path>
                </a:pathLst>
              </a:custGeom>
              <a:solidFill>
                <a:schemeClr val="accent1"/>
              </a:solidFill>
              <a:ln w="6777" cap="flat">
                <a:noFill/>
                <a:prstDash val="solid"/>
                <a:miter/>
              </a:ln>
            </p:spPr>
            <p:txBody>
              <a:bodyPr rtlCol="0" anchor="ctr"/>
              <a:lstStyle/>
              <a:p>
                <a:endParaRPr lang="pt-BR"/>
              </a:p>
            </p:txBody>
          </p:sp>
          <p:sp>
            <p:nvSpPr>
              <p:cNvPr id="85" name="Freeform: Shape 84"/>
              <p:cNvSpPr/>
              <p:nvPr/>
            </p:nvSpPr>
            <p:spPr>
              <a:xfrm>
                <a:off x="7619975" y="2538164"/>
                <a:ext cx="85629" cy="54944"/>
              </a:xfrm>
              <a:custGeom>
                <a:avLst/>
                <a:gdLst>
                  <a:gd name="connsiteX0" fmla="*/ 85629 w 85629"/>
                  <a:gd name="connsiteY0" fmla="*/ 14245 h 54944"/>
                  <a:gd name="connsiteX1" fmla="*/ 0 w 85629"/>
                  <a:gd name="connsiteY1" fmla="*/ 0 h 54944"/>
                  <a:gd name="connsiteX2" fmla="*/ 29223 w 85629"/>
                  <a:gd name="connsiteY2" fmla="*/ 54944 h 54944"/>
                </a:gdLst>
                <a:ahLst/>
                <a:cxnLst>
                  <a:cxn ang="0">
                    <a:pos x="connsiteX0" y="connsiteY0"/>
                  </a:cxn>
                  <a:cxn ang="0">
                    <a:pos x="connsiteX1" y="connsiteY1"/>
                  </a:cxn>
                  <a:cxn ang="0">
                    <a:pos x="connsiteX2" y="connsiteY2"/>
                  </a:cxn>
                </a:cxnLst>
                <a:rect l="l" t="t" r="r" b="b"/>
                <a:pathLst>
                  <a:path w="85629" h="54944">
                    <a:moveTo>
                      <a:pt x="85629" y="14245"/>
                    </a:moveTo>
                    <a:lnTo>
                      <a:pt x="0" y="0"/>
                    </a:lnTo>
                    <a:lnTo>
                      <a:pt x="29223" y="54944"/>
                    </a:lnTo>
                    <a:close/>
                  </a:path>
                </a:pathLst>
              </a:custGeom>
              <a:solidFill>
                <a:srgbClr val="FFFFFF"/>
              </a:solidFill>
              <a:ln w="6777" cap="flat">
                <a:noFill/>
                <a:prstDash val="solid"/>
                <a:miter/>
              </a:ln>
            </p:spPr>
            <p:txBody>
              <a:bodyPr rtlCol="0" anchor="ctr"/>
              <a:lstStyle/>
              <a:p>
                <a:endParaRPr lang="pt-BR"/>
              </a:p>
            </p:txBody>
          </p:sp>
          <p:sp>
            <p:nvSpPr>
              <p:cNvPr id="86" name="Freeform: Shape 85"/>
              <p:cNvSpPr/>
              <p:nvPr/>
            </p:nvSpPr>
            <p:spPr>
              <a:xfrm>
                <a:off x="6777633" y="1513080"/>
                <a:ext cx="1076123" cy="1322868"/>
              </a:xfrm>
              <a:custGeom>
                <a:avLst/>
                <a:gdLst>
                  <a:gd name="connsiteX0" fmla="*/ 1076124 w 1076123"/>
                  <a:gd name="connsiteY0" fmla="*/ 1295736 h 1322868"/>
                  <a:gd name="connsiteX1" fmla="*/ 1031270 w 1076123"/>
                  <a:gd name="connsiteY1" fmla="*/ 1322869 h 1322868"/>
                  <a:gd name="connsiteX2" fmla="*/ 1677 w 1076123"/>
                  <a:gd name="connsiteY2" fmla="*/ 13025 h 1322868"/>
                  <a:gd name="connsiteX3" fmla="*/ 3037 w 1076123"/>
                  <a:gd name="connsiteY3" fmla="*/ 2172 h 1322868"/>
                  <a:gd name="connsiteX4" fmla="*/ 3037 w 1076123"/>
                  <a:gd name="connsiteY4" fmla="*/ 2172 h 1322868"/>
                  <a:gd name="connsiteX5" fmla="*/ 16629 w 1076123"/>
                  <a:gd name="connsiteY5" fmla="*/ 3528 h 1322868"/>
                  <a:gd name="connsiteX6" fmla="*/ 1076124 w 1076123"/>
                  <a:gd name="connsiteY6" fmla="*/ 1295736 h 132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123" h="1322868">
                    <a:moveTo>
                      <a:pt x="1076124" y="1295736"/>
                    </a:moveTo>
                    <a:cubicBezTo>
                      <a:pt x="1076124" y="1295736"/>
                      <a:pt x="1059134" y="1319477"/>
                      <a:pt x="1031270" y="1322869"/>
                    </a:cubicBezTo>
                    <a:lnTo>
                      <a:pt x="1677" y="13025"/>
                    </a:lnTo>
                    <a:cubicBezTo>
                      <a:pt x="-1041" y="9633"/>
                      <a:pt x="-361" y="4885"/>
                      <a:pt x="3037" y="2172"/>
                    </a:cubicBezTo>
                    <a:lnTo>
                      <a:pt x="3037" y="2172"/>
                    </a:lnTo>
                    <a:cubicBezTo>
                      <a:pt x="7114" y="-1220"/>
                      <a:pt x="13231" y="-542"/>
                      <a:pt x="16629" y="3528"/>
                    </a:cubicBezTo>
                    <a:lnTo>
                      <a:pt x="1076124" y="1295736"/>
                    </a:lnTo>
                    <a:close/>
                  </a:path>
                </a:pathLst>
              </a:custGeom>
              <a:solidFill>
                <a:schemeClr val="accent1">
                  <a:lumMod val="20000"/>
                  <a:lumOff val="80000"/>
                </a:schemeClr>
              </a:solidFill>
              <a:ln w="6777" cap="flat">
                <a:noFill/>
                <a:prstDash val="solid"/>
                <a:miter/>
              </a:ln>
            </p:spPr>
            <p:txBody>
              <a:bodyPr rtlCol="0" anchor="ctr"/>
              <a:lstStyle/>
              <a:p>
                <a:endParaRPr lang="pt-BR" dirty="0"/>
              </a:p>
            </p:txBody>
          </p:sp>
          <p:sp>
            <p:nvSpPr>
              <p:cNvPr id="87" name="Freeform: Shape 86"/>
              <p:cNvSpPr/>
              <p:nvPr/>
            </p:nvSpPr>
            <p:spPr>
              <a:xfrm>
                <a:off x="7598342" y="2551731"/>
                <a:ext cx="200367" cy="124811"/>
              </a:xfrm>
              <a:custGeom>
                <a:avLst/>
                <a:gdLst>
                  <a:gd name="connsiteX0" fmla="*/ 200368 w 200367"/>
                  <a:gd name="connsiteY0" fmla="*/ 29168 h 124811"/>
                  <a:gd name="connsiteX1" fmla="*/ 100467 w 200367"/>
                  <a:gd name="connsiteY1" fmla="*/ 0 h 124811"/>
                  <a:gd name="connsiteX2" fmla="*/ 566 w 200367"/>
                  <a:gd name="connsiteY2" fmla="*/ 30525 h 124811"/>
                  <a:gd name="connsiteX3" fmla="*/ 63769 w 200367"/>
                  <a:gd name="connsiteY3" fmla="*/ 118028 h 124811"/>
                  <a:gd name="connsiteX4" fmla="*/ 144641 w 200367"/>
                  <a:gd name="connsiteY4" fmla="*/ 112602 h 124811"/>
                  <a:gd name="connsiteX5" fmla="*/ 187456 w 200367"/>
                  <a:gd name="connsiteY5" fmla="*/ 124812 h 124811"/>
                  <a:gd name="connsiteX6" fmla="*/ 200368 w 200367"/>
                  <a:gd name="connsiteY6" fmla="*/ 29168 h 12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367" h="124811">
                    <a:moveTo>
                      <a:pt x="200368" y="29168"/>
                    </a:moveTo>
                    <a:cubicBezTo>
                      <a:pt x="200368" y="29168"/>
                      <a:pt x="122894" y="0"/>
                      <a:pt x="100467" y="0"/>
                    </a:cubicBezTo>
                    <a:cubicBezTo>
                      <a:pt x="78040" y="0"/>
                      <a:pt x="8041" y="12210"/>
                      <a:pt x="566" y="30525"/>
                    </a:cubicBezTo>
                    <a:cubicBezTo>
                      <a:pt x="-6230" y="49518"/>
                      <a:pt x="50177" y="102427"/>
                      <a:pt x="63769" y="118028"/>
                    </a:cubicBezTo>
                    <a:cubicBezTo>
                      <a:pt x="77361" y="133630"/>
                      <a:pt x="144641" y="112602"/>
                      <a:pt x="144641" y="112602"/>
                    </a:cubicBezTo>
                    <a:lnTo>
                      <a:pt x="187456" y="124812"/>
                    </a:lnTo>
                    <a:lnTo>
                      <a:pt x="200368" y="29168"/>
                    </a:lnTo>
                    <a:close/>
                  </a:path>
                </a:pathLst>
              </a:custGeom>
              <a:solidFill>
                <a:schemeClr val="bg1"/>
              </a:solidFill>
              <a:ln w="6777" cap="flat">
                <a:solidFill>
                  <a:schemeClr val="tx2"/>
                </a:solidFill>
                <a:prstDash val="solid"/>
                <a:miter/>
              </a:ln>
            </p:spPr>
            <p:txBody>
              <a:bodyPr rtlCol="0" anchor="ctr"/>
              <a:lstStyle/>
              <a:p>
                <a:endParaRPr lang="pt-BR"/>
              </a:p>
            </p:txBody>
          </p:sp>
          <p:sp>
            <p:nvSpPr>
              <p:cNvPr id="88" name="Freeform: Shape 87"/>
              <p:cNvSpPr/>
              <p:nvPr/>
            </p:nvSpPr>
            <p:spPr>
              <a:xfrm>
                <a:off x="7619975" y="2538164"/>
                <a:ext cx="85629" cy="25097"/>
              </a:xfrm>
              <a:custGeom>
                <a:avLst/>
                <a:gdLst>
                  <a:gd name="connsiteX0" fmla="*/ 85629 w 85629"/>
                  <a:gd name="connsiteY0" fmla="*/ 14245 h 25097"/>
                  <a:gd name="connsiteX1" fmla="*/ 0 w 85629"/>
                  <a:gd name="connsiteY1" fmla="*/ 0 h 25097"/>
                  <a:gd name="connsiteX2" fmla="*/ 12912 w 85629"/>
                  <a:gd name="connsiteY2" fmla="*/ 25098 h 25097"/>
                </a:gdLst>
                <a:ahLst/>
                <a:cxnLst>
                  <a:cxn ang="0">
                    <a:pos x="connsiteX0" y="connsiteY0"/>
                  </a:cxn>
                  <a:cxn ang="0">
                    <a:pos x="connsiteX1" y="connsiteY1"/>
                  </a:cxn>
                  <a:cxn ang="0">
                    <a:pos x="connsiteX2" y="connsiteY2"/>
                  </a:cxn>
                </a:cxnLst>
                <a:rect l="l" t="t" r="r" b="b"/>
                <a:pathLst>
                  <a:path w="85629" h="25097">
                    <a:moveTo>
                      <a:pt x="85629" y="14245"/>
                    </a:moveTo>
                    <a:lnTo>
                      <a:pt x="0" y="0"/>
                    </a:lnTo>
                    <a:lnTo>
                      <a:pt x="12912" y="25098"/>
                    </a:lnTo>
                  </a:path>
                </a:pathLst>
              </a:custGeom>
              <a:solidFill>
                <a:schemeClr val="bg1"/>
              </a:solidFill>
              <a:ln w="6777" cap="flat">
                <a:solidFill>
                  <a:schemeClr val="tx2"/>
                </a:solidFill>
                <a:prstDash val="solid"/>
                <a:miter/>
              </a:ln>
            </p:spPr>
            <p:txBody>
              <a:bodyPr rtlCol="0" anchor="ctr"/>
              <a:lstStyle/>
              <a:p>
                <a:endParaRPr lang="pt-BR"/>
              </a:p>
            </p:txBody>
          </p:sp>
          <p:sp>
            <p:nvSpPr>
              <p:cNvPr id="89" name="Freeform: Shape 88"/>
              <p:cNvSpPr/>
              <p:nvPr/>
            </p:nvSpPr>
            <p:spPr>
              <a:xfrm>
                <a:off x="7599021" y="2552409"/>
                <a:ext cx="199688" cy="124811"/>
              </a:xfrm>
              <a:custGeom>
                <a:avLst/>
                <a:gdLst>
                  <a:gd name="connsiteX0" fmla="*/ 63768 w 199688"/>
                  <a:gd name="connsiteY0" fmla="*/ 4070 h 124811"/>
                  <a:gd name="connsiteX1" fmla="*/ 566 w 199688"/>
                  <a:gd name="connsiteY1" fmla="*/ 30525 h 124811"/>
                  <a:gd name="connsiteX2" fmla="*/ 63768 w 199688"/>
                  <a:gd name="connsiteY2" fmla="*/ 118028 h 124811"/>
                  <a:gd name="connsiteX3" fmla="*/ 144641 w 199688"/>
                  <a:gd name="connsiteY3" fmla="*/ 112602 h 124811"/>
                  <a:gd name="connsiteX4" fmla="*/ 187456 w 199688"/>
                  <a:gd name="connsiteY4" fmla="*/ 124812 h 124811"/>
                  <a:gd name="connsiteX5" fmla="*/ 199688 w 199688"/>
                  <a:gd name="connsiteY5" fmla="*/ 29168 h 124811"/>
                  <a:gd name="connsiteX6" fmla="*/ 99787 w 199688"/>
                  <a:gd name="connsiteY6" fmla="*/ 0 h 12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688" h="124811">
                    <a:moveTo>
                      <a:pt x="63768" y="4070"/>
                    </a:moveTo>
                    <a:cubicBezTo>
                      <a:pt x="35905" y="8818"/>
                      <a:pt x="4643" y="18315"/>
                      <a:pt x="566" y="30525"/>
                    </a:cubicBezTo>
                    <a:cubicBezTo>
                      <a:pt x="-6230" y="49518"/>
                      <a:pt x="50176" y="102427"/>
                      <a:pt x="63768" y="118028"/>
                    </a:cubicBezTo>
                    <a:cubicBezTo>
                      <a:pt x="77360" y="133630"/>
                      <a:pt x="144641" y="112602"/>
                      <a:pt x="144641" y="112602"/>
                    </a:cubicBezTo>
                    <a:lnTo>
                      <a:pt x="187456" y="124812"/>
                    </a:lnTo>
                    <a:lnTo>
                      <a:pt x="199688" y="29168"/>
                    </a:lnTo>
                    <a:cubicBezTo>
                      <a:pt x="199688" y="29168"/>
                      <a:pt x="122214" y="0"/>
                      <a:pt x="99787" y="0"/>
                    </a:cubicBezTo>
                  </a:path>
                </a:pathLst>
              </a:custGeom>
              <a:noFill/>
              <a:ln w="6777" cap="rnd">
                <a:solidFill>
                  <a:schemeClr val="tx2"/>
                </a:solidFill>
                <a:prstDash val="solid"/>
                <a:miter/>
              </a:ln>
            </p:spPr>
            <p:txBody>
              <a:bodyPr rtlCol="0" anchor="ctr"/>
              <a:lstStyle/>
              <a:p>
                <a:endParaRPr lang="pt-BR"/>
              </a:p>
            </p:txBody>
          </p:sp>
          <p:sp>
            <p:nvSpPr>
              <p:cNvPr id="90" name="Freeform: Shape 89"/>
              <p:cNvSpPr/>
              <p:nvPr/>
            </p:nvSpPr>
            <p:spPr>
              <a:xfrm>
                <a:off x="7766089" y="2045701"/>
                <a:ext cx="778684" cy="763668"/>
              </a:xfrm>
              <a:custGeom>
                <a:avLst/>
                <a:gdLst>
                  <a:gd name="connsiteX0" fmla="*/ 634746 w 778684"/>
                  <a:gd name="connsiteY0" fmla="*/ 0 h 763668"/>
                  <a:gd name="connsiteX1" fmla="*/ 549116 w 778684"/>
                  <a:gd name="connsiteY1" fmla="*/ 198071 h 763668"/>
                  <a:gd name="connsiteX2" fmla="*/ 415235 w 778684"/>
                  <a:gd name="connsiteY2" fmla="*/ 529093 h 763668"/>
                  <a:gd name="connsiteX3" fmla="*/ 23106 w 778684"/>
                  <a:gd name="connsiteY3" fmla="*/ 519596 h 763668"/>
                  <a:gd name="connsiteX4" fmla="*/ 0 w 778684"/>
                  <a:gd name="connsiteY4" fmla="*/ 654583 h 763668"/>
                  <a:gd name="connsiteX5" fmla="*/ 411837 w 778684"/>
                  <a:gd name="connsiteY5" fmla="*/ 753618 h 763668"/>
                  <a:gd name="connsiteX6" fmla="*/ 552514 w 778684"/>
                  <a:gd name="connsiteY6" fmla="*/ 748192 h 763668"/>
                  <a:gd name="connsiteX7" fmla="*/ 717657 w 778684"/>
                  <a:gd name="connsiteY7" fmla="*/ 425988 h 763668"/>
                  <a:gd name="connsiteX8" fmla="*/ 755714 w 778684"/>
                  <a:gd name="connsiteY8" fmla="*/ 63762 h 763668"/>
                  <a:gd name="connsiteX9" fmla="*/ 634746 w 778684"/>
                  <a:gd name="connsiteY9" fmla="*/ 0 h 763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8684" h="763668">
                    <a:moveTo>
                      <a:pt x="634746" y="0"/>
                    </a:moveTo>
                    <a:cubicBezTo>
                      <a:pt x="634746" y="0"/>
                      <a:pt x="609601" y="57658"/>
                      <a:pt x="549116" y="198071"/>
                    </a:cubicBezTo>
                    <a:cubicBezTo>
                      <a:pt x="511738" y="284218"/>
                      <a:pt x="462807" y="469400"/>
                      <a:pt x="415235" y="529093"/>
                    </a:cubicBezTo>
                    <a:cubicBezTo>
                      <a:pt x="415235" y="529093"/>
                      <a:pt x="83591" y="535198"/>
                      <a:pt x="23106" y="519596"/>
                    </a:cubicBezTo>
                    <a:lnTo>
                      <a:pt x="0" y="654583"/>
                    </a:lnTo>
                    <a:cubicBezTo>
                      <a:pt x="0" y="654583"/>
                      <a:pt x="311256" y="730555"/>
                      <a:pt x="411837" y="753618"/>
                    </a:cubicBezTo>
                    <a:cubicBezTo>
                      <a:pt x="507661" y="776003"/>
                      <a:pt x="539602" y="754975"/>
                      <a:pt x="552514" y="748192"/>
                    </a:cubicBezTo>
                    <a:cubicBezTo>
                      <a:pt x="565427" y="742087"/>
                      <a:pt x="655813" y="614562"/>
                      <a:pt x="717657" y="425988"/>
                    </a:cubicBezTo>
                    <a:cubicBezTo>
                      <a:pt x="796490" y="185861"/>
                      <a:pt x="786976" y="89539"/>
                      <a:pt x="755714" y="63762"/>
                    </a:cubicBezTo>
                    <a:cubicBezTo>
                      <a:pt x="724453" y="37308"/>
                      <a:pt x="634746" y="0"/>
                      <a:pt x="634746" y="0"/>
                    </a:cubicBezTo>
                    <a:close/>
                  </a:path>
                </a:pathLst>
              </a:custGeom>
              <a:solidFill>
                <a:schemeClr val="accent1"/>
              </a:solidFill>
              <a:ln w="6777" cap="flat">
                <a:noFill/>
                <a:prstDash val="solid"/>
                <a:miter/>
              </a:ln>
            </p:spPr>
            <p:txBody>
              <a:bodyPr rtlCol="0" anchor="ctr"/>
              <a:lstStyle/>
              <a:p>
                <a:endParaRPr lang="pt-BR"/>
              </a:p>
            </p:txBody>
          </p:sp>
          <p:sp>
            <p:nvSpPr>
              <p:cNvPr id="91" name="Freeform: Shape 90"/>
              <p:cNvSpPr/>
              <p:nvPr/>
            </p:nvSpPr>
            <p:spPr>
              <a:xfrm>
                <a:off x="7967430" y="1363658"/>
                <a:ext cx="431724" cy="394464"/>
              </a:xfrm>
              <a:custGeom>
                <a:avLst/>
                <a:gdLst>
                  <a:gd name="connsiteX0" fmla="*/ 234961 w 431724"/>
                  <a:gd name="connsiteY0" fmla="*/ 291329 h 394464"/>
                  <a:gd name="connsiteX1" fmla="*/ 200981 w 431724"/>
                  <a:gd name="connsiteY1" fmla="*/ 374084 h 394464"/>
                  <a:gd name="connsiteX2" fmla="*/ 259427 w 431724"/>
                  <a:gd name="connsiteY2" fmla="*/ 351700 h 394464"/>
                  <a:gd name="connsiteX3" fmla="*/ 273019 w 431724"/>
                  <a:gd name="connsiteY3" fmla="*/ 394434 h 394464"/>
                  <a:gd name="connsiteX4" fmla="*/ 332823 w 431724"/>
                  <a:gd name="connsiteY4" fmla="*/ 367301 h 394464"/>
                  <a:gd name="connsiteX5" fmla="*/ 425249 w 431724"/>
                  <a:gd name="connsiteY5" fmla="*/ 252664 h 394464"/>
                  <a:gd name="connsiteX6" fmla="*/ 398065 w 431724"/>
                  <a:gd name="connsiteY6" fmla="*/ 154986 h 394464"/>
                  <a:gd name="connsiteX7" fmla="*/ 289329 w 431724"/>
                  <a:gd name="connsiteY7" fmla="*/ 72908 h 394464"/>
                  <a:gd name="connsiteX8" fmla="*/ 194865 w 431724"/>
                  <a:gd name="connsiteY8" fmla="*/ 3041 h 394464"/>
                  <a:gd name="connsiteX9" fmla="*/ 187389 w 431724"/>
                  <a:gd name="connsiteY9" fmla="*/ 78335 h 394464"/>
                  <a:gd name="connsiteX10" fmla="*/ 86129 w 431724"/>
                  <a:gd name="connsiteY10" fmla="*/ 1006 h 394464"/>
                  <a:gd name="connsiteX11" fmla="*/ 51469 w 431724"/>
                  <a:gd name="connsiteY11" fmla="*/ 167195 h 394464"/>
                  <a:gd name="connsiteX12" fmla="*/ 228165 w 431724"/>
                  <a:gd name="connsiteY12" fmla="*/ 239098 h 394464"/>
                  <a:gd name="connsiteX13" fmla="*/ 234961 w 431724"/>
                  <a:gd name="connsiteY13" fmla="*/ 291329 h 394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1724" h="394464">
                    <a:moveTo>
                      <a:pt x="234961" y="291329"/>
                    </a:moveTo>
                    <a:cubicBezTo>
                      <a:pt x="234961" y="291329"/>
                      <a:pt x="188748" y="361874"/>
                      <a:pt x="200981" y="374084"/>
                    </a:cubicBezTo>
                    <a:cubicBezTo>
                      <a:pt x="215932" y="388329"/>
                      <a:pt x="242437" y="339490"/>
                      <a:pt x="259427" y="351700"/>
                    </a:cubicBezTo>
                    <a:cubicBezTo>
                      <a:pt x="276417" y="363909"/>
                      <a:pt x="273019" y="394434"/>
                      <a:pt x="273019" y="394434"/>
                    </a:cubicBezTo>
                    <a:cubicBezTo>
                      <a:pt x="273019" y="394434"/>
                      <a:pt x="303601" y="396469"/>
                      <a:pt x="332823" y="367301"/>
                    </a:cubicBezTo>
                    <a:cubicBezTo>
                      <a:pt x="362046" y="338133"/>
                      <a:pt x="408259" y="295399"/>
                      <a:pt x="425249" y="252664"/>
                    </a:cubicBezTo>
                    <a:cubicBezTo>
                      <a:pt x="442239" y="209930"/>
                      <a:pt x="423210" y="163804"/>
                      <a:pt x="398065" y="154986"/>
                    </a:cubicBezTo>
                    <a:cubicBezTo>
                      <a:pt x="372240" y="146167"/>
                      <a:pt x="330785" y="127853"/>
                      <a:pt x="289329" y="72908"/>
                    </a:cubicBezTo>
                    <a:cubicBezTo>
                      <a:pt x="241078" y="9824"/>
                      <a:pt x="218651" y="-6456"/>
                      <a:pt x="194865" y="3041"/>
                    </a:cubicBezTo>
                    <a:cubicBezTo>
                      <a:pt x="167001" y="13216"/>
                      <a:pt x="199622" y="76300"/>
                      <a:pt x="187389" y="78335"/>
                    </a:cubicBezTo>
                    <a:cubicBezTo>
                      <a:pt x="149332" y="83762"/>
                      <a:pt x="122148" y="7789"/>
                      <a:pt x="86129" y="1006"/>
                    </a:cubicBezTo>
                    <a:cubicBezTo>
                      <a:pt x="31761" y="-9169"/>
                      <a:pt x="-57266" y="58664"/>
                      <a:pt x="51469" y="167195"/>
                    </a:cubicBezTo>
                    <a:cubicBezTo>
                      <a:pt x="103119" y="218748"/>
                      <a:pt x="209816" y="232315"/>
                      <a:pt x="228165" y="239098"/>
                    </a:cubicBezTo>
                    <a:cubicBezTo>
                      <a:pt x="251272" y="245881"/>
                      <a:pt x="250592" y="268266"/>
                      <a:pt x="234961" y="291329"/>
                    </a:cubicBezTo>
                    <a:close/>
                  </a:path>
                </a:pathLst>
              </a:custGeom>
              <a:solidFill>
                <a:schemeClr val="accent1">
                  <a:lumMod val="50000"/>
                </a:schemeClr>
              </a:solidFill>
              <a:ln w="6777" cap="flat">
                <a:noFill/>
                <a:prstDash val="solid"/>
                <a:miter/>
              </a:ln>
            </p:spPr>
            <p:txBody>
              <a:bodyPr rtlCol="0" anchor="ctr"/>
              <a:lstStyle/>
              <a:p>
                <a:endParaRPr lang="pt-BR"/>
              </a:p>
            </p:txBody>
          </p:sp>
          <p:sp>
            <p:nvSpPr>
              <p:cNvPr id="92" name="Freeform: Shape 91"/>
              <p:cNvSpPr/>
              <p:nvPr/>
            </p:nvSpPr>
            <p:spPr>
              <a:xfrm>
                <a:off x="8196955" y="1698590"/>
                <a:ext cx="83345" cy="84973"/>
              </a:xfrm>
              <a:custGeom>
                <a:avLst/>
                <a:gdLst>
                  <a:gd name="connsiteX0" fmla="*/ 16990 w 83345"/>
                  <a:gd name="connsiteY0" fmla="*/ 19481 h 84973"/>
                  <a:gd name="connsiteX1" fmla="*/ 78833 w 83345"/>
                  <a:gd name="connsiteY1" fmla="*/ 9306 h 84973"/>
                  <a:gd name="connsiteX2" fmla="*/ 0 w 83345"/>
                  <a:gd name="connsiteY2" fmla="*/ 77138 h 84973"/>
                  <a:gd name="connsiteX3" fmla="*/ 16990 w 83345"/>
                  <a:gd name="connsiteY3" fmla="*/ 19481 h 84973"/>
                </a:gdLst>
                <a:ahLst/>
                <a:cxnLst>
                  <a:cxn ang="0">
                    <a:pos x="connsiteX0" y="connsiteY0"/>
                  </a:cxn>
                  <a:cxn ang="0">
                    <a:pos x="connsiteX1" y="connsiteY1"/>
                  </a:cxn>
                  <a:cxn ang="0">
                    <a:pos x="connsiteX2" y="connsiteY2"/>
                  </a:cxn>
                  <a:cxn ang="0">
                    <a:pos x="connsiteX3" y="connsiteY3"/>
                  </a:cxn>
                </a:cxnLst>
                <a:rect l="l" t="t" r="r" b="b"/>
                <a:pathLst>
                  <a:path w="83345" h="84973">
                    <a:moveTo>
                      <a:pt x="16990" y="19481"/>
                    </a:moveTo>
                    <a:cubicBezTo>
                      <a:pt x="16990" y="19481"/>
                      <a:pt x="52329" y="-16471"/>
                      <a:pt x="78833" y="9306"/>
                    </a:cubicBezTo>
                    <a:cubicBezTo>
                      <a:pt x="98542" y="28299"/>
                      <a:pt x="50290" y="110376"/>
                      <a:pt x="0" y="77138"/>
                    </a:cubicBezTo>
                    <a:lnTo>
                      <a:pt x="16990" y="19481"/>
                    </a:lnTo>
                    <a:close/>
                  </a:path>
                </a:pathLst>
              </a:custGeom>
              <a:solidFill>
                <a:schemeClr val="bg1"/>
              </a:solidFill>
              <a:ln w="6777" cap="flat">
                <a:noFill/>
                <a:prstDash val="solid"/>
                <a:miter/>
              </a:ln>
            </p:spPr>
            <p:txBody>
              <a:bodyPr rtlCol="0" anchor="ctr"/>
              <a:lstStyle/>
              <a:p>
                <a:endParaRPr lang="pt-BR"/>
              </a:p>
            </p:txBody>
          </p:sp>
          <p:sp>
            <p:nvSpPr>
              <p:cNvPr id="93" name="Freeform: Shape 92"/>
              <p:cNvSpPr/>
              <p:nvPr/>
            </p:nvSpPr>
            <p:spPr>
              <a:xfrm>
                <a:off x="8196955" y="1698590"/>
                <a:ext cx="83345" cy="84973"/>
              </a:xfrm>
              <a:custGeom>
                <a:avLst/>
                <a:gdLst>
                  <a:gd name="connsiteX0" fmla="*/ 16990 w 83345"/>
                  <a:gd name="connsiteY0" fmla="*/ 19481 h 84973"/>
                  <a:gd name="connsiteX1" fmla="*/ 78833 w 83345"/>
                  <a:gd name="connsiteY1" fmla="*/ 9306 h 84973"/>
                  <a:gd name="connsiteX2" fmla="*/ 0 w 83345"/>
                  <a:gd name="connsiteY2" fmla="*/ 77138 h 84973"/>
                </a:gdLst>
                <a:ahLst/>
                <a:cxnLst>
                  <a:cxn ang="0">
                    <a:pos x="connsiteX0" y="connsiteY0"/>
                  </a:cxn>
                  <a:cxn ang="0">
                    <a:pos x="connsiteX1" y="connsiteY1"/>
                  </a:cxn>
                  <a:cxn ang="0">
                    <a:pos x="connsiteX2" y="connsiteY2"/>
                  </a:cxn>
                </a:cxnLst>
                <a:rect l="l" t="t" r="r" b="b"/>
                <a:pathLst>
                  <a:path w="83345" h="84973">
                    <a:moveTo>
                      <a:pt x="16990" y="19481"/>
                    </a:moveTo>
                    <a:cubicBezTo>
                      <a:pt x="16990" y="19481"/>
                      <a:pt x="52329" y="-16471"/>
                      <a:pt x="78833" y="9306"/>
                    </a:cubicBezTo>
                    <a:cubicBezTo>
                      <a:pt x="98542" y="28299"/>
                      <a:pt x="50290" y="110376"/>
                      <a:pt x="0" y="77138"/>
                    </a:cubicBezTo>
                  </a:path>
                </a:pathLst>
              </a:custGeom>
              <a:noFill/>
              <a:ln w="6777" cap="rnd">
                <a:solidFill>
                  <a:schemeClr val="tx2"/>
                </a:solidFill>
                <a:prstDash val="solid"/>
                <a:miter/>
              </a:ln>
            </p:spPr>
            <p:txBody>
              <a:bodyPr rtlCol="0" anchor="ctr"/>
              <a:lstStyle/>
              <a:p>
                <a:endParaRPr lang="pt-BR"/>
              </a:p>
            </p:txBody>
          </p:sp>
          <p:sp>
            <p:nvSpPr>
              <p:cNvPr id="94" name="Freeform: Shape 93"/>
              <p:cNvSpPr/>
              <p:nvPr/>
            </p:nvSpPr>
            <p:spPr>
              <a:xfrm>
                <a:off x="7605703" y="2589039"/>
                <a:ext cx="54367" cy="14923"/>
              </a:xfrm>
              <a:custGeom>
                <a:avLst/>
                <a:gdLst>
                  <a:gd name="connsiteX0" fmla="*/ 0 w 54367"/>
                  <a:gd name="connsiteY0" fmla="*/ 14923 h 14923"/>
                  <a:gd name="connsiteX1" fmla="*/ 54368 w 54367"/>
                  <a:gd name="connsiteY1" fmla="*/ 0 h 14923"/>
                </a:gdLst>
                <a:ahLst/>
                <a:cxnLst>
                  <a:cxn ang="0">
                    <a:pos x="connsiteX0" y="connsiteY0"/>
                  </a:cxn>
                  <a:cxn ang="0">
                    <a:pos x="connsiteX1" y="connsiteY1"/>
                  </a:cxn>
                </a:cxnLst>
                <a:rect l="l" t="t" r="r" b="b"/>
                <a:pathLst>
                  <a:path w="54367" h="14923">
                    <a:moveTo>
                      <a:pt x="0" y="14923"/>
                    </a:moveTo>
                    <a:lnTo>
                      <a:pt x="54368" y="0"/>
                    </a:lnTo>
                  </a:path>
                </a:pathLst>
              </a:custGeom>
              <a:ln w="6777" cap="rnd">
                <a:solidFill>
                  <a:schemeClr val="tx2"/>
                </a:solidFill>
                <a:prstDash val="solid"/>
                <a:miter/>
              </a:ln>
            </p:spPr>
            <p:txBody>
              <a:bodyPr rtlCol="0" anchor="ctr"/>
              <a:lstStyle/>
              <a:p>
                <a:endParaRPr lang="pt-BR"/>
              </a:p>
            </p:txBody>
          </p:sp>
          <p:sp>
            <p:nvSpPr>
              <p:cNvPr id="95" name="Freeform: Shape 94"/>
              <p:cNvSpPr/>
              <p:nvPr/>
            </p:nvSpPr>
            <p:spPr>
              <a:xfrm>
                <a:off x="7626091" y="2614137"/>
                <a:ext cx="67959" cy="18314"/>
              </a:xfrm>
              <a:custGeom>
                <a:avLst/>
                <a:gdLst>
                  <a:gd name="connsiteX0" fmla="*/ 0 w 67959"/>
                  <a:gd name="connsiteY0" fmla="*/ 18315 h 18314"/>
                  <a:gd name="connsiteX1" fmla="*/ 67960 w 67959"/>
                  <a:gd name="connsiteY1" fmla="*/ 0 h 18314"/>
                </a:gdLst>
                <a:ahLst/>
                <a:cxnLst>
                  <a:cxn ang="0">
                    <a:pos x="connsiteX0" y="connsiteY0"/>
                  </a:cxn>
                  <a:cxn ang="0">
                    <a:pos x="connsiteX1" y="connsiteY1"/>
                  </a:cxn>
                </a:cxnLst>
                <a:rect l="l" t="t" r="r" b="b"/>
                <a:pathLst>
                  <a:path w="67959" h="18314">
                    <a:moveTo>
                      <a:pt x="0" y="18315"/>
                    </a:moveTo>
                    <a:lnTo>
                      <a:pt x="67960" y="0"/>
                    </a:lnTo>
                  </a:path>
                </a:pathLst>
              </a:custGeom>
              <a:ln w="6777" cap="rnd">
                <a:solidFill>
                  <a:schemeClr val="tx2"/>
                </a:solidFill>
                <a:prstDash val="solid"/>
                <a:miter/>
              </a:ln>
            </p:spPr>
            <p:txBody>
              <a:bodyPr rtlCol="0" anchor="ctr"/>
              <a:lstStyle/>
              <a:p>
                <a:endParaRPr lang="pt-BR"/>
              </a:p>
            </p:txBody>
          </p:sp>
          <p:sp>
            <p:nvSpPr>
              <p:cNvPr id="96" name="Freeform: Shape 95"/>
              <p:cNvSpPr/>
              <p:nvPr/>
            </p:nvSpPr>
            <p:spPr>
              <a:xfrm>
                <a:off x="7651237" y="2641270"/>
                <a:ext cx="54367" cy="14923"/>
              </a:xfrm>
              <a:custGeom>
                <a:avLst/>
                <a:gdLst>
                  <a:gd name="connsiteX0" fmla="*/ 0 w 54367"/>
                  <a:gd name="connsiteY0" fmla="*/ 14923 h 14923"/>
                  <a:gd name="connsiteX1" fmla="*/ 54368 w 54367"/>
                  <a:gd name="connsiteY1" fmla="*/ 0 h 14923"/>
                </a:gdLst>
                <a:ahLst/>
                <a:cxnLst>
                  <a:cxn ang="0">
                    <a:pos x="connsiteX0" y="connsiteY0"/>
                  </a:cxn>
                  <a:cxn ang="0">
                    <a:pos x="connsiteX1" y="connsiteY1"/>
                  </a:cxn>
                </a:cxnLst>
                <a:rect l="l" t="t" r="r" b="b"/>
                <a:pathLst>
                  <a:path w="54367" h="14923">
                    <a:moveTo>
                      <a:pt x="0" y="14923"/>
                    </a:moveTo>
                    <a:lnTo>
                      <a:pt x="54368" y="0"/>
                    </a:lnTo>
                  </a:path>
                </a:pathLst>
              </a:custGeom>
              <a:ln w="6777" cap="rnd">
                <a:solidFill>
                  <a:schemeClr val="tx2"/>
                </a:solidFill>
                <a:prstDash val="solid"/>
                <a:miter/>
              </a:ln>
            </p:spPr>
            <p:txBody>
              <a:bodyPr rtlCol="0" anchor="ctr"/>
              <a:lstStyle/>
              <a:p>
                <a:endParaRPr lang="pt-BR"/>
              </a:p>
            </p:txBody>
          </p:sp>
          <p:sp>
            <p:nvSpPr>
              <p:cNvPr id="97" name="Freeform: Shape 96"/>
              <p:cNvSpPr/>
              <p:nvPr/>
            </p:nvSpPr>
            <p:spPr>
              <a:xfrm>
                <a:off x="7224448" y="2930236"/>
                <a:ext cx="35339" cy="74615"/>
              </a:xfrm>
              <a:custGeom>
                <a:avLst/>
                <a:gdLst>
                  <a:gd name="connsiteX0" fmla="*/ 35339 w 35339"/>
                  <a:gd name="connsiteY0" fmla="*/ 0 h 74615"/>
                  <a:gd name="connsiteX1" fmla="*/ 0 w 35339"/>
                  <a:gd name="connsiteY1" fmla="*/ 74616 h 74615"/>
                </a:gdLst>
                <a:ahLst/>
                <a:cxnLst>
                  <a:cxn ang="0">
                    <a:pos x="connsiteX0" y="connsiteY0"/>
                  </a:cxn>
                  <a:cxn ang="0">
                    <a:pos x="connsiteX1" y="connsiteY1"/>
                  </a:cxn>
                </a:cxnLst>
                <a:rect l="l" t="t" r="r" b="b"/>
                <a:pathLst>
                  <a:path w="35339" h="74615">
                    <a:moveTo>
                      <a:pt x="35339" y="0"/>
                    </a:moveTo>
                    <a:cubicBezTo>
                      <a:pt x="10874" y="32559"/>
                      <a:pt x="0" y="74616"/>
                      <a:pt x="0" y="74616"/>
                    </a:cubicBezTo>
                  </a:path>
                </a:pathLst>
              </a:custGeom>
              <a:noFill/>
              <a:ln w="6777" cap="rnd">
                <a:solidFill>
                  <a:schemeClr val="tx2"/>
                </a:solidFill>
                <a:prstDash val="solid"/>
                <a:miter/>
              </a:ln>
            </p:spPr>
            <p:txBody>
              <a:bodyPr rtlCol="0" anchor="ctr"/>
              <a:lstStyle/>
              <a:p>
                <a:endParaRPr lang="pt-BR"/>
              </a:p>
            </p:txBody>
          </p:sp>
          <p:sp>
            <p:nvSpPr>
              <p:cNvPr id="98" name="Freeform: Shape 97"/>
              <p:cNvSpPr/>
              <p:nvPr/>
            </p:nvSpPr>
            <p:spPr>
              <a:xfrm>
                <a:off x="7219011" y="2910564"/>
                <a:ext cx="28543" cy="49517"/>
              </a:xfrm>
              <a:custGeom>
                <a:avLst/>
                <a:gdLst>
                  <a:gd name="connsiteX0" fmla="*/ 28543 w 28543"/>
                  <a:gd name="connsiteY0" fmla="*/ 0 h 49517"/>
                  <a:gd name="connsiteX1" fmla="*/ 0 w 28543"/>
                  <a:gd name="connsiteY1" fmla="*/ 49518 h 49517"/>
                </a:gdLst>
                <a:ahLst/>
                <a:cxnLst>
                  <a:cxn ang="0">
                    <a:pos x="connsiteX0" y="connsiteY0"/>
                  </a:cxn>
                  <a:cxn ang="0">
                    <a:pos x="connsiteX1" y="connsiteY1"/>
                  </a:cxn>
                </a:cxnLst>
                <a:rect l="l" t="t" r="r" b="b"/>
                <a:pathLst>
                  <a:path w="28543" h="49517">
                    <a:moveTo>
                      <a:pt x="28543" y="0"/>
                    </a:moveTo>
                    <a:cubicBezTo>
                      <a:pt x="14272" y="17636"/>
                      <a:pt x="0" y="49518"/>
                      <a:pt x="0" y="49518"/>
                    </a:cubicBezTo>
                  </a:path>
                </a:pathLst>
              </a:custGeom>
              <a:noFill/>
              <a:ln w="6777" cap="rnd">
                <a:solidFill>
                  <a:schemeClr val="tx2"/>
                </a:solidFill>
                <a:prstDash val="solid"/>
                <a:miter/>
              </a:ln>
            </p:spPr>
            <p:txBody>
              <a:bodyPr rtlCol="0" anchor="ctr"/>
              <a:lstStyle/>
              <a:p>
                <a:endParaRPr lang="pt-BR"/>
              </a:p>
            </p:txBody>
          </p:sp>
          <p:sp>
            <p:nvSpPr>
              <p:cNvPr id="99" name="Freeform: Shape 98"/>
              <p:cNvSpPr/>
              <p:nvPr/>
            </p:nvSpPr>
            <p:spPr>
              <a:xfrm>
                <a:off x="7221050" y="2888858"/>
                <a:ext cx="21067" cy="36629"/>
              </a:xfrm>
              <a:custGeom>
                <a:avLst/>
                <a:gdLst>
                  <a:gd name="connsiteX0" fmla="*/ 21068 w 21067"/>
                  <a:gd name="connsiteY0" fmla="*/ 0 h 36629"/>
                  <a:gd name="connsiteX1" fmla="*/ 0 w 21067"/>
                  <a:gd name="connsiteY1" fmla="*/ 36629 h 36629"/>
                </a:gdLst>
                <a:ahLst/>
                <a:cxnLst>
                  <a:cxn ang="0">
                    <a:pos x="connsiteX0" y="connsiteY0"/>
                  </a:cxn>
                  <a:cxn ang="0">
                    <a:pos x="connsiteX1" y="connsiteY1"/>
                  </a:cxn>
                </a:cxnLst>
                <a:rect l="l" t="t" r="r" b="b"/>
                <a:pathLst>
                  <a:path w="21067" h="36629">
                    <a:moveTo>
                      <a:pt x="21068" y="0"/>
                    </a:moveTo>
                    <a:cubicBezTo>
                      <a:pt x="15631" y="4748"/>
                      <a:pt x="0" y="36629"/>
                      <a:pt x="0" y="36629"/>
                    </a:cubicBezTo>
                  </a:path>
                </a:pathLst>
              </a:custGeom>
              <a:noFill/>
              <a:ln w="6777" cap="rnd">
                <a:solidFill>
                  <a:schemeClr val="tx2"/>
                </a:solidFill>
                <a:prstDash val="solid"/>
                <a:miter/>
              </a:ln>
            </p:spPr>
            <p:txBody>
              <a:bodyPr rtlCol="0" anchor="ctr"/>
              <a:lstStyle/>
              <a:p>
                <a:endParaRPr lang="pt-BR"/>
              </a:p>
            </p:txBody>
          </p:sp>
        </p:grpSp>
        <p:sp>
          <p:nvSpPr>
            <p:cNvPr id="42" name="Freeform: Shape 41"/>
            <p:cNvSpPr/>
            <p:nvPr/>
          </p:nvSpPr>
          <p:spPr>
            <a:xfrm>
              <a:off x="8095015" y="2282436"/>
              <a:ext cx="204559" cy="291980"/>
            </a:xfrm>
            <a:custGeom>
              <a:avLst/>
              <a:gdLst>
                <a:gd name="connsiteX0" fmla="*/ 204559 w 204559"/>
                <a:gd name="connsiteY0" fmla="*/ 0 h 291980"/>
                <a:gd name="connsiteX1" fmla="*/ 86309 w 204559"/>
                <a:gd name="connsiteY1" fmla="*/ 291679 h 291980"/>
                <a:gd name="connsiteX2" fmla="*/ 0 w 204559"/>
                <a:gd name="connsiteY2" fmla="*/ 291679 h 291980"/>
              </a:gdLst>
              <a:ahLst/>
              <a:cxnLst>
                <a:cxn ang="0">
                  <a:pos x="connsiteX0" y="connsiteY0"/>
                </a:cxn>
                <a:cxn ang="0">
                  <a:pos x="connsiteX1" y="connsiteY1"/>
                </a:cxn>
                <a:cxn ang="0">
                  <a:pos x="connsiteX2" y="connsiteY2"/>
                </a:cxn>
              </a:cxnLst>
              <a:rect l="l" t="t" r="r" b="b"/>
              <a:pathLst>
                <a:path w="204559" h="291980">
                  <a:moveTo>
                    <a:pt x="204559" y="0"/>
                  </a:moveTo>
                  <a:cubicBezTo>
                    <a:pt x="204559" y="0"/>
                    <a:pt x="112134" y="261833"/>
                    <a:pt x="86309" y="291679"/>
                  </a:cubicBezTo>
                  <a:cubicBezTo>
                    <a:pt x="23106" y="292358"/>
                    <a:pt x="0" y="291679"/>
                    <a:pt x="0" y="291679"/>
                  </a:cubicBezTo>
                </a:path>
              </a:pathLst>
            </a:custGeom>
            <a:noFill/>
            <a:ln w="6777" cap="rnd">
              <a:solidFill>
                <a:schemeClr val="tx2"/>
              </a:solidFill>
              <a:prstDash val="solid"/>
              <a:round/>
            </a:ln>
          </p:spPr>
          <p:txBody>
            <a:bodyPr rtlCol="0" anchor="ctr"/>
            <a:lstStyle/>
            <a:p>
              <a:endParaRPr lang="pt-BR"/>
            </a:p>
          </p:txBody>
        </p:sp>
        <p:sp>
          <p:nvSpPr>
            <p:cNvPr id="43" name="Freeform: Shape 42"/>
            <p:cNvSpPr/>
            <p:nvPr/>
          </p:nvSpPr>
          <p:spPr>
            <a:xfrm>
              <a:off x="8095015" y="2714529"/>
              <a:ext cx="279994" cy="88526"/>
            </a:xfrm>
            <a:custGeom>
              <a:avLst/>
              <a:gdLst>
                <a:gd name="connsiteX0" fmla="*/ 279995 w 279994"/>
                <a:gd name="connsiteY0" fmla="*/ 0 h 88526"/>
                <a:gd name="connsiteX1" fmla="*/ 204559 w 279994"/>
                <a:gd name="connsiteY1" fmla="*/ 87504 h 88526"/>
                <a:gd name="connsiteX2" fmla="*/ 0 w 279994"/>
                <a:gd name="connsiteY2" fmla="*/ 65119 h 88526"/>
              </a:gdLst>
              <a:ahLst/>
              <a:cxnLst>
                <a:cxn ang="0">
                  <a:pos x="connsiteX0" y="connsiteY0"/>
                </a:cxn>
                <a:cxn ang="0">
                  <a:pos x="connsiteX1" y="connsiteY1"/>
                </a:cxn>
                <a:cxn ang="0">
                  <a:pos x="connsiteX2" y="connsiteY2"/>
                </a:cxn>
              </a:cxnLst>
              <a:rect l="l" t="t" r="r" b="b"/>
              <a:pathLst>
                <a:path w="279994" h="88526">
                  <a:moveTo>
                    <a:pt x="279995" y="0"/>
                  </a:moveTo>
                  <a:cubicBezTo>
                    <a:pt x="279995" y="0"/>
                    <a:pt x="244656" y="81399"/>
                    <a:pt x="204559" y="87504"/>
                  </a:cubicBezTo>
                  <a:cubicBezTo>
                    <a:pt x="164463" y="94287"/>
                    <a:pt x="0" y="65119"/>
                    <a:pt x="0" y="65119"/>
                  </a:cubicBezTo>
                </a:path>
              </a:pathLst>
            </a:custGeom>
            <a:noFill/>
            <a:ln w="6777" cap="rnd">
              <a:solidFill>
                <a:schemeClr val="tx2"/>
              </a:solidFill>
              <a:prstDash val="solid"/>
              <a:round/>
            </a:ln>
          </p:spPr>
          <p:txBody>
            <a:bodyPr rtlCol="0" anchor="ctr"/>
            <a:lstStyle/>
            <a:p>
              <a:endParaRPr lang="pt-BR"/>
            </a:p>
          </p:txBody>
        </p:sp>
        <p:sp>
          <p:nvSpPr>
            <p:cNvPr id="44" name="Freeform: Shape 43"/>
            <p:cNvSpPr/>
            <p:nvPr/>
          </p:nvSpPr>
          <p:spPr>
            <a:xfrm>
              <a:off x="7787156" y="2564619"/>
              <a:ext cx="91745" cy="14244"/>
            </a:xfrm>
            <a:custGeom>
              <a:avLst/>
              <a:gdLst>
                <a:gd name="connsiteX0" fmla="*/ 91746 w 91745"/>
                <a:gd name="connsiteY0" fmla="*/ 8140 h 14244"/>
                <a:gd name="connsiteX1" fmla="*/ 2039 w 91745"/>
                <a:gd name="connsiteY1" fmla="*/ 0 h 14244"/>
                <a:gd name="connsiteX2" fmla="*/ 0 w 91745"/>
                <a:gd name="connsiteY2" fmla="*/ 14245 h 14244"/>
              </a:gdLst>
              <a:ahLst/>
              <a:cxnLst>
                <a:cxn ang="0">
                  <a:pos x="connsiteX0" y="connsiteY0"/>
                </a:cxn>
                <a:cxn ang="0">
                  <a:pos x="connsiteX1" y="connsiteY1"/>
                </a:cxn>
                <a:cxn ang="0">
                  <a:pos x="connsiteX2" y="connsiteY2"/>
                </a:cxn>
              </a:cxnLst>
              <a:rect l="l" t="t" r="r" b="b"/>
              <a:pathLst>
                <a:path w="91745" h="14244">
                  <a:moveTo>
                    <a:pt x="91746" y="8140"/>
                  </a:moveTo>
                  <a:lnTo>
                    <a:pt x="2039" y="0"/>
                  </a:lnTo>
                  <a:lnTo>
                    <a:pt x="0" y="14245"/>
                  </a:lnTo>
                </a:path>
              </a:pathLst>
            </a:custGeom>
            <a:noFill/>
            <a:ln w="6777" cap="rnd">
              <a:solidFill>
                <a:schemeClr val="tx2"/>
              </a:solidFill>
              <a:prstDash val="solid"/>
              <a:round/>
            </a:ln>
          </p:spPr>
          <p:txBody>
            <a:bodyPr rtlCol="0" anchor="ctr"/>
            <a:lstStyle/>
            <a:p>
              <a:endParaRPr lang="pt-BR"/>
            </a:p>
          </p:txBody>
        </p:sp>
        <p:sp>
          <p:nvSpPr>
            <p:cNvPr id="45" name="Freeform: Shape 44"/>
            <p:cNvSpPr/>
            <p:nvPr/>
          </p:nvSpPr>
          <p:spPr>
            <a:xfrm>
              <a:off x="7766089" y="2672473"/>
              <a:ext cx="107376" cy="53587"/>
            </a:xfrm>
            <a:custGeom>
              <a:avLst/>
              <a:gdLst>
                <a:gd name="connsiteX0" fmla="*/ 107377 w 107376"/>
                <a:gd name="connsiteY0" fmla="*/ 53588 h 53587"/>
                <a:gd name="connsiteX1" fmla="*/ 0 w 107376"/>
                <a:gd name="connsiteY1" fmla="*/ 27133 h 53587"/>
                <a:gd name="connsiteX2" fmla="*/ 2718 w 107376"/>
                <a:gd name="connsiteY2" fmla="*/ 0 h 53587"/>
              </a:gdLst>
              <a:ahLst/>
              <a:cxnLst>
                <a:cxn ang="0">
                  <a:pos x="connsiteX0" y="connsiteY0"/>
                </a:cxn>
                <a:cxn ang="0">
                  <a:pos x="connsiteX1" y="connsiteY1"/>
                </a:cxn>
                <a:cxn ang="0">
                  <a:pos x="connsiteX2" y="connsiteY2"/>
                </a:cxn>
              </a:cxnLst>
              <a:rect l="l" t="t" r="r" b="b"/>
              <a:pathLst>
                <a:path w="107376" h="53587">
                  <a:moveTo>
                    <a:pt x="107377" y="53588"/>
                  </a:moveTo>
                  <a:lnTo>
                    <a:pt x="0" y="27133"/>
                  </a:lnTo>
                  <a:lnTo>
                    <a:pt x="2718" y="0"/>
                  </a:lnTo>
                </a:path>
              </a:pathLst>
            </a:custGeom>
            <a:noFill/>
            <a:ln w="6777" cap="rnd">
              <a:solidFill>
                <a:schemeClr val="tx2"/>
              </a:solidFill>
              <a:prstDash val="solid"/>
              <a:round/>
            </a:ln>
          </p:spPr>
          <p:txBody>
            <a:bodyPr rtlCol="0" anchor="ctr"/>
            <a:lstStyle/>
            <a:p>
              <a:endParaRPr lang="pt-BR"/>
            </a:p>
          </p:txBody>
        </p:sp>
        <p:sp>
          <p:nvSpPr>
            <p:cNvPr id="46" name="Freeform: Shape 45"/>
            <p:cNvSpPr/>
            <p:nvPr/>
          </p:nvSpPr>
          <p:spPr>
            <a:xfrm>
              <a:off x="7754536" y="2170513"/>
              <a:ext cx="51649" cy="394784"/>
            </a:xfrm>
            <a:custGeom>
              <a:avLst/>
              <a:gdLst>
                <a:gd name="connsiteX0" fmla="*/ 51650 w 51649"/>
                <a:gd name="connsiteY0" fmla="*/ 0 h 394784"/>
                <a:gd name="connsiteX1" fmla="*/ 16310 w 51649"/>
                <a:gd name="connsiteY1" fmla="*/ 292358 h 394784"/>
                <a:gd name="connsiteX2" fmla="*/ 0 w 51649"/>
                <a:gd name="connsiteY2" fmla="*/ 394785 h 394784"/>
              </a:gdLst>
              <a:ahLst/>
              <a:cxnLst>
                <a:cxn ang="0">
                  <a:pos x="connsiteX0" y="connsiteY0"/>
                </a:cxn>
                <a:cxn ang="0">
                  <a:pos x="connsiteX1" y="connsiteY1"/>
                </a:cxn>
                <a:cxn ang="0">
                  <a:pos x="connsiteX2" y="connsiteY2"/>
                </a:cxn>
              </a:cxnLst>
              <a:rect l="l" t="t" r="r" b="b"/>
              <a:pathLst>
                <a:path w="51649" h="394784">
                  <a:moveTo>
                    <a:pt x="51650" y="0"/>
                  </a:moveTo>
                  <a:cubicBezTo>
                    <a:pt x="51650" y="0"/>
                    <a:pt x="19708" y="249623"/>
                    <a:pt x="16310" y="292358"/>
                  </a:cubicBezTo>
                  <a:cubicBezTo>
                    <a:pt x="13592" y="335092"/>
                    <a:pt x="0" y="394785"/>
                    <a:pt x="0" y="394785"/>
                  </a:cubicBezTo>
                </a:path>
              </a:pathLst>
            </a:custGeom>
            <a:noFill/>
            <a:ln w="6777" cap="rnd">
              <a:solidFill>
                <a:schemeClr val="tx2"/>
              </a:solidFill>
              <a:prstDash val="solid"/>
              <a:round/>
            </a:ln>
          </p:spPr>
          <p:txBody>
            <a:bodyPr rtlCol="0" anchor="ctr"/>
            <a:lstStyle/>
            <a:p>
              <a:endParaRPr lang="pt-BR"/>
            </a:p>
          </p:txBody>
        </p:sp>
        <p:sp>
          <p:nvSpPr>
            <p:cNvPr id="47" name="Freeform: Shape 46"/>
            <p:cNvSpPr/>
            <p:nvPr/>
          </p:nvSpPr>
          <p:spPr>
            <a:xfrm>
              <a:off x="7641043" y="2553766"/>
              <a:ext cx="39416" cy="7461"/>
            </a:xfrm>
            <a:custGeom>
              <a:avLst/>
              <a:gdLst>
                <a:gd name="connsiteX0" fmla="*/ 39417 w 39416"/>
                <a:gd name="connsiteY0" fmla="*/ 0 h 7461"/>
                <a:gd name="connsiteX1" fmla="*/ 0 w 39416"/>
                <a:gd name="connsiteY1" fmla="*/ 7462 h 7461"/>
              </a:gdLst>
              <a:ahLst/>
              <a:cxnLst>
                <a:cxn ang="0">
                  <a:pos x="connsiteX0" y="connsiteY0"/>
                </a:cxn>
                <a:cxn ang="0">
                  <a:pos x="connsiteX1" y="connsiteY1"/>
                </a:cxn>
              </a:cxnLst>
              <a:rect l="l" t="t" r="r" b="b"/>
              <a:pathLst>
                <a:path w="39416" h="7461">
                  <a:moveTo>
                    <a:pt x="39417" y="0"/>
                  </a:moveTo>
                  <a:cubicBezTo>
                    <a:pt x="39417" y="0"/>
                    <a:pt x="9514" y="4748"/>
                    <a:pt x="0" y="7462"/>
                  </a:cubicBezTo>
                </a:path>
              </a:pathLst>
            </a:custGeom>
            <a:noFill/>
            <a:ln w="6777" cap="rnd">
              <a:solidFill>
                <a:srgbClr val="331E66"/>
              </a:solidFill>
              <a:prstDash val="solid"/>
              <a:round/>
            </a:ln>
          </p:spPr>
          <p:txBody>
            <a:bodyPr rtlCol="0" anchor="ctr"/>
            <a:lstStyle/>
            <a:p>
              <a:endParaRPr lang="pt-BR"/>
            </a:p>
          </p:txBody>
        </p:sp>
        <p:sp>
          <p:nvSpPr>
            <p:cNvPr id="48" name="Freeform: Shape 47"/>
            <p:cNvSpPr/>
            <p:nvPr/>
          </p:nvSpPr>
          <p:spPr>
            <a:xfrm>
              <a:off x="8181324" y="2574116"/>
              <a:ext cx="41455" cy="87503"/>
            </a:xfrm>
            <a:custGeom>
              <a:avLst/>
              <a:gdLst>
                <a:gd name="connsiteX0" fmla="*/ 41456 w 41455"/>
                <a:gd name="connsiteY0" fmla="*/ 40699 h 87503"/>
                <a:gd name="connsiteX1" fmla="*/ 0 w 41455"/>
                <a:gd name="connsiteY1" fmla="*/ 0 h 87503"/>
                <a:gd name="connsiteX2" fmla="*/ 33980 w 41455"/>
                <a:gd name="connsiteY2" fmla="*/ 87504 h 87503"/>
              </a:gdLst>
              <a:ahLst/>
              <a:cxnLst>
                <a:cxn ang="0">
                  <a:pos x="connsiteX0" y="connsiteY0"/>
                </a:cxn>
                <a:cxn ang="0">
                  <a:pos x="connsiteX1" y="connsiteY1"/>
                </a:cxn>
                <a:cxn ang="0">
                  <a:pos x="connsiteX2" y="connsiteY2"/>
                </a:cxn>
              </a:cxnLst>
              <a:rect l="l" t="t" r="r" b="b"/>
              <a:pathLst>
                <a:path w="41455" h="87503">
                  <a:moveTo>
                    <a:pt x="41456" y="40699"/>
                  </a:moveTo>
                  <a:lnTo>
                    <a:pt x="0" y="0"/>
                  </a:lnTo>
                  <a:lnTo>
                    <a:pt x="33980" y="87504"/>
                  </a:lnTo>
                </a:path>
              </a:pathLst>
            </a:custGeom>
            <a:noFill/>
            <a:ln w="6777" cap="rnd">
              <a:solidFill>
                <a:schemeClr val="tx2"/>
              </a:solidFill>
              <a:prstDash val="solid"/>
              <a:round/>
            </a:ln>
          </p:spPr>
          <p:txBody>
            <a:bodyPr rtlCol="0" anchor="ctr"/>
            <a:lstStyle/>
            <a:p>
              <a:endParaRPr lang="pt-BR"/>
            </a:p>
          </p:txBody>
        </p:sp>
        <p:sp>
          <p:nvSpPr>
            <p:cNvPr id="49" name="Freeform: Shape 48"/>
            <p:cNvSpPr/>
            <p:nvPr/>
          </p:nvSpPr>
          <p:spPr>
            <a:xfrm>
              <a:off x="8014822" y="1971764"/>
              <a:ext cx="182812" cy="63074"/>
            </a:xfrm>
            <a:custGeom>
              <a:avLst/>
              <a:gdLst>
                <a:gd name="connsiteX0" fmla="*/ 0 w 182812"/>
                <a:gd name="connsiteY0" fmla="*/ 0 h 63074"/>
                <a:gd name="connsiteX1" fmla="*/ 40776 w 182812"/>
                <a:gd name="connsiteY1" fmla="*/ 59014 h 63074"/>
                <a:gd name="connsiteX2" fmla="*/ 182812 w 182812"/>
                <a:gd name="connsiteY2" fmla="*/ 45448 h 63074"/>
              </a:gdLst>
              <a:ahLst/>
              <a:cxnLst>
                <a:cxn ang="0">
                  <a:pos x="connsiteX0" y="connsiteY0"/>
                </a:cxn>
                <a:cxn ang="0">
                  <a:pos x="connsiteX1" y="connsiteY1"/>
                </a:cxn>
                <a:cxn ang="0">
                  <a:pos x="connsiteX2" y="connsiteY2"/>
                </a:cxn>
              </a:cxnLst>
              <a:rect l="l" t="t" r="r" b="b"/>
              <a:pathLst>
                <a:path w="182812" h="63074">
                  <a:moveTo>
                    <a:pt x="0" y="0"/>
                  </a:moveTo>
                  <a:cubicBezTo>
                    <a:pt x="0" y="0"/>
                    <a:pt x="8835" y="50874"/>
                    <a:pt x="40776" y="59014"/>
                  </a:cubicBezTo>
                  <a:cubicBezTo>
                    <a:pt x="95824" y="73259"/>
                    <a:pt x="182812" y="45448"/>
                    <a:pt x="182812" y="45448"/>
                  </a:cubicBezTo>
                </a:path>
              </a:pathLst>
            </a:custGeom>
            <a:noFill/>
            <a:ln w="6777" cap="rnd">
              <a:solidFill>
                <a:schemeClr val="tx2"/>
              </a:solidFill>
              <a:prstDash val="solid"/>
              <a:round/>
            </a:ln>
          </p:spPr>
          <p:txBody>
            <a:bodyPr rtlCol="0" anchor="ctr"/>
            <a:lstStyle/>
            <a:p>
              <a:endParaRPr lang="pt-BR"/>
            </a:p>
          </p:txBody>
        </p:sp>
        <p:sp>
          <p:nvSpPr>
            <p:cNvPr id="50" name="Freeform: Shape 49"/>
            <p:cNvSpPr/>
            <p:nvPr/>
          </p:nvSpPr>
          <p:spPr>
            <a:xfrm>
              <a:off x="8030453" y="1971764"/>
              <a:ext cx="6116" cy="16279"/>
            </a:xfrm>
            <a:custGeom>
              <a:avLst/>
              <a:gdLst>
                <a:gd name="connsiteX0" fmla="*/ 6116 w 6116"/>
                <a:gd name="connsiteY0" fmla="*/ 0 h 16279"/>
                <a:gd name="connsiteX1" fmla="*/ 0 w 6116"/>
                <a:gd name="connsiteY1" fmla="*/ 16280 h 16279"/>
              </a:gdLst>
              <a:ahLst/>
              <a:cxnLst>
                <a:cxn ang="0">
                  <a:pos x="connsiteX0" y="connsiteY0"/>
                </a:cxn>
                <a:cxn ang="0">
                  <a:pos x="connsiteX1" y="connsiteY1"/>
                </a:cxn>
              </a:cxnLst>
              <a:rect l="l" t="t" r="r" b="b"/>
              <a:pathLst>
                <a:path w="6116" h="16279">
                  <a:moveTo>
                    <a:pt x="6116" y="0"/>
                  </a:moveTo>
                  <a:lnTo>
                    <a:pt x="0" y="16280"/>
                  </a:lnTo>
                </a:path>
              </a:pathLst>
            </a:custGeom>
            <a:ln w="6777" cap="rnd">
              <a:solidFill>
                <a:schemeClr val="tx2"/>
              </a:solidFill>
              <a:prstDash val="solid"/>
              <a:round/>
            </a:ln>
          </p:spPr>
          <p:txBody>
            <a:bodyPr rtlCol="0" anchor="ctr"/>
            <a:lstStyle/>
            <a:p>
              <a:endParaRPr lang="pt-BR"/>
            </a:p>
          </p:txBody>
        </p:sp>
        <p:sp>
          <p:nvSpPr>
            <p:cNvPr id="51" name="Freeform: Shape 50"/>
            <p:cNvSpPr/>
            <p:nvPr/>
          </p:nvSpPr>
          <p:spPr>
            <a:xfrm>
              <a:off x="8038608" y="1991435"/>
              <a:ext cx="6795" cy="14923"/>
            </a:xfrm>
            <a:custGeom>
              <a:avLst/>
              <a:gdLst>
                <a:gd name="connsiteX0" fmla="*/ 6796 w 6795"/>
                <a:gd name="connsiteY0" fmla="*/ 0 h 14923"/>
                <a:gd name="connsiteX1" fmla="*/ 0 w 6795"/>
                <a:gd name="connsiteY1" fmla="*/ 14923 h 14923"/>
              </a:gdLst>
              <a:ahLst/>
              <a:cxnLst>
                <a:cxn ang="0">
                  <a:pos x="connsiteX0" y="connsiteY0"/>
                </a:cxn>
                <a:cxn ang="0">
                  <a:pos x="connsiteX1" y="connsiteY1"/>
                </a:cxn>
              </a:cxnLst>
              <a:rect l="l" t="t" r="r" b="b"/>
              <a:pathLst>
                <a:path w="6795" h="14923">
                  <a:moveTo>
                    <a:pt x="6796" y="0"/>
                  </a:moveTo>
                  <a:lnTo>
                    <a:pt x="0" y="14923"/>
                  </a:lnTo>
                </a:path>
              </a:pathLst>
            </a:custGeom>
            <a:ln w="6777" cap="rnd">
              <a:solidFill>
                <a:schemeClr val="tx2"/>
              </a:solidFill>
              <a:prstDash val="solid"/>
              <a:round/>
            </a:ln>
          </p:spPr>
          <p:txBody>
            <a:bodyPr rtlCol="0" anchor="ctr"/>
            <a:lstStyle/>
            <a:p>
              <a:endParaRPr lang="pt-BR"/>
            </a:p>
          </p:txBody>
        </p:sp>
        <p:sp>
          <p:nvSpPr>
            <p:cNvPr id="52" name="Freeform: Shape 51"/>
            <p:cNvSpPr/>
            <p:nvPr/>
          </p:nvSpPr>
          <p:spPr>
            <a:xfrm>
              <a:off x="8058316" y="2009071"/>
              <a:ext cx="3397" cy="13566"/>
            </a:xfrm>
            <a:custGeom>
              <a:avLst/>
              <a:gdLst>
                <a:gd name="connsiteX0" fmla="*/ 3398 w 3397"/>
                <a:gd name="connsiteY0" fmla="*/ 0 h 13566"/>
                <a:gd name="connsiteX1" fmla="*/ 0 w 3397"/>
                <a:gd name="connsiteY1" fmla="*/ 13567 h 13566"/>
              </a:gdLst>
              <a:ahLst/>
              <a:cxnLst>
                <a:cxn ang="0">
                  <a:pos x="connsiteX0" y="connsiteY0"/>
                </a:cxn>
                <a:cxn ang="0">
                  <a:pos x="connsiteX1" y="connsiteY1"/>
                </a:cxn>
              </a:cxnLst>
              <a:rect l="l" t="t" r="r" b="b"/>
              <a:pathLst>
                <a:path w="3397" h="13566">
                  <a:moveTo>
                    <a:pt x="3398" y="0"/>
                  </a:moveTo>
                  <a:lnTo>
                    <a:pt x="0" y="13567"/>
                  </a:lnTo>
                </a:path>
              </a:pathLst>
            </a:custGeom>
            <a:ln w="6777" cap="rnd">
              <a:solidFill>
                <a:schemeClr val="tx2"/>
              </a:solidFill>
              <a:prstDash val="solid"/>
              <a:round/>
            </a:ln>
          </p:spPr>
          <p:txBody>
            <a:bodyPr rtlCol="0" anchor="ctr"/>
            <a:lstStyle/>
            <a:p>
              <a:endParaRPr lang="pt-BR"/>
            </a:p>
          </p:txBody>
        </p:sp>
        <p:sp>
          <p:nvSpPr>
            <p:cNvPr id="53" name="Freeform: Shape 52"/>
            <p:cNvSpPr/>
            <p:nvPr/>
          </p:nvSpPr>
          <p:spPr>
            <a:xfrm>
              <a:off x="8084821" y="2011106"/>
              <a:ext cx="3397" cy="14923"/>
            </a:xfrm>
            <a:custGeom>
              <a:avLst/>
              <a:gdLst>
                <a:gd name="connsiteX0" fmla="*/ 3398 w 3397"/>
                <a:gd name="connsiteY0" fmla="*/ 0 h 14923"/>
                <a:gd name="connsiteX1" fmla="*/ 0 w 3397"/>
                <a:gd name="connsiteY1" fmla="*/ 14923 h 14923"/>
              </a:gdLst>
              <a:ahLst/>
              <a:cxnLst>
                <a:cxn ang="0">
                  <a:pos x="connsiteX0" y="connsiteY0"/>
                </a:cxn>
                <a:cxn ang="0">
                  <a:pos x="connsiteX1" y="connsiteY1"/>
                </a:cxn>
              </a:cxnLst>
              <a:rect l="l" t="t" r="r" b="b"/>
              <a:pathLst>
                <a:path w="3397" h="14923">
                  <a:moveTo>
                    <a:pt x="3398" y="0"/>
                  </a:moveTo>
                  <a:lnTo>
                    <a:pt x="0" y="14923"/>
                  </a:lnTo>
                </a:path>
              </a:pathLst>
            </a:custGeom>
            <a:ln w="6777" cap="rnd">
              <a:solidFill>
                <a:schemeClr val="tx2"/>
              </a:solidFill>
              <a:prstDash val="solid"/>
              <a:round/>
            </a:ln>
          </p:spPr>
          <p:txBody>
            <a:bodyPr rtlCol="0" anchor="ctr"/>
            <a:lstStyle/>
            <a:p>
              <a:endParaRPr lang="pt-BR"/>
            </a:p>
          </p:txBody>
        </p:sp>
        <p:sp>
          <p:nvSpPr>
            <p:cNvPr id="54" name="Freeform: Shape 53"/>
            <p:cNvSpPr/>
            <p:nvPr/>
          </p:nvSpPr>
          <p:spPr>
            <a:xfrm>
              <a:off x="8107927" y="2007036"/>
              <a:ext cx="2718" cy="18993"/>
            </a:xfrm>
            <a:custGeom>
              <a:avLst/>
              <a:gdLst>
                <a:gd name="connsiteX0" fmla="*/ 2718 w 2718"/>
                <a:gd name="connsiteY0" fmla="*/ 0 h 18993"/>
                <a:gd name="connsiteX1" fmla="*/ 0 w 2718"/>
                <a:gd name="connsiteY1" fmla="*/ 18993 h 18993"/>
              </a:gdLst>
              <a:ahLst/>
              <a:cxnLst>
                <a:cxn ang="0">
                  <a:pos x="connsiteX0" y="connsiteY0"/>
                </a:cxn>
                <a:cxn ang="0">
                  <a:pos x="connsiteX1" y="connsiteY1"/>
                </a:cxn>
              </a:cxnLst>
              <a:rect l="l" t="t" r="r" b="b"/>
              <a:pathLst>
                <a:path w="2718" h="18993">
                  <a:moveTo>
                    <a:pt x="2718" y="0"/>
                  </a:moveTo>
                  <a:lnTo>
                    <a:pt x="0" y="18993"/>
                  </a:lnTo>
                </a:path>
              </a:pathLst>
            </a:custGeom>
            <a:ln w="6777" cap="rnd">
              <a:solidFill>
                <a:schemeClr val="tx2"/>
              </a:solidFill>
              <a:prstDash val="solid"/>
              <a:round/>
            </a:ln>
          </p:spPr>
          <p:txBody>
            <a:bodyPr rtlCol="0" anchor="ctr"/>
            <a:lstStyle/>
            <a:p>
              <a:endParaRPr lang="pt-BR"/>
            </a:p>
          </p:txBody>
        </p:sp>
        <p:sp>
          <p:nvSpPr>
            <p:cNvPr id="55" name="Freeform: Shape 54"/>
            <p:cNvSpPr/>
            <p:nvPr/>
          </p:nvSpPr>
          <p:spPr>
            <a:xfrm>
              <a:off x="8137830" y="2003645"/>
              <a:ext cx="6795" cy="18993"/>
            </a:xfrm>
            <a:custGeom>
              <a:avLst/>
              <a:gdLst>
                <a:gd name="connsiteX0" fmla="*/ 0 w 6795"/>
                <a:gd name="connsiteY0" fmla="*/ 0 h 18993"/>
                <a:gd name="connsiteX1" fmla="*/ 0 w 6795"/>
                <a:gd name="connsiteY1" fmla="*/ 18993 h 18993"/>
              </a:gdLst>
              <a:ahLst/>
              <a:cxnLst>
                <a:cxn ang="0">
                  <a:pos x="connsiteX0" y="connsiteY0"/>
                </a:cxn>
                <a:cxn ang="0">
                  <a:pos x="connsiteX1" y="connsiteY1"/>
                </a:cxn>
              </a:cxnLst>
              <a:rect l="l" t="t" r="r" b="b"/>
              <a:pathLst>
                <a:path w="6795" h="18993">
                  <a:moveTo>
                    <a:pt x="0" y="0"/>
                  </a:moveTo>
                  <a:lnTo>
                    <a:pt x="0" y="18993"/>
                  </a:lnTo>
                </a:path>
              </a:pathLst>
            </a:custGeom>
            <a:ln w="6777" cap="rnd">
              <a:solidFill>
                <a:schemeClr val="tx2"/>
              </a:solidFill>
              <a:prstDash val="solid"/>
              <a:round/>
            </a:ln>
          </p:spPr>
          <p:txBody>
            <a:bodyPr rtlCol="0" anchor="ctr"/>
            <a:lstStyle/>
            <a:p>
              <a:endParaRPr lang="pt-BR"/>
            </a:p>
          </p:txBody>
        </p:sp>
        <p:sp>
          <p:nvSpPr>
            <p:cNvPr id="56" name="Freeform: Shape 55"/>
            <p:cNvSpPr/>
            <p:nvPr/>
          </p:nvSpPr>
          <p:spPr>
            <a:xfrm>
              <a:off x="8166373" y="1993470"/>
              <a:ext cx="2038" cy="22384"/>
            </a:xfrm>
            <a:custGeom>
              <a:avLst/>
              <a:gdLst>
                <a:gd name="connsiteX0" fmla="*/ 2039 w 2038"/>
                <a:gd name="connsiteY0" fmla="*/ 0 h 22384"/>
                <a:gd name="connsiteX1" fmla="*/ 0 w 2038"/>
                <a:gd name="connsiteY1" fmla="*/ 22385 h 22384"/>
              </a:gdLst>
              <a:ahLst/>
              <a:cxnLst>
                <a:cxn ang="0">
                  <a:pos x="connsiteX0" y="connsiteY0"/>
                </a:cxn>
                <a:cxn ang="0">
                  <a:pos x="connsiteX1" y="connsiteY1"/>
                </a:cxn>
              </a:cxnLst>
              <a:rect l="l" t="t" r="r" b="b"/>
              <a:pathLst>
                <a:path w="2038" h="22384">
                  <a:moveTo>
                    <a:pt x="2039" y="0"/>
                  </a:moveTo>
                  <a:lnTo>
                    <a:pt x="0" y="22385"/>
                  </a:lnTo>
                </a:path>
              </a:pathLst>
            </a:custGeom>
            <a:ln w="6777" cap="rnd">
              <a:solidFill>
                <a:schemeClr val="tx2"/>
              </a:solidFill>
              <a:prstDash val="solid"/>
              <a:round/>
            </a:ln>
          </p:spPr>
          <p:txBody>
            <a:bodyPr rtlCol="0" anchor="ctr"/>
            <a:lstStyle/>
            <a:p>
              <a:endParaRPr lang="pt-BR"/>
            </a:p>
          </p:txBody>
        </p:sp>
        <p:sp>
          <p:nvSpPr>
            <p:cNvPr id="57" name="Freeform: Shape 56"/>
            <p:cNvSpPr/>
            <p:nvPr/>
          </p:nvSpPr>
          <p:spPr>
            <a:xfrm>
              <a:off x="8191518" y="1987365"/>
              <a:ext cx="6795" cy="21706"/>
            </a:xfrm>
            <a:custGeom>
              <a:avLst/>
              <a:gdLst>
                <a:gd name="connsiteX0" fmla="*/ 0 w 6795"/>
                <a:gd name="connsiteY0" fmla="*/ 0 h 21706"/>
                <a:gd name="connsiteX1" fmla="*/ 0 w 6795"/>
                <a:gd name="connsiteY1" fmla="*/ 21706 h 21706"/>
              </a:gdLst>
              <a:ahLst/>
              <a:cxnLst>
                <a:cxn ang="0">
                  <a:pos x="connsiteX0" y="connsiteY0"/>
                </a:cxn>
                <a:cxn ang="0">
                  <a:pos x="connsiteX1" y="connsiteY1"/>
                </a:cxn>
              </a:cxnLst>
              <a:rect l="l" t="t" r="r" b="b"/>
              <a:pathLst>
                <a:path w="6795" h="21706">
                  <a:moveTo>
                    <a:pt x="0" y="0"/>
                  </a:moveTo>
                  <a:lnTo>
                    <a:pt x="0" y="21706"/>
                  </a:lnTo>
                </a:path>
              </a:pathLst>
            </a:custGeom>
            <a:ln w="6777" cap="rnd">
              <a:solidFill>
                <a:schemeClr val="tx2"/>
              </a:solidFill>
              <a:prstDash val="solid"/>
              <a:round/>
            </a:ln>
          </p:spPr>
          <p:txBody>
            <a:bodyPr rtlCol="0" anchor="ctr"/>
            <a:lstStyle/>
            <a:p>
              <a:endParaRPr lang="pt-BR"/>
            </a:p>
          </p:txBody>
        </p:sp>
      </p:grpSp>
      <p:sp>
        <p:nvSpPr>
          <p:cNvPr id="8" name="TextBox 7"/>
          <p:cNvSpPr txBox="1"/>
          <p:nvPr/>
        </p:nvSpPr>
        <p:spPr>
          <a:xfrm>
            <a:off x="1615424" y="3063746"/>
            <a:ext cx="5382955" cy="1077218"/>
          </a:xfrm>
          <a:prstGeom prst="rect">
            <a:avLst/>
          </a:prstGeom>
          <a:noFill/>
        </p:spPr>
        <p:txBody>
          <a:bodyPr wrap="square" rtlCol="0">
            <a:spAutoFit/>
          </a:bodyPr>
          <a:lstStyle/>
          <a:p>
            <a:r>
              <a:rPr lang="en-GB" sz="1600" b="0" i="0" dirty="0">
                <a:solidFill>
                  <a:srgbClr val="BDC1C6"/>
                </a:solidFill>
                <a:effectLst/>
                <a:latin typeface="Times New Roman" panose="02020603050405020304" pitchFamily="18" charset="0"/>
                <a:cs typeface="Times New Roman" panose="02020603050405020304" pitchFamily="18" charset="0"/>
              </a:rPr>
              <a:t>Visual Studio Code is </a:t>
            </a:r>
            <a:r>
              <a:rPr lang="en-GB" sz="1600" b="1" i="0" dirty="0">
                <a:solidFill>
                  <a:srgbClr val="BDC1C6"/>
                </a:solidFill>
                <a:effectLst/>
                <a:latin typeface="Times New Roman" panose="02020603050405020304" pitchFamily="18" charset="0"/>
                <a:cs typeface="Times New Roman" panose="02020603050405020304" pitchFamily="18" charset="0"/>
              </a:rPr>
              <a:t>a free source code editor that fully supports Python and useful features such as real-time collaboration</a:t>
            </a:r>
            <a:r>
              <a:rPr lang="en-GB" sz="1600" b="0" i="0" dirty="0">
                <a:solidFill>
                  <a:srgbClr val="BDC1C6"/>
                </a:solidFill>
                <a:effectLst/>
                <a:latin typeface="Times New Roman" panose="02020603050405020304" pitchFamily="18" charset="0"/>
                <a:cs typeface="Times New Roman" panose="02020603050405020304" pitchFamily="18" charset="0"/>
              </a:rPr>
              <a:t>. It's highly customizable to support your classroom the way you like to teach.</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title="0"/>
          <p:cNvSpPr txBox="1"/>
          <p:nvPr/>
        </p:nvSpPr>
        <p:spPr>
          <a:xfrm>
            <a:off x="500042" y="1996684"/>
            <a:ext cx="2776558" cy="246221"/>
          </a:xfrm>
          <a:prstGeom prst="rect">
            <a:avLst/>
          </a:prstGeom>
          <a:noFill/>
        </p:spPr>
        <p:txBody>
          <a:bodyPr wrap="square" lIns="0" tIns="0" rIns="0" bIns="0" rtlCol="0">
            <a:spAutoFit/>
          </a:bodyPr>
          <a:lstStyle/>
          <a:p>
            <a:r>
              <a:rPr lang="en-US" sz="1600" dirty="0">
                <a:solidFill>
                  <a:schemeClr val="tx2">
                    <a:lumMod val="50000"/>
                  </a:schemeClr>
                </a:solidFill>
                <a:latin typeface="Segoe UI" panose="020B0502040204020203" pitchFamily="34" charset="0"/>
                <a:cs typeface="Segoe UI" panose="020B0502040204020203" pitchFamily="34" charset="0"/>
              </a:rPr>
              <a:t> </a:t>
            </a:r>
          </a:p>
        </p:txBody>
      </p:sp>
      <p:sp>
        <p:nvSpPr>
          <p:cNvPr id="111" name="TextBox 110" title="0"/>
          <p:cNvSpPr txBox="1"/>
          <p:nvPr/>
        </p:nvSpPr>
        <p:spPr>
          <a:xfrm>
            <a:off x="1074557" y="2876550"/>
            <a:ext cx="2564267" cy="246221"/>
          </a:xfrm>
          <a:prstGeom prst="rect">
            <a:avLst/>
          </a:prstGeom>
          <a:noFill/>
        </p:spPr>
        <p:txBody>
          <a:bodyPr wrap="square" lIns="0" tIns="0" rIns="0" bIns="0" rtlCol="0">
            <a:spAutoFit/>
          </a:bodyPr>
          <a:lstStyle/>
          <a:p>
            <a:r>
              <a:rPr lang="en-US" sz="1600" dirty="0">
                <a:solidFill>
                  <a:schemeClr val="tx2">
                    <a:lumMod val="50000"/>
                  </a:schemeClr>
                </a:solidFill>
                <a:latin typeface="Segoe UI" panose="020B0502040204020203" pitchFamily="34" charset="0"/>
                <a:cs typeface="Segoe UI" panose="020B0502040204020203" pitchFamily="34" charset="0"/>
              </a:rPr>
              <a:t> </a:t>
            </a:r>
          </a:p>
        </p:txBody>
      </p:sp>
      <p:sp>
        <p:nvSpPr>
          <p:cNvPr id="112" name="TextBox 111" title="0"/>
          <p:cNvSpPr txBox="1"/>
          <p:nvPr/>
        </p:nvSpPr>
        <p:spPr>
          <a:xfrm>
            <a:off x="1034452" y="3283057"/>
            <a:ext cx="6621643" cy="738664"/>
          </a:xfrm>
          <a:prstGeom prst="rect">
            <a:avLst/>
          </a:prstGeom>
          <a:noFill/>
        </p:spPr>
        <p:txBody>
          <a:bodyPr wrap="square" lIns="0" tIns="0" rIns="0" bIns="0" rtlCol="0">
            <a:spAutoFit/>
          </a:bodyPr>
          <a:lstStyle/>
          <a:p>
            <a:r>
              <a:rPr lang="en-GB" sz="1600" dirty="0">
                <a:solidFill>
                  <a:schemeClr val="tx2">
                    <a:lumMod val="50000"/>
                  </a:schemeClr>
                </a:solidFill>
                <a:latin typeface="Times New Roman" panose="02020603050405020304" pitchFamily="18" charset="0"/>
                <a:cs typeface="Times New Roman" panose="02020603050405020304" pitchFamily="18" charset="0"/>
              </a:rPr>
              <a:t>Anaconda aims to simplify package management and deployment. The distribution includes data-science packages suitable for Windows, Linux, and macOS.</a:t>
            </a:r>
            <a:endParaRPr lang="en-US" sz="16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13" name="TextBox 112" title="0"/>
          <p:cNvSpPr txBox="1"/>
          <p:nvPr/>
        </p:nvSpPr>
        <p:spPr>
          <a:xfrm>
            <a:off x="1034452" y="4182008"/>
            <a:ext cx="6316843" cy="492443"/>
          </a:xfrm>
          <a:prstGeom prst="rect">
            <a:avLst/>
          </a:prstGeom>
          <a:noFill/>
        </p:spPr>
        <p:txBody>
          <a:bodyPr wrap="square" lIns="0" tIns="0" rIns="0" bIns="0" rtlCol="0">
            <a:spAutoFit/>
          </a:bodyPr>
          <a:lstStyle/>
          <a:p>
            <a:r>
              <a:rPr lang="en-GB" sz="1600" dirty="0">
                <a:solidFill>
                  <a:schemeClr val="tx2">
                    <a:lumMod val="50000"/>
                  </a:schemeClr>
                </a:solidFill>
                <a:latin typeface="Times New Roman" panose="02020603050405020304" pitchFamily="18" charset="0"/>
                <a:cs typeface="Times New Roman" panose="02020603050405020304" pitchFamily="18" charset="0"/>
              </a:rPr>
              <a:t>Benefit of using anaconda python is simplifies package management and deployment.</a:t>
            </a:r>
            <a:endParaRPr lang="en-US" sz="16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14" name="Rectangle 113" title="0"/>
          <p:cNvSpPr/>
          <p:nvPr/>
        </p:nvSpPr>
        <p:spPr>
          <a:xfrm>
            <a:off x="500042" y="1336659"/>
            <a:ext cx="3614758" cy="4660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title="0"/>
          <p:cNvSpPr txBox="1"/>
          <p:nvPr/>
        </p:nvSpPr>
        <p:spPr>
          <a:xfrm>
            <a:off x="613533" y="1377950"/>
            <a:ext cx="3501267" cy="369332"/>
          </a:xfrm>
          <a:prstGeom prst="rect">
            <a:avLst/>
          </a:prstGeom>
          <a:noFill/>
        </p:spPr>
        <p:txBody>
          <a:bodyPr wrap="square" lIns="0" tIns="0" rIns="0" bIns="0" rtlCol="0" anchor="ctr">
            <a:spAutoFit/>
          </a:bodyPr>
          <a:lstStyle/>
          <a:p>
            <a:r>
              <a:rPr lang="en-IN" sz="2400"/>
              <a:t>What is anaconda python?</a:t>
            </a:r>
            <a:endParaRPr lang="en-IN" sz="2400" dirty="0"/>
          </a:p>
        </p:txBody>
      </p:sp>
      <p:cxnSp>
        <p:nvCxnSpPr>
          <p:cNvPr id="168" name="Straight Arrow Connector 167" title="0"/>
          <p:cNvCxnSpPr/>
          <p:nvPr/>
        </p:nvCxnSpPr>
        <p:spPr>
          <a:xfrm>
            <a:off x="609600" y="2724150"/>
            <a:ext cx="381000"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title="0"/>
          <p:cNvCxnSpPr/>
          <p:nvPr/>
        </p:nvCxnSpPr>
        <p:spPr>
          <a:xfrm>
            <a:off x="609600" y="3409950"/>
            <a:ext cx="381000"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title="0"/>
          <p:cNvCxnSpPr/>
          <p:nvPr/>
        </p:nvCxnSpPr>
        <p:spPr>
          <a:xfrm>
            <a:off x="609600" y="4324350"/>
            <a:ext cx="381000"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02" name="Title 11"/>
          <p:cNvSpPr>
            <a:spLocks noGrp="1"/>
          </p:cNvSpPr>
          <p:nvPr>
            <p:ph type="title"/>
          </p:nvPr>
        </p:nvSpPr>
        <p:spPr>
          <a:xfrm>
            <a:off x="457200" y="205979"/>
            <a:ext cx="8229600" cy="536971"/>
          </a:xfrm>
        </p:spPr>
        <p:txBody>
          <a:bodyPr/>
          <a:lstStyle/>
          <a:p>
            <a:r>
              <a:rPr lang="en-US" dirty="0">
                <a:solidFill>
                  <a:schemeClr val="tx2"/>
                </a:solidFill>
              </a:rPr>
              <a:t> </a:t>
            </a:r>
            <a:endParaRPr lang="en-US" dirty="0">
              <a:solidFill>
                <a:schemeClr val="tx1"/>
              </a:solidFill>
            </a:endParaRPr>
          </a:p>
        </p:txBody>
      </p:sp>
      <p:sp>
        <p:nvSpPr>
          <p:cNvPr id="103" name="TextBox 102"/>
          <p:cNvSpPr txBox="1"/>
          <p:nvPr/>
        </p:nvSpPr>
        <p:spPr>
          <a:xfrm>
            <a:off x="457200" y="657858"/>
            <a:ext cx="6499038" cy="307777"/>
          </a:xfrm>
          <a:prstGeom prst="rect">
            <a:avLst/>
          </a:prstGeom>
          <a:noFill/>
        </p:spPr>
        <p:txBody>
          <a:bodyPr wrap="square">
            <a:spAutoFit/>
          </a:bodyPr>
          <a:lstStyle/>
          <a:p>
            <a:r>
              <a:rPr lang="en-US" sz="1400" b="0" i="0" dirty="0">
                <a:solidFill>
                  <a:schemeClr val="tx2"/>
                </a:solidFill>
                <a:effectLst/>
                <a:latin typeface="+mj-lt"/>
              </a:rPr>
              <a:t> </a:t>
            </a:r>
            <a:endParaRPr lang="en-US" sz="1400" dirty="0">
              <a:solidFill>
                <a:schemeClr val="tx2"/>
              </a:solidFill>
              <a:latin typeface="+mj-lt"/>
            </a:endParaRPr>
          </a:p>
        </p:txBody>
      </p:sp>
      <p:sp>
        <p:nvSpPr>
          <p:cNvPr id="4" name="TextBox 3"/>
          <p:cNvSpPr txBox="1"/>
          <p:nvPr/>
        </p:nvSpPr>
        <p:spPr>
          <a:xfrm>
            <a:off x="952501" y="2508337"/>
            <a:ext cx="6324598" cy="584775"/>
          </a:xfrm>
          <a:prstGeom prst="rect">
            <a:avLst/>
          </a:prstGeom>
          <a:noFill/>
        </p:spPr>
        <p:txBody>
          <a:bodyPr wrap="square">
            <a:spAutoFit/>
          </a:bodyPr>
          <a:lstStyle/>
          <a:p>
            <a:r>
              <a:rPr lang="en-GB" sz="1600" dirty="0">
                <a:latin typeface="Times New Roman" panose="02020603050405020304" pitchFamily="18" charset="0"/>
                <a:cs typeface="Times New Roman" panose="02020603050405020304" pitchFamily="18" charset="0"/>
              </a:rPr>
              <a:t>Anaconda is a distribution of the Python and R programming languages for scientific computing</a:t>
            </a:r>
            <a:r>
              <a:rPr lang="en-GB" sz="1600" dirty="0"/>
              <a:t>.</a:t>
            </a:r>
            <a:endParaRPr lang="en-IN" sz="16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1907568"/>
            <a:ext cx="1600200" cy="65249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39238"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es-UY" sz="1600" dirty="0">
              <a:solidFill>
                <a:prstClr val="white"/>
              </a:solidFill>
              <a:latin typeface="Calibri" panose="020F0502020204030204"/>
            </a:endParaRPr>
          </a:p>
        </p:txBody>
      </p:sp>
      <p:sp>
        <p:nvSpPr>
          <p:cNvPr id="20" name="Up Ribbon 19"/>
          <p:cNvSpPr/>
          <p:nvPr/>
        </p:nvSpPr>
        <p:spPr>
          <a:xfrm>
            <a:off x="4628696" y="1605795"/>
            <a:ext cx="4191177" cy="1026167"/>
          </a:xfrm>
          <a:prstGeom prst="ribbon2">
            <a:avLst>
              <a:gd name="adj1" fmla="val 16667"/>
              <a:gd name="adj2" fmla="val 75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r>
              <a:rPr lang="es-UY" sz="1600" dirty="0" err="1">
                <a:solidFill>
                  <a:schemeClr val="tx1">
                    <a:lumMod val="95000"/>
                    <a:lumOff val="5000"/>
                  </a:schemeClr>
                </a:solidFill>
                <a:latin typeface="Calibri" panose="020F0502020204030204"/>
              </a:rPr>
              <a:t>These</a:t>
            </a:r>
            <a:r>
              <a:rPr lang="es-UY" sz="1600" dirty="0">
                <a:solidFill>
                  <a:schemeClr val="tx1">
                    <a:lumMod val="95000"/>
                    <a:lumOff val="5000"/>
                  </a:schemeClr>
                </a:solidFill>
                <a:latin typeface="Calibri" panose="020F0502020204030204"/>
              </a:rPr>
              <a:t> are </a:t>
            </a:r>
            <a:r>
              <a:rPr lang="es-UY" sz="1600" dirty="0" err="1">
                <a:solidFill>
                  <a:schemeClr val="tx1">
                    <a:lumMod val="95000"/>
                    <a:lumOff val="5000"/>
                  </a:schemeClr>
                </a:solidFill>
                <a:latin typeface="Calibri" panose="020F0502020204030204"/>
              </a:rPr>
              <a:t>the</a:t>
            </a:r>
            <a:r>
              <a:rPr lang="es-UY" sz="1600" dirty="0">
                <a:solidFill>
                  <a:schemeClr val="tx1">
                    <a:lumMod val="95000"/>
                    <a:lumOff val="5000"/>
                  </a:schemeClr>
                </a:solidFill>
                <a:latin typeface="Calibri" panose="020F0502020204030204"/>
              </a:rPr>
              <a:t> </a:t>
            </a:r>
            <a:r>
              <a:rPr lang="es-UY" sz="1600" dirty="0" err="1">
                <a:solidFill>
                  <a:schemeClr val="tx1">
                    <a:lumMod val="95000"/>
                    <a:lumOff val="5000"/>
                  </a:schemeClr>
                </a:solidFill>
                <a:latin typeface="Calibri" panose="020F0502020204030204"/>
              </a:rPr>
              <a:t>packages</a:t>
            </a:r>
            <a:r>
              <a:rPr lang="es-UY" sz="1600" dirty="0">
                <a:solidFill>
                  <a:schemeClr val="tx1">
                    <a:lumMod val="95000"/>
                    <a:lumOff val="5000"/>
                  </a:schemeClr>
                </a:solidFill>
                <a:latin typeface="Calibri" panose="020F0502020204030204"/>
              </a:rPr>
              <a:t> </a:t>
            </a:r>
            <a:r>
              <a:rPr lang="es-UY" sz="1600" dirty="0" err="1">
                <a:solidFill>
                  <a:schemeClr val="tx1">
                    <a:lumMod val="95000"/>
                    <a:lumOff val="5000"/>
                  </a:schemeClr>
                </a:solidFill>
                <a:latin typeface="Calibri" panose="020F0502020204030204"/>
              </a:rPr>
              <a:t>of</a:t>
            </a:r>
            <a:r>
              <a:rPr lang="es-UY" sz="1600" dirty="0">
                <a:solidFill>
                  <a:schemeClr val="tx1">
                    <a:lumMod val="95000"/>
                    <a:lumOff val="5000"/>
                  </a:schemeClr>
                </a:solidFill>
                <a:latin typeface="Calibri" panose="020F0502020204030204"/>
              </a:rPr>
              <a:t> Python </a:t>
            </a:r>
            <a:r>
              <a:rPr lang="es-UY" sz="1600" dirty="0" err="1">
                <a:solidFill>
                  <a:schemeClr val="tx1">
                    <a:lumMod val="95000"/>
                    <a:lumOff val="5000"/>
                  </a:schemeClr>
                </a:solidFill>
                <a:latin typeface="Calibri" panose="020F0502020204030204"/>
              </a:rPr>
              <a:t>used</a:t>
            </a:r>
            <a:r>
              <a:rPr lang="es-UY" sz="1600" dirty="0">
                <a:solidFill>
                  <a:schemeClr val="tx1">
                    <a:lumMod val="95000"/>
                    <a:lumOff val="5000"/>
                  </a:schemeClr>
                </a:solidFill>
                <a:latin typeface="Calibri" panose="020F0502020204030204"/>
              </a:rPr>
              <a:t> in </a:t>
            </a:r>
            <a:r>
              <a:rPr lang="es-UY" sz="1600" dirty="0" err="1">
                <a:solidFill>
                  <a:schemeClr val="tx1">
                    <a:lumMod val="95000"/>
                    <a:lumOff val="5000"/>
                  </a:schemeClr>
                </a:solidFill>
                <a:latin typeface="Calibri" panose="020F0502020204030204"/>
              </a:rPr>
              <a:t>the</a:t>
            </a:r>
            <a:r>
              <a:rPr lang="es-UY" sz="1600" dirty="0">
                <a:solidFill>
                  <a:schemeClr val="tx1">
                    <a:lumMod val="95000"/>
                    <a:lumOff val="5000"/>
                  </a:schemeClr>
                </a:solidFill>
                <a:latin typeface="Calibri" panose="020F0502020204030204"/>
              </a:rPr>
              <a:t> Project.</a:t>
            </a:r>
          </a:p>
        </p:txBody>
      </p:sp>
      <p:sp>
        <p:nvSpPr>
          <p:cNvPr id="17" name="Freeform 19"/>
          <p:cNvSpPr>
            <a:spLocks noChangeAspect="1" noEditPoints="1"/>
          </p:cNvSpPr>
          <p:nvPr/>
        </p:nvSpPr>
        <p:spPr bwMode="auto">
          <a:xfrm rot="7401880">
            <a:off x="7858475" y="3026013"/>
            <a:ext cx="1382786" cy="556923"/>
          </a:xfrm>
          <a:custGeom>
            <a:avLst/>
            <a:gdLst>
              <a:gd name="T0" fmla="*/ 715 w 868"/>
              <a:gd name="T1" fmla="*/ 128 h 351"/>
              <a:gd name="T2" fmla="*/ 363 w 868"/>
              <a:gd name="T3" fmla="*/ 50 h 351"/>
              <a:gd name="T4" fmla="*/ 226 w 868"/>
              <a:gd name="T5" fmla="*/ 94 h 351"/>
              <a:gd name="T6" fmla="*/ 155 w 868"/>
              <a:gd name="T7" fmla="*/ 112 h 351"/>
              <a:gd name="T8" fmla="*/ 111 w 868"/>
              <a:gd name="T9" fmla="*/ 138 h 351"/>
              <a:gd name="T10" fmla="*/ 85 w 868"/>
              <a:gd name="T11" fmla="*/ 163 h 351"/>
              <a:gd name="T12" fmla="*/ 104 w 868"/>
              <a:gd name="T13" fmla="*/ 185 h 351"/>
              <a:gd name="T14" fmla="*/ 69 w 868"/>
              <a:gd name="T15" fmla="*/ 174 h 351"/>
              <a:gd name="T16" fmla="*/ 92 w 868"/>
              <a:gd name="T17" fmla="*/ 203 h 351"/>
              <a:gd name="T18" fmla="*/ 66 w 868"/>
              <a:gd name="T19" fmla="*/ 192 h 351"/>
              <a:gd name="T20" fmla="*/ 75 w 868"/>
              <a:gd name="T21" fmla="*/ 207 h 351"/>
              <a:gd name="T22" fmla="*/ 72 w 868"/>
              <a:gd name="T23" fmla="*/ 224 h 351"/>
              <a:gd name="T24" fmla="*/ 64 w 868"/>
              <a:gd name="T25" fmla="*/ 228 h 351"/>
              <a:gd name="T26" fmla="*/ 29 w 868"/>
              <a:gd name="T27" fmla="*/ 217 h 351"/>
              <a:gd name="T28" fmla="*/ 31 w 868"/>
              <a:gd name="T29" fmla="*/ 228 h 351"/>
              <a:gd name="T30" fmla="*/ 53 w 868"/>
              <a:gd name="T31" fmla="*/ 253 h 351"/>
              <a:gd name="T32" fmla="*/ 36 w 868"/>
              <a:gd name="T33" fmla="*/ 257 h 351"/>
              <a:gd name="T34" fmla="*/ 774 w 868"/>
              <a:gd name="T35" fmla="*/ 258 h 351"/>
              <a:gd name="T36" fmla="*/ 640 w 868"/>
              <a:gd name="T37" fmla="*/ 136 h 351"/>
              <a:gd name="T38" fmla="*/ 376 w 868"/>
              <a:gd name="T39" fmla="*/ 47 h 351"/>
              <a:gd name="T40" fmla="*/ 235 w 868"/>
              <a:gd name="T41" fmla="*/ 76 h 351"/>
              <a:gd name="T42" fmla="*/ 221 w 868"/>
              <a:gd name="T43" fmla="*/ 70 h 351"/>
              <a:gd name="T44" fmla="*/ 180 w 868"/>
              <a:gd name="T45" fmla="*/ 89 h 351"/>
              <a:gd name="T46" fmla="*/ 168 w 868"/>
              <a:gd name="T47" fmla="*/ 110 h 351"/>
              <a:gd name="T48" fmla="*/ 140 w 868"/>
              <a:gd name="T49" fmla="*/ 145 h 351"/>
              <a:gd name="T50" fmla="*/ 81 w 868"/>
              <a:gd name="T51" fmla="*/ 192 h 351"/>
              <a:gd name="T52" fmla="*/ 126 w 868"/>
              <a:gd name="T53" fmla="*/ 134 h 351"/>
              <a:gd name="T54" fmla="*/ 253 w 868"/>
              <a:gd name="T55" fmla="*/ 36 h 351"/>
              <a:gd name="T56" fmla="*/ 399 w 868"/>
              <a:gd name="T57" fmla="*/ 2 h 351"/>
              <a:gd name="T58" fmla="*/ 510 w 868"/>
              <a:gd name="T59" fmla="*/ 14 h 351"/>
              <a:gd name="T60" fmla="*/ 732 w 868"/>
              <a:gd name="T61" fmla="*/ 145 h 351"/>
              <a:gd name="T62" fmla="*/ 794 w 868"/>
              <a:gd name="T63" fmla="*/ 260 h 351"/>
              <a:gd name="T64" fmla="*/ 787 w 868"/>
              <a:gd name="T65" fmla="*/ 222 h 351"/>
              <a:gd name="T66" fmla="*/ 721 w 868"/>
              <a:gd name="T67" fmla="*/ 150 h 351"/>
              <a:gd name="T68" fmla="*/ 533 w 868"/>
              <a:gd name="T69" fmla="*/ 22 h 351"/>
              <a:gd name="T70" fmla="*/ 380 w 868"/>
              <a:gd name="T71" fmla="*/ 47 h 351"/>
              <a:gd name="T72" fmla="*/ 307 w 868"/>
              <a:gd name="T73" fmla="*/ 53 h 351"/>
              <a:gd name="T74" fmla="*/ 281 w 868"/>
              <a:gd name="T75" fmla="*/ 47 h 351"/>
              <a:gd name="T76" fmla="*/ 242 w 868"/>
              <a:gd name="T77" fmla="*/ 43 h 351"/>
              <a:gd name="T78" fmla="*/ 222 w 868"/>
              <a:gd name="T79" fmla="*/ 51 h 351"/>
              <a:gd name="T80" fmla="*/ 197 w 868"/>
              <a:gd name="T81" fmla="*/ 73 h 351"/>
              <a:gd name="T82" fmla="*/ 164 w 868"/>
              <a:gd name="T83" fmla="*/ 99 h 351"/>
              <a:gd name="T84" fmla="*/ 142 w 868"/>
              <a:gd name="T85" fmla="*/ 117 h 351"/>
              <a:gd name="T86" fmla="*/ 141 w 868"/>
              <a:gd name="T87" fmla="*/ 138 h 351"/>
              <a:gd name="T88" fmla="*/ 124 w 868"/>
              <a:gd name="T89" fmla="*/ 129 h 351"/>
              <a:gd name="T90" fmla="*/ 113 w 868"/>
              <a:gd name="T91" fmla="*/ 142 h 351"/>
              <a:gd name="T92" fmla="*/ 337 w 868"/>
              <a:gd name="T93" fmla="*/ 9 h 351"/>
              <a:gd name="T94" fmla="*/ 168 w 868"/>
              <a:gd name="T95" fmla="*/ 125 h 351"/>
              <a:gd name="T96" fmla="*/ 197 w 868"/>
              <a:gd name="T97" fmla="*/ 105 h 351"/>
              <a:gd name="T98" fmla="*/ 131 w 868"/>
              <a:gd name="T99" fmla="*/ 159 h 351"/>
              <a:gd name="T100" fmla="*/ 88 w 868"/>
              <a:gd name="T101" fmla="*/ 171 h 351"/>
              <a:gd name="T102" fmla="*/ 85 w 868"/>
              <a:gd name="T103" fmla="*/ 191 h 351"/>
              <a:gd name="T104" fmla="*/ 79 w 868"/>
              <a:gd name="T105" fmla="*/ 215 h 351"/>
              <a:gd name="T106" fmla="*/ 48 w 868"/>
              <a:gd name="T107" fmla="*/ 193 h 351"/>
              <a:gd name="T108" fmla="*/ 64 w 868"/>
              <a:gd name="T109" fmla="*/ 238 h 351"/>
              <a:gd name="T110" fmla="*/ 17 w 868"/>
              <a:gd name="T111" fmla="*/ 235 h 351"/>
              <a:gd name="T112" fmla="*/ 87 w 868"/>
              <a:gd name="T113" fmla="*/ 158 h 351"/>
              <a:gd name="T114" fmla="*/ 865 w 868"/>
              <a:gd name="T115" fmla="*/ 172 h 351"/>
              <a:gd name="T116" fmla="*/ 859 w 868"/>
              <a:gd name="T117" fmla="*/ 117 h 351"/>
              <a:gd name="T118" fmla="*/ 782 w 868"/>
              <a:gd name="T119" fmla="*/ 277 h 351"/>
              <a:gd name="T120" fmla="*/ 841 w 868"/>
              <a:gd name="T121" fmla="*/ 164 h 351"/>
              <a:gd name="T122" fmla="*/ 861 w 868"/>
              <a:gd name="T123" fmla="*/ 201 h 351"/>
              <a:gd name="T124" fmla="*/ 666 w 868"/>
              <a:gd name="T125" fmla="*/ 29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8" h="351">
                <a:moveTo>
                  <a:pt x="813" y="278"/>
                </a:moveTo>
                <a:cubicBezTo>
                  <a:pt x="812" y="276"/>
                  <a:pt x="811" y="275"/>
                  <a:pt x="812" y="275"/>
                </a:cubicBezTo>
                <a:cubicBezTo>
                  <a:pt x="813" y="277"/>
                  <a:pt x="813" y="278"/>
                  <a:pt x="813" y="278"/>
                </a:cubicBezTo>
                <a:close/>
                <a:moveTo>
                  <a:pt x="812" y="266"/>
                </a:moveTo>
                <a:cubicBezTo>
                  <a:pt x="813" y="269"/>
                  <a:pt x="814" y="269"/>
                  <a:pt x="814" y="271"/>
                </a:cubicBezTo>
                <a:cubicBezTo>
                  <a:pt x="813" y="267"/>
                  <a:pt x="813" y="271"/>
                  <a:pt x="813" y="270"/>
                </a:cubicBezTo>
                <a:cubicBezTo>
                  <a:pt x="815" y="276"/>
                  <a:pt x="814" y="270"/>
                  <a:pt x="815" y="272"/>
                </a:cubicBezTo>
                <a:cubicBezTo>
                  <a:pt x="814" y="268"/>
                  <a:pt x="813" y="267"/>
                  <a:pt x="812" y="266"/>
                </a:cubicBezTo>
                <a:close/>
                <a:moveTo>
                  <a:pt x="781" y="282"/>
                </a:moveTo>
                <a:cubicBezTo>
                  <a:pt x="782" y="285"/>
                  <a:pt x="783" y="285"/>
                  <a:pt x="784" y="284"/>
                </a:cubicBezTo>
                <a:cubicBezTo>
                  <a:pt x="782" y="282"/>
                  <a:pt x="782" y="282"/>
                  <a:pt x="781" y="282"/>
                </a:cubicBezTo>
                <a:close/>
                <a:moveTo>
                  <a:pt x="798" y="267"/>
                </a:moveTo>
                <a:cubicBezTo>
                  <a:pt x="798" y="268"/>
                  <a:pt x="801" y="272"/>
                  <a:pt x="801" y="272"/>
                </a:cubicBezTo>
                <a:cubicBezTo>
                  <a:pt x="801" y="269"/>
                  <a:pt x="799" y="267"/>
                  <a:pt x="798" y="267"/>
                </a:cubicBezTo>
                <a:close/>
                <a:moveTo>
                  <a:pt x="791" y="270"/>
                </a:moveTo>
                <a:cubicBezTo>
                  <a:pt x="791" y="272"/>
                  <a:pt x="793" y="275"/>
                  <a:pt x="793" y="276"/>
                </a:cubicBezTo>
                <a:cubicBezTo>
                  <a:pt x="793" y="274"/>
                  <a:pt x="791" y="271"/>
                  <a:pt x="791" y="270"/>
                </a:cubicBezTo>
                <a:close/>
                <a:moveTo>
                  <a:pt x="789" y="269"/>
                </a:moveTo>
                <a:cubicBezTo>
                  <a:pt x="788" y="269"/>
                  <a:pt x="791" y="272"/>
                  <a:pt x="790" y="273"/>
                </a:cubicBezTo>
                <a:cubicBezTo>
                  <a:pt x="789" y="270"/>
                  <a:pt x="788" y="270"/>
                  <a:pt x="787" y="270"/>
                </a:cubicBezTo>
                <a:cubicBezTo>
                  <a:pt x="789" y="273"/>
                  <a:pt x="790" y="274"/>
                  <a:pt x="791" y="276"/>
                </a:cubicBezTo>
                <a:cubicBezTo>
                  <a:pt x="792" y="276"/>
                  <a:pt x="792" y="274"/>
                  <a:pt x="793" y="276"/>
                </a:cubicBezTo>
                <a:cubicBezTo>
                  <a:pt x="792" y="273"/>
                  <a:pt x="791" y="272"/>
                  <a:pt x="789" y="269"/>
                </a:cubicBezTo>
                <a:close/>
                <a:moveTo>
                  <a:pt x="801" y="266"/>
                </a:moveTo>
                <a:cubicBezTo>
                  <a:pt x="800" y="266"/>
                  <a:pt x="800" y="268"/>
                  <a:pt x="801" y="271"/>
                </a:cubicBezTo>
                <a:cubicBezTo>
                  <a:pt x="802" y="271"/>
                  <a:pt x="801" y="267"/>
                  <a:pt x="801" y="266"/>
                </a:cubicBezTo>
                <a:close/>
                <a:moveTo>
                  <a:pt x="799" y="270"/>
                </a:moveTo>
                <a:cubicBezTo>
                  <a:pt x="799" y="270"/>
                  <a:pt x="798" y="270"/>
                  <a:pt x="798" y="269"/>
                </a:cubicBezTo>
                <a:cubicBezTo>
                  <a:pt x="797" y="269"/>
                  <a:pt x="797" y="270"/>
                  <a:pt x="798" y="272"/>
                </a:cubicBezTo>
                <a:cubicBezTo>
                  <a:pt x="798" y="271"/>
                  <a:pt x="800" y="273"/>
                  <a:pt x="799" y="270"/>
                </a:cubicBezTo>
                <a:close/>
                <a:moveTo>
                  <a:pt x="770" y="269"/>
                </a:moveTo>
                <a:cubicBezTo>
                  <a:pt x="771" y="271"/>
                  <a:pt x="772" y="272"/>
                  <a:pt x="773" y="272"/>
                </a:cubicBezTo>
                <a:cubicBezTo>
                  <a:pt x="772" y="270"/>
                  <a:pt x="771" y="269"/>
                  <a:pt x="770" y="269"/>
                </a:cubicBezTo>
                <a:close/>
                <a:moveTo>
                  <a:pt x="807" y="248"/>
                </a:moveTo>
                <a:cubicBezTo>
                  <a:pt x="808" y="250"/>
                  <a:pt x="810" y="253"/>
                  <a:pt x="810" y="252"/>
                </a:cubicBezTo>
                <a:cubicBezTo>
                  <a:pt x="809" y="249"/>
                  <a:pt x="808" y="247"/>
                  <a:pt x="807" y="248"/>
                </a:cubicBezTo>
                <a:close/>
                <a:moveTo>
                  <a:pt x="802" y="246"/>
                </a:moveTo>
                <a:cubicBezTo>
                  <a:pt x="803" y="247"/>
                  <a:pt x="803" y="248"/>
                  <a:pt x="804" y="251"/>
                </a:cubicBezTo>
                <a:cubicBezTo>
                  <a:pt x="805" y="251"/>
                  <a:pt x="803" y="245"/>
                  <a:pt x="802" y="246"/>
                </a:cubicBezTo>
                <a:close/>
                <a:moveTo>
                  <a:pt x="805" y="245"/>
                </a:moveTo>
                <a:cubicBezTo>
                  <a:pt x="803" y="240"/>
                  <a:pt x="804" y="239"/>
                  <a:pt x="802" y="235"/>
                </a:cubicBezTo>
                <a:cubicBezTo>
                  <a:pt x="800" y="234"/>
                  <a:pt x="796" y="236"/>
                  <a:pt x="801" y="245"/>
                </a:cubicBezTo>
                <a:cubicBezTo>
                  <a:pt x="801" y="242"/>
                  <a:pt x="806" y="248"/>
                  <a:pt x="805" y="245"/>
                </a:cubicBezTo>
                <a:close/>
                <a:moveTo>
                  <a:pt x="759" y="246"/>
                </a:moveTo>
                <a:cubicBezTo>
                  <a:pt x="759" y="247"/>
                  <a:pt x="758" y="246"/>
                  <a:pt x="758" y="246"/>
                </a:cubicBezTo>
                <a:cubicBezTo>
                  <a:pt x="759" y="248"/>
                  <a:pt x="760" y="248"/>
                  <a:pt x="759" y="248"/>
                </a:cubicBezTo>
                <a:cubicBezTo>
                  <a:pt x="760" y="250"/>
                  <a:pt x="760" y="250"/>
                  <a:pt x="761" y="250"/>
                </a:cubicBezTo>
                <a:cubicBezTo>
                  <a:pt x="759" y="248"/>
                  <a:pt x="760" y="248"/>
                  <a:pt x="759" y="246"/>
                </a:cubicBezTo>
                <a:close/>
                <a:moveTo>
                  <a:pt x="766" y="178"/>
                </a:moveTo>
                <a:cubicBezTo>
                  <a:pt x="766" y="178"/>
                  <a:pt x="766" y="178"/>
                  <a:pt x="767" y="180"/>
                </a:cubicBezTo>
                <a:cubicBezTo>
                  <a:pt x="767" y="180"/>
                  <a:pt x="768" y="181"/>
                  <a:pt x="768" y="181"/>
                </a:cubicBezTo>
                <a:cubicBezTo>
                  <a:pt x="767" y="179"/>
                  <a:pt x="768" y="180"/>
                  <a:pt x="766" y="178"/>
                </a:cubicBezTo>
                <a:close/>
                <a:moveTo>
                  <a:pt x="756" y="167"/>
                </a:moveTo>
                <a:cubicBezTo>
                  <a:pt x="757" y="168"/>
                  <a:pt x="758" y="169"/>
                  <a:pt x="757" y="169"/>
                </a:cubicBezTo>
                <a:cubicBezTo>
                  <a:pt x="762" y="175"/>
                  <a:pt x="758" y="167"/>
                  <a:pt x="756" y="167"/>
                </a:cubicBezTo>
                <a:close/>
                <a:moveTo>
                  <a:pt x="713" y="128"/>
                </a:moveTo>
                <a:cubicBezTo>
                  <a:pt x="713" y="127"/>
                  <a:pt x="714" y="127"/>
                  <a:pt x="715" y="128"/>
                </a:cubicBezTo>
                <a:cubicBezTo>
                  <a:pt x="712" y="125"/>
                  <a:pt x="710" y="125"/>
                  <a:pt x="713" y="128"/>
                </a:cubicBezTo>
                <a:close/>
                <a:moveTo>
                  <a:pt x="640" y="70"/>
                </a:moveTo>
                <a:cubicBezTo>
                  <a:pt x="634" y="64"/>
                  <a:pt x="636" y="68"/>
                  <a:pt x="640" y="70"/>
                </a:cubicBezTo>
                <a:close/>
                <a:moveTo>
                  <a:pt x="545" y="23"/>
                </a:moveTo>
                <a:cubicBezTo>
                  <a:pt x="544" y="24"/>
                  <a:pt x="548" y="25"/>
                  <a:pt x="549" y="24"/>
                </a:cubicBezTo>
                <a:cubicBezTo>
                  <a:pt x="546" y="24"/>
                  <a:pt x="547" y="24"/>
                  <a:pt x="545" y="23"/>
                </a:cubicBezTo>
                <a:close/>
                <a:moveTo>
                  <a:pt x="539" y="20"/>
                </a:moveTo>
                <a:cubicBezTo>
                  <a:pt x="539" y="20"/>
                  <a:pt x="538" y="20"/>
                  <a:pt x="538" y="20"/>
                </a:cubicBezTo>
                <a:cubicBezTo>
                  <a:pt x="540" y="21"/>
                  <a:pt x="543" y="22"/>
                  <a:pt x="543" y="21"/>
                </a:cubicBezTo>
                <a:cubicBezTo>
                  <a:pt x="540" y="20"/>
                  <a:pt x="540" y="21"/>
                  <a:pt x="539" y="20"/>
                </a:cubicBezTo>
                <a:close/>
                <a:moveTo>
                  <a:pt x="530" y="17"/>
                </a:moveTo>
                <a:cubicBezTo>
                  <a:pt x="529" y="18"/>
                  <a:pt x="534" y="19"/>
                  <a:pt x="534" y="18"/>
                </a:cubicBezTo>
                <a:lnTo>
                  <a:pt x="530" y="17"/>
                </a:lnTo>
                <a:close/>
                <a:moveTo>
                  <a:pt x="524" y="16"/>
                </a:moveTo>
                <a:cubicBezTo>
                  <a:pt x="524" y="16"/>
                  <a:pt x="522" y="16"/>
                  <a:pt x="522" y="17"/>
                </a:cubicBezTo>
                <a:cubicBezTo>
                  <a:pt x="524" y="17"/>
                  <a:pt x="527" y="18"/>
                  <a:pt x="529" y="18"/>
                </a:cubicBezTo>
                <a:cubicBezTo>
                  <a:pt x="528" y="17"/>
                  <a:pt x="526" y="17"/>
                  <a:pt x="524" y="16"/>
                </a:cubicBezTo>
                <a:close/>
                <a:moveTo>
                  <a:pt x="498" y="10"/>
                </a:moveTo>
                <a:cubicBezTo>
                  <a:pt x="501" y="10"/>
                  <a:pt x="502" y="10"/>
                  <a:pt x="503" y="10"/>
                </a:cubicBezTo>
                <a:cubicBezTo>
                  <a:pt x="502" y="10"/>
                  <a:pt x="498" y="9"/>
                  <a:pt x="498" y="10"/>
                </a:cubicBezTo>
                <a:close/>
                <a:moveTo>
                  <a:pt x="467" y="7"/>
                </a:moveTo>
                <a:cubicBezTo>
                  <a:pt x="468" y="7"/>
                  <a:pt x="473" y="8"/>
                  <a:pt x="473" y="7"/>
                </a:cubicBezTo>
                <a:cubicBezTo>
                  <a:pt x="470" y="7"/>
                  <a:pt x="467" y="6"/>
                  <a:pt x="467" y="7"/>
                </a:cubicBezTo>
                <a:close/>
                <a:moveTo>
                  <a:pt x="443" y="52"/>
                </a:moveTo>
                <a:cubicBezTo>
                  <a:pt x="443" y="52"/>
                  <a:pt x="443" y="52"/>
                  <a:pt x="443" y="53"/>
                </a:cubicBezTo>
                <a:cubicBezTo>
                  <a:pt x="445" y="53"/>
                  <a:pt x="444" y="54"/>
                  <a:pt x="447" y="54"/>
                </a:cubicBezTo>
                <a:cubicBezTo>
                  <a:pt x="446" y="53"/>
                  <a:pt x="446" y="53"/>
                  <a:pt x="448" y="53"/>
                </a:cubicBezTo>
                <a:cubicBezTo>
                  <a:pt x="447" y="52"/>
                  <a:pt x="446" y="52"/>
                  <a:pt x="443" y="52"/>
                </a:cubicBezTo>
                <a:close/>
                <a:moveTo>
                  <a:pt x="435" y="51"/>
                </a:moveTo>
                <a:cubicBezTo>
                  <a:pt x="435" y="52"/>
                  <a:pt x="430" y="51"/>
                  <a:pt x="431" y="51"/>
                </a:cubicBezTo>
                <a:cubicBezTo>
                  <a:pt x="432" y="51"/>
                  <a:pt x="436" y="52"/>
                  <a:pt x="437" y="52"/>
                </a:cubicBezTo>
                <a:cubicBezTo>
                  <a:pt x="435" y="52"/>
                  <a:pt x="437" y="51"/>
                  <a:pt x="435" y="51"/>
                </a:cubicBezTo>
                <a:close/>
                <a:moveTo>
                  <a:pt x="402" y="50"/>
                </a:moveTo>
                <a:cubicBezTo>
                  <a:pt x="404" y="50"/>
                  <a:pt x="406" y="50"/>
                  <a:pt x="406" y="49"/>
                </a:cubicBezTo>
                <a:cubicBezTo>
                  <a:pt x="404" y="49"/>
                  <a:pt x="402" y="49"/>
                  <a:pt x="402" y="50"/>
                </a:cubicBezTo>
                <a:close/>
                <a:moveTo>
                  <a:pt x="391" y="1"/>
                </a:moveTo>
                <a:cubicBezTo>
                  <a:pt x="391" y="2"/>
                  <a:pt x="395" y="2"/>
                  <a:pt x="397" y="2"/>
                </a:cubicBezTo>
                <a:cubicBezTo>
                  <a:pt x="397" y="2"/>
                  <a:pt x="395" y="2"/>
                  <a:pt x="395" y="3"/>
                </a:cubicBezTo>
                <a:cubicBezTo>
                  <a:pt x="396" y="3"/>
                  <a:pt x="397" y="3"/>
                  <a:pt x="398" y="3"/>
                </a:cubicBezTo>
                <a:cubicBezTo>
                  <a:pt x="397" y="2"/>
                  <a:pt x="401" y="4"/>
                  <a:pt x="402" y="3"/>
                </a:cubicBezTo>
                <a:cubicBezTo>
                  <a:pt x="400" y="2"/>
                  <a:pt x="396" y="3"/>
                  <a:pt x="399" y="2"/>
                </a:cubicBezTo>
                <a:cubicBezTo>
                  <a:pt x="393" y="2"/>
                  <a:pt x="395" y="1"/>
                  <a:pt x="391" y="1"/>
                </a:cubicBezTo>
                <a:close/>
                <a:moveTo>
                  <a:pt x="394" y="3"/>
                </a:moveTo>
                <a:cubicBezTo>
                  <a:pt x="391" y="3"/>
                  <a:pt x="389" y="3"/>
                  <a:pt x="388" y="3"/>
                </a:cubicBezTo>
                <a:cubicBezTo>
                  <a:pt x="391" y="3"/>
                  <a:pt x="394" y="4"/>
                  <a:pt x="395" y="3"/>
                </a:cubicBezTo>
                <a:cubicBezTo>
                  <a:pt x="394" y="3"/>
                  <a:pt x="394" y="3"/>
                  <a:pt x="394" y="3"/>
                </a:cubicBezTo>
                <a:close/>
                <a:moveTo>
                  <a:pt x="384" y="2"/>
                </a:moveTo>
                <a:cubicBezTo>
                  <a:pt x="386" y="2"/>
                  <a:pt x="388" y="2"/>
                  <a:pt x="389" y="2"/>
                </a:cubicBezTo>
                <a:cubicBezTo>
                  <a:pt x="387" y="2"/>
                  <a:pt x="384" y="2"/>
                  <a:pt x="384" y="2"/>
                </a:cubicBezTo>
                <a:close/>
                <a:moveTo>
                  <a:pt x="371" y="5"/>
                </a:moveTo>
                <a:cubicBezTo>
                  <a:pt x="370" y="6"/>
                  <a:pt x="367" y="6"/>
                  <a:pt x="365" y="6"/>
                </a:cubicBezTo>
                <a:cubicBezTo>
                  <a:pt x="367" y="7"/>
                  <a:pt x="377" y="6"/>
                  <a:pt x="377" y="5"/>
                </a:cubicBezTo>
                <a:cubicBezTo>
                  <a:pt x="374" y="5"/>
                  <a:pt x="374" y="5"/>
                  <a:pt x="371" y="5"/>
                </a:cubicBezTo>
                <a:close/>
                <a:moveTo>
                  <a:pt x="364" y="51"/>
                </a:moveTo>
                <a:cubicBezTo>
                  <a:pt x="364" y="52"/>
                  <a:pt x="367" y="51"/>
                  <a:pt x="370" y="51"/>
                </a:cubicBezTo>
                <a:cubicBezTo>
                  <a:pt x="370" y="51"/>
                  <a:pt x="366" y="51"/>
                  <a:pt x="364" y="51"/>
                </a:cubicBezTo>
                <a:close/>
                <a:moveTo>
                  <a:pt x="363" y="50"/>
                </a:moveTo>
                <a:cubicBezTo>
                  <a:pt x="365" y="49"/>
                  <a:pt x="366" y="49"/>
                  <a:pt x="367" y="49"/>
                </a:cubicBezTo>
                <a:cubicBezTo>
                  <a:pt x="365" y="48"/>
                  <a:pt x="363" y="49"/>
                  <a:pt x="363" y="50"/>
                </a:cubicBezTo>
                <a:close/>
                <a:moveTo>
                  <a:pt x="326" y="13"/>
                </a:moveTo>
                <a:cubicBezTo>
                  <a:pt x="327" y="12"/>
                  <a:pt x="332" y="11"/>
                  <a:pt x="333" y="11"/>
                </a:cubicBezTo>
                <a:cubicBezTo>
                  <a:pt x="329" y="11"/>
                  <a:pt x="328" y="12"/>
                  <a:pt x="326" y="13"/>
                </a:cubicBezTo>
                <a:close/>
                <a:moveTo>
                  <a:pt x="321" y="10"/>
                </a:moveTo>
                <a:cubicBezTo>
                  <a:pt x="322" y="11"/>
                  <a:pt x="325" y="10"/>
                  <a:pt x="329" y="9"/>
                </a:cubicBezTo>
                <a:cubicBezTo>
                  <a:pt x="329" y="9"/>
                  <a:pt x="329" y="9"/>
                  <a:pt x="328" y="9"/>
                </a:cubicBezTo>
                <a:cubicBezTo>
                  <a:pt x="326" y="10"/>
                  <a:pt x="323" y="10"/>
                  <a:pt x="321" y="10"/>
                </a:cubicBezTo>
                <a:close/>
                <a:moveTo>
                  <a:pt x="322" y="58"/>
                </a:moveTo>
                <a:cubicBezTo>
                  <a:pt x="323" y="58"/>
                  <a:pt x="326" y="58"/>
                  <a:pt x="328" y="58"/>
                </a:cubicBezTo>
                <a:cubicBezTo>
                  <a:pt x="327" y="57"/>
                  <a:pt x="325" y="57"/>
                  <a:pt x="322" y="58"/>
                </a:cubicBezTo>
                <a:close/>
                <a:moveTo>
                  <a:pt x="313" y="59"/>
                </a:moveTo>
                <a:cubicBezTo>
                  <a:pt x="314" y="60"/>
                  <a:pt x="309" y="60"/>
                  <a:pt x="309" y="61"/>
                </a:cubicBezTo>
                <a:cubicBezTo>
                  <a:pt x="311" y="61"/>
                  <a:pt x="312" y="61"/>
                  <a:pt x="316" y="60"/>
                </a:cubicBezTo>
                <a:cubicBezTo>
                  <a:pt x="315" y="60"/>
                  <a:pt x="316" y="59"/>
                  <a:pt x="313" y="59"/>
                </a:cubicBezTo>
                <a:close/>
                <a:moveTo>
                  <a:pt x="286" y="24"/>
                </a:moveTo>
                <a:cubicBezTo>
                  <a:pt x="286" y="24"/>
                  <a:pt x="280" y="25"/>
                  <a:pt x="280" y="26"/>
                </a:cubicBezTo>
                <a:cubicBezTo>
                  <a:pt x="281" y="26"/>
                  <a:pt x="280" y="26"/>
                  <a:pt x="281" y="26"/>
                </a:cubicBezTo>
                <a:cubicBezTo>
                  <a:pt x="282" y="26"/>
                  <a:pt x="284" y="25"/>
                  <a:pt x="285" y="24"/>
                </a:cubicBezTo>
                <a:cubicBezTo>
                  <a:pt x="285" y="25"/>
                  <a:pt x="286" y="25"/>
                  <a:pt x="287" y="25"/>
                </a:cubicBezTo>
                <a:cubicBezTo>
                  <a:pt x="290" y="24"/>
                  <a:pt x="290" y="24"/>
                  <a:pt x="294" y="23"/>
                </a:cubicBezTo>
                <a:cubicBezTo>
                  <a:pt x="293" y="22"/>
                  <a:pt x="293" y="22"/>
                  <a:pt x="293" y="22"/>
                </a:cubicBezTo>
                <a:cubicBezTo>
                  <a:pt x="290" y="23"/>
                  <a:pt x="288" y="23"/>
                  <a:pt x="286" y="24"/>
                </a:cubicBezTo>
                <a:close/>
                <a:moveTo>
                  <a:pt x="287" y="68"/>
                </a:moveTo>
                <a:cubicBezTo>
                  <a:pt x="289" y="67"/>
                  <a:pt x="289" y="67"/>
                  <a:pt x="289" y="66"/>
                </a:cubicBezTo>
                <a:cubicBezTo>
                  <a:pt x="287" y="67"/>
                  <a:pt x="287" y="67"/>
                  <a:pt x="287" y="68"/>
                </a:cubicBezTo>
                <a:close/>
                <a:moveTo>
                  <a:pt x="237" y="80"/>
                </a:moveTo>
                <a:cubicBezTo>
                  <a:pt x="236" y="81"/>
                  <a:pt x="235" y="83"/>
                  <a:pt x="230" y="86"/>
                </a:cubicBezTo>
                <a:cubicBezTo>
                  <a:pt x="227" y="86"/>
                  <a:pt x="224" y="88"/>
                  <a:pt x="221" y="89"/>
                </a:cubicBezTo>
                <a:cubicBezTo>
                  <a:pt x="221" y="89"/>
                  <a:pt x="221" y="90"/>
                  <a:pt x="220" y="91"/>
                </a:cubicBezTo>
                <a:cubicBezTo>
                  <a:pt x="219" y="91"/>
                  <a:pt x="215" y="92"/>
                  <a:pt x="215" y="93"/>
                </a:cubicBezTo>
                <a:cubicBezTo>
                  <a:pt x="217" y="93"/>
                  <a:pt x="218" y="93"/>
                  <a:pt x="220" y="92"/>
                </a:cubicBezTo>
                <a:cubicBezTo>
                  <a:pt x="222" y="91"/>
                  <a:pt x="219" y="91"/>
                  <a:pt x="221" y="90"/>
                </a:cubicBezTo>
                <a:cubicBezTo>
                  <a:pt x="227" y="88"/>
                  <a:pt x="233" y="84"/>
                  <a:pt x="238" y="81"/>
                </a:cubicBezTo>
                <a:cubicBezTo>
                  <a:pt x="237" y="81"/>
                  <a:pt x="237" y="81"/>
                  <a:pt x="236" y="81"/>
                </a:cubicBezTo>
                <a:cubicBezTo>
                  <a:pt x="239" y="80"/>
                  <a:pt x="241" y="79"/>
                  <a:pt x="242" y="78"/>
                </a:cubicBezTo>
                <a:cubicBezTo>
                  <a:pt x="239" y="79"/>
                  <a:pt x="238" y="79"/>
                  <a:pt x="237" y="80"/>
                </a:cubicBezTo>
                <a:close/>
                <a:moveTo>
                  <a:pt x="228" y="79"/>
                </a:moveTo>
                <a:cubicBezTo>
                  <a:pt x="228" y="80"/>
                  <a:pt x="230" y="79"/>
                  <a:pt x="228" y="80"/>
                </a:cubicBezTo>
                <a:cubicBezTo>
                  <a:pt x="228" y="80"/>
                  <a:pt x="224" y="82"/>
                  <a:pt x="224" y="81"/>
                </a:cubicBezTo>
                <a:cubicBezTo>
                  <a:pt x="219" y="84"/>
                  <a:pt x="214" y="86"/>
                  <a:pt x="212" y="89"/>
                </a:cubicBezTo>
                <a:cubicBezTo>
                  <a:pt x="217" y="86"/>
                  <a:pt x="220" y="83"/>
                  <a:pt x="224" y="82"/>
                </a:cubicBezTo>
                <a:cubicBezTo>
                  <a:pt x="224" y="82"/>
                  <a:pt x="222" y="83"/>
                  <a:pt x="223" y="83"/>
                </a:cubicBezTo>
                <a:cubicBezTo>
                  <a:pt x="226" y="82"/>
                  <a:pt x="228" y="80"/>
                  <a:pt x="232" y="79"/>
                </a:cubicBezTo>
                <a:cubicBezTo>
                  <a:pt x="231" y="78"/>
                  <a:pt x="231" y="78"/>
                  <a:pt x="228" y="79"/>
                </a:cubicBezTo>
                <a:close/>
                <a:moveTo>
                  <a:pt x="209" y="55"/>
                </a:moveTo>
                <a:cubicBezTo>
                  <a:pt x="212" y="54"/>
                  <a:pt x="215" y="52"/>
                  <a:pt x="216" y="50"/>
                </a:cubicBezTo>
                <a:cubicBezTo>
                  <a:pt x="212" y="52"/>
                  <a:pt x="211" y="53"/>
                  <a:pt x="209" y="55"/>
                </a:cubicBezTo>
                <a:close/>
                <a:moveTo>
                  <a:pt x="220" y="66"/>
                </a:moveTo>
                <a:cubicBezTo>
                  <a:pt x="223" y="64"/>
                  <a:pt x="220" y="67"/>
                  <a:pt x="223" y="65"/>
                </a:cubicBezTo>
                <a:cubicBezTo>
                  <a:pt x="224" y="64"/>
                  <a:pt x="223" y="65"/>
                  <a:pt x="223" y="64"/>
                </a:cubicBezTo>
                <a:cubicBezTo>
                  <a:pt x="222" y="65"/>
                  <a:pt x="220" y="65"/>
                  <a:pt x="220" y="66"/>
                </a:cubicBezTo>
                <a:close/>
                <a:moveTo>
                  <a:pt x="217" y="67"/>
                </a:moveTo>
                <a:cubicBezTo>
                  <a:pt x="214" y="69"/>
                  <a:pt x="216" y="70"/>
                  <a:pt x="219" y="67"/>
                </a:cubicBezTo>
                <a:cubicBezTo>
                  <a:pt x="214" y="69"/>
                  <a:pt x="222" y="65"/>
                  <a:pt x="217" y="67"/>
                </a:cubicBezTo>
                <a:close/>
                <a:moveTo>
                  <a:pt x="226" y="94"/>
                </a:moveTo>
                <a:cubicBezTo>
                  <a:pt x="225" y="94"/>
                  <a:pt x="224" y="95"/>
                  <a:pt x="224" y="96"/>
                </a:cubicBezTo>
                <a:cubicBezTo>
                  <a:pt x="226" y="94"/>
                  <a:pt x="226" y="95"/>
                  <a:pt x="228" y="94"/>
                </a:cubicBezTo>
                <a:cubicBezTo>
                  <a:pt x="228" y="93"/>
                  <a:pt x="227" y="94"/>
                  <a:pt x="226" y="94"/>
                </a:cubicBezTo>
                <a:close/>
                <a:moveTo>
                  <a:pt x="216" y="80"/>
                </a:moveTo>
                <a:cubicBezTo>
                  <a:pt x="215" y="80"/>
                  <a:pt x="213" y="82"/>
                  <a:pt x="211" y="82"/>
                </a:cubicBezTo>
                <a:cubicBezTo>
                  <a:pt x="211" y="83"/>
                  <a:pt x="214" y="82"/>
                  <a:pt x="216" y="80"/>
                </a:cubicBezTo>
                <a:close/>
                <a:moveTo>
                  <a:pt x="206" y="79"/>
                </a:moveTo>
                <a:cubicBezTo>
                  <a:pt x="206" y="79"/>
                  <a:pt x="208" y="78"/>
                  <a:pt x="207" y="79"/>
                </a:cubicBezTo>
                <a:cubicBezTo>
                  <a:pt x="209" y="77"/>
                  <a:pt x="210" y="78"/>
                  <a:pt x="212" y="75"/>
                </a:cubicBezTo>
                <a:cubicBezTo>
                  <a:pt x="210" y="76"/>
                  <a:pt x="208" y="77"/>
                  <a:pt x="206" y="79"/>
                </a:cubicBezTo>
                <a:close/>
                <a:moveTo>
                  <a:pt x="192" y="65"/>
                </a:moveTo>
                <a:cubicBezTo>
                  <a:pt x="191" y="66"/>
                  <a:pt x="190" y="67"/>
                  <a:pt x="190" y="67"/>
                </a:cubicBezTo>
                <a:cubicBezTo>
                  <a:pt x="193" y="65"/>
                  <a:pt x="197" y="64"/>
                  <a:pt x="198" y="63"/>
                </a:cubicBezTo>
                <a:cubicBezTo>
                  <a:pt x="194" y="64"/>
                  <a:pt x="195" y="64"/>
                  <a:pt x="192" y="65"/>
                </a:cubicBezTo>
                <a:close/>
                <a:moveTo>
                  <a:pt x="208" y="90"/>
                </a:moveTo>
                <a:cubicBezTo>
                  <a:pt x="207" y="91"/>
                  <a:pt x="206" y="91"/>
                  <a:pt x="206" y="92"/>
                </a:cubicBezTo>
                <a:cubicBezTo>
                  <a:pt x="207" y="91"/>
                  <a:pt x="206" y="93"/>
                  <a:pt x="209" y="91"/>
                </a:cubicBezTo>
                <a:cubicBezTo>
                  <a:pt x="210" y="90"/>
                  <a:pt x="208" y="91"/>
                  <a:pt x="208" y="90"/>
                </a:cubicBezTo>
                <a:close/>
                <a:moveTo>
                  <a:pt x="207" y="101"/>
                </a:moveTo>
                <a:cubicBezTo>
                  <a:pt x="208" y="101"/>
                  <a:pt x="212" y="98"/>
                  <a:pt x="214" y="97"/>
                </a:cubicBezTo>
                <a:cubicBezTo>
                  <a:pt x="211" y="99"/>
                  <a:pt x="207" y="101"/>
                  <a:pt x="207" y="101"/>
                </a:cubicBezTo>
                <a:close/>
                <a:moveTo>
                  <a:pt x="190" y="86"/>
                </a:moveTo>
                <a:cubicBezTo>
                  <a:pt x="191" y="85"/>
                  <a:pt x="196" y="82"/>
                  <a:pt x="196" y="82"/>
                </a:cubicBezTo>
                <a:cubicBezTo>
                  <a:pt x="194" y="83"/>
                  <a:pt x="192" y="85"/>
                  <a:pt x="190" y="86"/>
                </a:cubicBezTo>
                <a:close/>
                <a:moveTo>
                  <a:pt x="198" y="111"/>
                </a:moveTo>
                <a:cubicBezTo>
                  <a:pt x="199" y="112"/>
                  <a:pt x="204" y="109"/>
                  <a:pt x="205" y="107"/>
                </a:cubicBezTo>
                <a:cubicBezTo>
                  <a:pt x="203" y="109"/>
                  <a:pt x="201" y="110"/>
                  <a:pt x="198" y="111"/>
                </a:cubicBezTo>
                <a:close/>
                <a:moveTo>
                  <a:pt x="185" y="86"/>
                </a:moveTo>
                <a:cubicBezTo>
                  <a:pt x="185" y="86"/>
                  <a:pt x="189" y="84"/>
                  <a:pt x="188" y="84"/>
                </a:cubicBezTo>
                <a:cubicBezTo>
                  <a:pt x="184" y="85"/>
                  <a:pt x="184" y="87"/>
                  <a:pt x="183" y="89"/>
                </a:cubicBezTo>
                <a:cubicBezTo>
                  <a:pt x="184" y="88"/>
                  <a:pt x="184" y="88"/>
                  <a:pt x="184" y="88"/>
                </a:cubicBezTo>
                <a:cubicBezTo>
                  <a:pt x="187" y="87"/>
                  <a:pt x="190" y="84"/>
                  <a:pt x="188" y="84"/>
                </a:cubicBezTo>
                <a:cubicBezTo>
                  <a:pt x="188" y="84"/>
                  <a:pt x="186" y="86"/>
                  <a:pt x="185" y="86"/>
                </a:cubicBezTo>
                <a:close/>
                <a:moveTo>
                  <a:pt x="175" y="77"/>
                </a:moveTo>
                <a:cubicBezTo>
                  <a:pt x="177" y="75"/>
                  <a:pt x="182" y="73"/>
                  <a:pt x="180" y="73"/>
                </a:cubicBezTo>
                <a:cubicBezTo>
                  <a:pt x="179" y="75"/>
                  <a:pt x="174" y="76"/>
                  <a:pt x="175" y="77"/>
                </a:cubicBezTo>
                <a:close/>
                <a:moveTo>
                  <a:pt x="186" y="115"/>
                </a:moveTo>
                <a:cubicBezTo>
                  <a:pt x="187" y="115"/>
                  <a:pt x="191" y="112"/>
                  <a:pt x="191" y="111"/>
                </a:cubicBezTo>
                <a:cubicBezTo>
                  <a:pt x="190" y="112"/>
                  <a:pt x="187" y="113"/>
                  <a:pt x="186" y="115"/>
                </a:cubicBezTo>
                <a:close/>
                <a:moveTo>
                  <a:pt x="177" y="93"/>
                </a:moveTo>
                <a:cubicBezTo>
                  <a:pt x="170" y="97"/>
                  <a:pt x="177" y="95"/>
                  <a:pt x="177" y="93"/>
                </a:cubicBezTo>
                <a:close/>
                <a:moveTo>
                  <a:pt x="183" y="114"/>
                </a:moveTo>
                <a:cubicBezTo>
                  <a:pt x="185" y="113"/>
                  <a:pt x="188" y="111"/>
                  <a:pt x="188" y="110"/>
                </a:cubicBezTo>
                <a:cubicBezTo>
                  <a:pt x="185" y="112"/>
                  <a:pt x="184" y="113"/>
                  <a:pt x="183" y="114"/>
                </a:cubicBezTo>
                <a:close/>
                <a:moveTo>
                  <a:pt x="158" y="89"/>
                </a:moveTo>
                <a:cubicBezTo>
                  <a:pt x="160" y="88"/>
                  <a:pt x="165" y="84"/>
                  <a:pt x="163" y="85"/>
                </a:cubicBezTo>
                <a:cubicBezTo>
                  <a:pt x="163" y="85"/>
                  <a:pt x="157" y="89"/>
                  <a:pt x="158" y="89"/>
                </a:cubicBezTo>
                <a:close/>
                <a:moveTo>
                  <a:pt x="166" y="104"/>
                </a:moveTo>
                <a:cubicBezTo>
                  <a:pt x="168" y="103"/>
                  <a:pt x="170" y="102"/>
                  <a:pt x="171" y="101"/>
                </a:cubicBezTo>
                <a:cubicBezTo>
                  <a:pt x="169" y="103"/>
                  <a:pt x="166" y="103"/>
                  <a:pt x="166" y="104"/>
                </a:cubicBezTo>
                <a:close/>
                <a:moveTo>
                  <a:pt x="172" y="122"/>
                </a:moveTo>
                <a:cubicBezTo>
                  <a:pt x="172" y="122"/>
                  <a:pt x="176" y="120"/>
                  <a:pt x="176" y="120"/>
                </a:cubicBezTo>
                <a:cubicBezTo>
                  <a:pt x="175" y="120"/>
                  <a:pt x="175" y="120"/>
                  <a:pt x="172" y="122"/>
                </a:cubicBezTo>
                <a:close/>
                <a:moveTo>
                  <a:pt x="142" y="97"/>
                </a:moveTo>
                <a:cubicBezTo>
                  <a:pt x="145" y="95"/>
                  <a:pt x="147" y="93"/>
                  <a:pt x="148" y="92"/>
                </a:cubicBezTo>
                <a:cubicBezTo>
                  <a:pt x="146" y="93"/>
                  <a:pt x="142" y="96"/>
                  <a:pt x="142" y="97"/>
                </a:cubicBezTo>
                <a:close/>
                <a:moveTo>
                  <a:pt x="155" y="112"/>
                </a:moveTo>
                <a:cubicBezTo>
                  <a:pt x="155" y="112"/>
                  <a:pt x="156" y="111"/>
                  <a:pt x="156" y="111"/>
                </a:cubicBezTo>
                <a:cubicBezTo>
                  <a:pt x="155" y="112"/>
                  <a:pt x="156" y="112"/>
                  <a:pt x="157" y="111"/>
                </a:cubicBezTo>
                <a:cubicBezTo>
                  <a:pt x="157" y="111"/>
                  <a:pt x="158" y="110"/>
                  <a:pt x="158" y="109"/>
                </a:cubicBezTo>
                <a:cubicBezTo>
                  <a:pt x="157" y="110"/>
                  <a:pt x="155" y="111"/>
                  <a:pt x="155" y="112"/>
                </a:cubicBezTo>
                <a:close/>
                <a:moveTo>
                  <a:pt x="164" y="129"/>
                </a:moveTo>
                <a:cubicBezTo>
                  <a:pt x="165" y="128"/>
                  <a:pt x="170" y="125"/>
                  <a:pt x="169" y="124"/>
                </a:cubicBezTo>
                <a:cubicBezTo>
                  <a:pt x="167" y="126"/>
                  <a:pt x="165" y="127"/>
                  <a:pt x="164" y="129"/>
                </a:cubicBezTo>
                <a:close/>
                <a:moveTo>
                  <a:pt x="153" y="112"/>
                </a:moveTo>
                <a:cubicBezTo>
                  <a:pt x="155" y="111"/>
                  <a:pt x="158" y="109"/>
                  <a:pt x="157" y="109"/>
                </a:cubicBezTo>
                <a:cubicBezTo>
                  <a:pt x="154" y="110"/>
                  <a:pt x="154" y="111"/>
                  <a:pt x="153" y="112"/>
                </a:cubicBezTo>
                <a:close/>
                <a:moveTo>
                  <a:pt x="164" y="125"/>
                </a:moveTo>
                <a:cubicBezTo>
                  <a:pt x="165" y="124"/>
                  <a:pt x="167" y="122"/>
                  <a:pt x="167" y="122"/>
                </a:cubicBezTo>
                <a:cubicBezTo>
                  <a:pt x="166" y="122"/>
                  <a:pt x="162" y="125"/>
                  <a:pt x="164" y="125"/>
                </a:cubicBezTo>
                <a:close/>
                <a:moveTo>
                  <a:pt x="162" y="131"/>
                </a:moveTo>
                <a:cubicBezTo>
                  <a:pt x="162" y="131"/>
                  <a:pt x="161" y="132"/>
                  <a:pt x="161" y="133"/>
                </a:cubicBezTo>
                <a:cubicBezTo>
                  <a:pt x="164" y="130"/>
                  <a:pt x="164" y="130"/>
                  <a:pt x="164" y="130"/>
                </a:cubicBezTo>
                <a:cubicBezTo>
                  <a:pt x="162" y="131"/>
                  <a:pt x="170" y="126"/>
                  <a:pt x="167" y="127"/>
                </a:cubicBezTo>
                <a:cubicBezTo>
                  <a:pt x="165" y="129"/>
                  <a:pt x="163" y="130"/>
                  <a:pt x="162" y="131"/>
                </a:cubicBezTo>
                <a:close/>
                <a:moveTo>
                  <a:pt x="153" y="115"/>
                </a:moveTo>
                <a:cubicBezTo>
                  <a:pt x="153" y="115"/>
                  <a:pt x="154" y="114"/>
                  <a:pt x="153" y="114"/>
                </a:cubicBezTo>
                <a:cubicBezTo>
                  <a:pt x="149" y="118"/>
                  <a:pt x="155" y="114"/>
                  <a:pt x="153" y="116"/>
                </a:cubicBezTo>
                <a:cubicBezTo>
                  <a:pt x="155" y="115"/>
                  <a:pt x="155" y="115"/>
                  <a:pt x="155" y="115"/>
                </a:cubicBezTo>
                <a:cubicBezTo>
                  <a:pt x="155" y="115"/>
                  <a:pt x="155" y="114"/>
                  <a:pt x="155" y="114"/>
                </a:cubicBezTo>
                <a:cubicBezTo>
                  <a:pt x="154" y="115"/>
                  <a:pt x="153" y="115"/>
                  <a:pt x="153" y="115"/>
                </a:cubicBezTo>
                <a:close/>
                <a:moveTo>
                  <a:pt x="132" y="105"/>
                </a:moveTo>
                <a:cubicBezTo>
                  <a:pt x="135" y="103"/>
                  <a:pt x="140" y="99"/>
                  <a:pt x="140" y="98"/>
                </a:cubicBezTo>
                <a:cubicBezTo>
                  <a:pt x="136" y="101"/>
                  <a:pt x="133" y="104"/>
                  <a:pt x="132" y="105"/>
                </a:cubicBezTo>
                <a:close/>
                <a:moveTo>
                  <a:pt x="158" y="134"/>
                </a:moveTo>
                <a:cubicBezTo>
                  <a:pt x="159" y="132"/>
                  <a:pt x="163" y="130"/>
                  <a:pt x="163" y="130"/>
                </a:cubicBezTo>
                <a:cubicBezTo>
                  <a:pt x="161" y="131"/>
                  <a:pt x="157" y="133"/>
                  <a:pt x="158" y="134"/>
                </a:cubicBezTo>
                <a:close/>
                <a:moveTo>
                  <a:pt x="149" y="141"/>
                </a:moveTo>
                <a:cubicBezTo>
                  <a:pt x="151" y="141"/>
                  <a:pt x="153" y="139"/>
                  <a:pt x="153" y="138"/>
                </a:cubicBezTo>
                <a:cubicBezTo>
                  <a:pt x="154" y="138"/>
                  <a:pt x="157" y="136"/>
                  <a:pt x="158" y="135"/>
                </a:cubicBezTo>
                <a:cubicBezTo>
                  <a:pt x="155" y="136"/>
                  <a:pt x="151" y="139"/>
                  <a:pt x="149" y="141"/>
                </a:cubicBezTo>
                <a:close/>
                <a:moveTo>
                  <a:pt x="132" y="110"/>
                </a:moveTo>
                <a:cubicBezTo>
                  <a:pt x="132" y="108"/>
                  <a:pt x="128" y="112"/>
                  <a:pt x="127" y="113"/>
                </a:cubicBezTo>
                <a:cubicBezTo>
                  <a:pt x="126" y="114"/>
                  <a:pt x="128" y="114"/>
                  <a:pt x="129" y="112"/>
                </a:cubicBezTo>
                <a:cubicBezTo>
                  <a:pt x="129" y="111"/>
                  <a:pt x="131" y="110"/>
                  <a:pt x="131" y="110"/>
                </a:cubicBezTo>
                <a:cubicBezTo>
                  <a:pt x="131" y="110"/>
                  <a:pt x="131" y="110"/>
                  <a:pt x="132" y="110"/>
                </a:cubicBezTo>
                <a:close/>
                <a:moveTo>
                  <a:pt x="137" y="153"/>
                </a:moveTo>
                <a:cubicBezTo>
                  <a:pt x="139" y="150"/>
                  <a:pt x="143" y="148"/>
                  <a:pt x="143" y="147"/>
                </a:cubicBezTo>
                <a:cubicBezTo>
                  <a:pt x="140" y="149"/>
                  <a:pt x="138" y="151"/>
                  <a:pt x="137" y="153"/>
                </a:cubicBezTo>
                <a:close/>
                <a:moveTo>
                  <a:pt x="105" y="131"/>
                </a:moveTo>
                <a:cubicBezTo>
                  <a:pt x="110" y="128"/>
                  <a:pt x="114" y="123"/>
                  <a:pt x="118" y="120"/>
                </a:cubicBezTo>
                <a:cubicBezTo>
                  <a:pt x="117" y="119"/>
                  <a:pt x="117" y="119"/>
                  <a:pt x="117" y="119"/>
                </a:cubicBezTo>
                <a:cubicBezTo>
                  <a:pt x="113" y="123"/>
                  <a:pt x="107" y="128"/>
                  <a:pt x="105" y="131"/>
                </a:cubicBezTo>
                <a:close/>
                <a:moveTo>
                  <a:pt x="144" y="153"/>
                </a:moveTo>
                <a:cubicBezTo>
                  <a:pt x="144" y="154"/>
                  <a:pt x="143" y="155"/>
                  <a:pt x="143" y="155"/>
                </a:cubicBezTo>
                <a:cubicBezTo>
                  <a:pt x="146" y="153"/>
                  <a:pt x="146" y="153"/>
                  <a:pt x="146" y="153"/>
                </a:cubicBezTo>
                <a:cubicBezTo>
                  <a:pt x="145" y="153"/>
                  <a:pt x="146" y="152"/>
                  <a:pt x="144" y="153"/>
                </a:cubicBezTo>
                <a:close/>
                <a:moveTo>
                  <a:pt x="124" y="137"/>
                </a:moveTo>
                <a:cubicBezTo>
                  <a:pt x="125" y="137"/>
                  <a:pt x="126" y="136"/>
                  <a:pt x="126" y="136"/>
                </a:cubicBezTo>
                <a:cubicBezTo>
                  <a:pt x="125" y="136"/>
                  <a:pt x="123" y="138"/>
                  <a:pt x="122" y="139"/>
                </a:cubicBezTo>
                <a:cubicBezTo>
                  <a:pt x="121" y="140"/>
                  <a:pt x="121" y="140"/>
                  <a:pt x="122" y="140"/>
                </a:cubicBezTo>
                <a:cubicBezTo>
                  <a:pt x="124" y="138"/>
                  <a:pt x="123" y="138"/>
                  <a:pt x="124" y="137"/>
                </a:cubicBezTo>
                <a:close/>
                <a:moveTo>
                  <a:pt x="112" y="136"/>
                </a:moveTo>
                <a:cubicBezTo>
                  <a:pt x="109" y="139"/>
                  <a:pt x="114" y="135"/>
                  <a:pt x="111" y="138"/>
                </a:cubicBezTo>
                <a:cubicBezTo>
                  <a:pt x="113" y="136"/>
                  <a:pt x="113" y="136"/>
                  <a:pt x="115" y="135"/>
                </a:cubicBezTo>
                <a:cubicBezTo>
                  <a:pt x="115" y="135"/>
                  <a:pt x="116" y="134"/>
                  <a:pt x="115" y="134"/>
                </a:cubicBezTo>
                <a:cubicBezTo>
                  <a:pt x="113" y="136"/>
                  <a:pt x="114" y="134"/>
                  <a:pt x="112" y="136"/>
                </a:cubicBezTo>
                <a:close/>
                <a:moveTo>
                  <a:pt x="125" y="156"/>
                </a:moveTo>
                <a:cubicBezTo>
                  <a:pt x="126" y="156"/>
                  <a:pt x="128" y="154"/>
                  <a:pt x="129" y="152"/>
                </a:cubicBezTo>
                <a:cubicBezTo>
                  <a:pt x="128" y="153"/>
                  <a:pt x="126" y="154"/>
                  <a:pt x="125" y="156"/>
                </a:cubicBezTo>
                <a:close/>
                <a:moveTo>
                  <a:pt x="113" y="150"/>
                </a:moveTo>
                <a:cubicBezTo>
                  <a:pt x="117" y="147"/>
                  <a:pt x="116" y="148"/>
                  <a:pt x="120" y="145"/>
                </a:cubicBezTo>
                <a:cubicBezTo>
                  <a:pt x="118" y="145"/>
                  <a:pt x="121" y="143"/>
                  <a:pt x="120" y="143"/>
                </a:cubicBezTo>
                <a:cubicBezTo>
                  <a:pt x="119" y="145"/>
                  <a:pt x="113" y="149"/>
                  <a:pt x="113" y="150"/>
                </a:cubicBezTo>
                <a:close/>
                <a:moveTo>
                  <a:pt x="112" y="138"/>
                </a:moveTo>
                <a:cubicBezTo>
                  <a:pt x="110" y="140"/>
                  <a:pt x="110" y="138"/>
                  <a:pt x="108" y="140"/>
                </a:cubicBezTo>
                <a:cubicBezTo>
                  <a:pt x="107" y="142"/>
                  <a:pt x="109" y="140"/>
                  <a:pt x="110" y="141"/>
                </a:cubicBezTo>
                <a:cubicBezTo>
                  <a:pt x="111" y="140"/>
                  <a:pt x="114" y="137"/>
                  <a:pt x="112" y="138"/>
                </a:cubicBezTo>
                <a:close/>
                <a:moveTo>
                  <a:pt x="96" y="141"/>
                </a:moveTo>
                <a:cubicBezTo>
                  <a:pt x="99" y="138"/>
                  <a:pt x="99" y="138"/>
                  <a:pt x="99" y="138"/>
                </a:cubicBezTo>
                <a:cubicBezTo>
                  <a:pt x="98" y="137"/>
                  <a:pt x="98" y="137"/>
                  <a:pt x="98" y="137"/>
                </a:cubicBezTo>
                <a:cubicBezTo>
                  <a:pt x="96" y="139"/>
                  <a:pt x="97" y="139"/>
                  <a:pt x="96" y="141"/>
                </a:cubicBezTo>
                <a:close/>
                <a:moveTo>
                  <a:pt x="119" y="170"/>
                </a:moveTo>
                <a:cubicBezTo>
                  <a:pt x="119" y="171"/>
                  <a:pt x="120" y="168"/>
                  <a:pt x="120" y="169"/>
                </a:cubicBezTo>
                <a:cubicBezTo>
                  <a:pt x="121" y="168"/>
                  <a:pt x="125" y="165"/>
                  <a:pt x="123" y="166"/>
                </a:cubicBezTo>
                <a:cubicBezTo>
                  <a:pt x="121" y="168"/>
                  <a:pt x="121" y="168"/>
                  <a:pt x="119" y="170"/>
                </a:cubicBezTo>
                <a:close/>
                <a:moveTo>
                  <a:pt x="111" y="161"/>
                </a:moveTo>
                <a:cubicBezTo>
                  <a:pt x="113" y="159"/>
                  <a:pt x="114" y="159"/>
                  <a:pt x="115" y="158"/>
                </a:cubicBezTo>
                <a:cubicBezTo>
                  <a:pt x="114" y="158"/>
                  <a:pt x="115" y="157"/>
                  <a:pt x="114" y="157"/>
                </a:cubicBezTo>
                <a:cubicBezTo>
                  <a:pt x="113" y="159"/>
                  <a:pt x="111" y="160"/>
                  <a:pt x="111" y="161"/>
                </a:cubicBezTo>
                <a:close/>
                <a:moveTo>
                  <a:pt x="85" y="151"/>
                </a:moveTo>
                <a:cubicBezTo>
                  <a:pt x="83" y="153"/>
                  <a:pt x="82" y="154"/>
                  <a:pt x="81" y="155"/>
                </a:cubicBezTo>
                <a:cubicBezTo>
                  <a:pt x="81" y="156"/>
                  <a:pt x="81" y="156"/>
                  <a:pt x="81" y="156"/>
                </a:cubicBezTo>
                <a:cubicBezTo>
                  <a:pt x="81" y="156"/>
                  <a:pt x="81" y="156"/>
                  <a:pt x="81" y="156"/>
                </a:cubicBezTo>
                <a:cubicBezTo>
                  <a:pt x="82" y="156"/>
                  <a:pt x="82" y="156"/>
                  <a:pt x="82" y="156"/>
                </a:cubicBezTo>
                <a:cubicBezTo>
                  <a:pt x="83" y="155"/>
                  <a:pt x="83" y="155"/>
                  <a:pt x="83" y="155"/>
                </a:cubicBezTo>
                <a:cubicBezTo>
                  <a:pt x="84" y="154"/>
                  <a:pt x="85" y="152"/>
                  <a:pt x="86" y="151"/>
                </a:cubicBezTo>
                <a:cubicBezTo>
                  <a:pt x="89" y="149"/>
                  <a:pt x="91" y="146"/>
                  <a:pt x="93" y="143"/>
                </a:cubicBezTo>
                <a:cubicBezTo>
                  <a:pt x="90" y="146"/>
                  <a:pt x="87" y="149"/>
                  <a:pt x="85" y="151"/>
                </a:cubicBezTo>
                <a:close/>
                <a:moveTo>
                  <a:pt x="88" y="156"/>
                </a:moveTo>
                <a:cubicBezTo>
                  <a:pt x="90" y="154"/>
                  <a:pt x="91" y="154"/>
                  <a:pt x="93" y="152"/>
                </a:cubicBezTo>
                <a:cubicBezTo>
                  <a:pt x="93" y="151"/>
                  <a:pt x="93" y="150"/>
                  <a:pt x="94" y="149"/>
                </a:cubicBezTo>
                <a:cubicBezTo>
                  <a:pt x="91" y="152"/>
                  <a:pt x="87" y="156"/>
                  <a:pt x="88" y="156"/>
                </a:cubicBezTo>
                <a:close/>
                <a:moveTo>
                  <a:pt x="86" y="154"/>
                </a:moveTo>
                <a:cubicBezTo>
                  <a:pt x="88" y="153"/>
                  <a:pt x="87" y="154"/>
                  <a:pt x="89" y="152"/>
                </a:cubicBezTo>
                <a:cubicBezTo>
                  <a:pt x="89" y="152"/>
                  <a:pt x="89" y="152"/>
                  <a:pt x="90" y="151"/>
                </a:cubicBezTo>
                <a:cubicBezTo>
                  <a:pt x="89" y="151"/>
                  <a:pt x="89" y="151"/>
                  <a:pt x="90" y="151"/>
                </a:cubicBezTo>
                <a:cubicBezTo>
                  <a:pt x="90" y="150"/>
                  <a:pt x="90" y="150"/>
                  <a:pt x="90" y="150"/>
                </a:cubicBezTo>
                <a:cubicBezTo>
                  <a:pt x="89" y="152"/>
                  <a:pt x="86" y="154"/>
                  <a:pt x="86" y="154"/>
                </a:cubicBezTo>
                <a:close/>
                <a:moveTo>
                  <a:pt x="96" y="160"/>
                </a:moveTo>
                <a:cubicBezTo>
                  <a:pt x="96" y="161"/>
                  <a:pt x="94" y="163"/>
                  <a:pt x="94" y="164"/>
                </a:cubicBezTo>
                <a:cubicBezTo>
                  <a:pt x="96" y="162"/>
                  <a:pt x="96" y="161"/>
                  <a:pt x="98" y="160"/>
                </a:cubicBezTo>
                <a:cubicBezTo>
                  <a:pt x="97" y="159"/>
                  <a:pt x="97" y="160"/>
                  <a:pt x="96" y="160"/>
                </a:cubicBezTo>
                <a:close/>
                <a:moveTo>
                  <a:pt x="95" y="158"/>
                </a:moveTo>
                <a:cubicBezTo>
                  <a:pt x="95" y="158"/>
                  <a:pt x="95" y="158"/>
                  <a:pt x="95" y="158"/>
                </a:cubicBezTo>
                <a:cubicBezTo>
                  <a:pt x="93" y="159"/>
                  <a:pt x="94" y="159"/>
                  <a:pt x="92" y="160"/>
                </a:cubicBezTo>
                <a:cubicBezTo>
                  <a:pt x="93" y="161"/>
                  <a:pt x="93" y="161"/>
                  <a:pt x="93" y="161"/>
                </a:cubicBezTo>
                <a:cubicBezTo>
                  <a:pt x="94" y="159"/>
                  <a:pt x="94" y="160"/>
                  <a:pt x="95" y="158"/>
                </a:cubicBezTo>
                <a:close/>
                <a:moveTo>
                  <a:pt x="85" y="163"/>
                </a:moveTo>
                <a:cubicBezTo>
                  <a:pt x="86" y="162"/>
                  <a:pt x="86" y="162"/>
                  <a:pt x="86" y="162"/>
                </a:cubicBezTo>
                <a:cubicBezTo>
                  <a:pt x="86" y="162"/>
                  <a:pt x="85" y="162"/>
                  <a:pt x="85" y="163"/>
                </a:cubicBezTo>
                <a:close/>
                <a:moveTo>
                  <a:pt x="91" y="167"/>
                </a:moveTo>
                <a:cubicBezTo>
                  <a:pt x="91" y="167"/>
                  <a:pt x="91" y="167"/>
                  <a:pt x="91" y="168"/>
                </a:cubicBezTo>
                <a:cubicBezTo>
                  <a:pt x="92" y="168"/>
                  <a:pt x="92" y="168"/>
                  <a:pt x="92" y="167"/>
                </a:cubicBezTo>
                <a:cubicBezTo>
                  <a:pt x="92" y="167"/>
                  <a:pt x="92" y="167"/>
                  <a:pt x="92" y="167"/>
                </a:cubicBezTo>
                <a:cubicBezTo>
                  <a:pt x="92" y="167"/>
                  <a:pt x="91" y="166"/>
                  <a:pt x="91" y="167"/>
                </a:cubicBezTo>
                <a:close/>
                <a:moveTo>
                  <a:pt x="101" y="179"/>
                </a:moveTo>
                <a:cubicBezTo>
                  <a:pt x="101" y="179"/>
                  <a:pt x="101" y="179"/>
                  <a:pt x="102" y="180"/>
                </a:cubicBezTo>
                <a:cubicBezTo>
                  <a:pt x="102" y="179"/>
                  <a:pt x="102" y="178"/>
                  <a:pt x="103" y="178"/>
                </a:cubicBezTo>
                <a:cubicBezTo>
                  <a:pt x="103" y="178"/>
                  <a:pt x="103" y="178"/>
                  <a:pt x="103" y="177"/>
                </a:cubicBezTo>
                <a:cubicBezTo>
                  <a:pt x="102" y="178"/>
                  <a:pt x="102" y="178"/>
                  <a:pt x="101" y="179"/>
                </a:cubicBezTo>
                <a:close/>
                <a:moveTo>
                  <a:pt x="111" y="187"/>
                </a:moveTo>
                <a:cubicBezTo>
                  <a:pt x="111" y="188"/>
                  <a:pt x="112" y="187"/>
                  <a:pt x="112" y="187"/>
                </a:cubicBezTo>
                <a:cubicBezTo>
                  <a:pt x="111" y="187"/>
                  <a:pt x="112" y="187"/>
                  <a:pt x="112" y="186"/>
                </a:cubicBezTo>
                <a:cubicBezTo>
                  <a:pt x="111" y="186"/>
                  <a:pt x="112" y="187"/>
                  <a:pt x="111" y="187"/>
                </a:cubicBezTo>
                <a:close/>
                <a:moveTo>
                  <a:pt x="100" y="178"/>
                </a:moveTo>
                <a:cubicBezTo>
                  <a:pt x="100" y="179"/>
                  <a:pt x="101" y="179"/>
                  <a:pt x="101" y="178"/>
                </a:cubicBezTo>
                <a:cubicBezTo>
                  <a:pt x="101" y="178"/>
                  <a:pt x="101" y="178"/>
                  <a:pt x="101" y="178"/>
                </a:cubicBezTo>
                <a:cubicBezTo>
                  <a:pt x="101" y="178"/>
                  <a:pt x="101" y="178"/>
                  <a:pt x="101" y="178"/>
                </a:cubicBezTo>
                <a:cubicBezTo>
                  <a:pt x="101" y="178"/>
                  <a:pt x="100" y="178"/>
                  <a:pt x="100" y="178"/>
                </a:cubicBezTo>
                <a:close/>
                <a:moveTo>
                  <a:pt x="101" y="180"/>
                </a:moveTo>
                <a:cubicBezTo>
                  <a:pt x="101" y="179"/>
                  <a:pt x="101" y="181"/>
                  <a:pt x="102" y="180"/>
                </a:cubicBezTo>
                <a:cubicBezTo>
                  <a:pt x="102" y="180"/>
                  <a:pt x="101" y="179"/>
                  <a:pt x="101" y="179"/>
                </a:cubicBezTo>
                <a:cubicBezTo>
                  <a:pt x="101" y="179"/>
                  <a:pt x="100" y="180"/>
                  <a:pt x="101" y="180"/>
                </a:cubicBezTo>
                <a:close/>
                <a:moveTo>
                  <a:pt x="76" y="157"/>
                </a:moveTo>
                <a:cubicBezTo>
                  <a:pt x="76" y="157"/>
                  <a:pt x="77" y="156"/>
                  <a:pt x="76" y="156"/>
                </a:cubicBezTo>
                <a:cubicBezTo>
                  <a:pt x="76" y="156"/>
                  <a:pt x="76" y="157"/>
                  <a:pt x="76" y="157"/>
                </a:cubicBezTo>
                <a:close/>
                <a:moveTo>
                  <a:pt x="99" y="179"/>
                </a:moveTo>
                <a:cubicBezTo>
                  <a:pt x="99" y="178"/>
                  <a:pt x="100" y="180"/>
                  <a:pt x="100" y="179"/>
                </a:cubicBezTo>
                <a:cubicBezTo>
                  <a:pt x="99" y="179"/>
                  <a:pt x="100" y="179"/>
                  <a:pt x="100" y="178"/>
                </a:cubicBezTo>
                <a:cubicBezTo>
                  <a:pt x="100" y="178"/>
                  <a:pt x="99" y="179"/>
                  <a:pt x="99" y="179"/>
                </a:cubicBezTo>
                <a:close/>
                <a:moveTo>
                  <a:pt x="104" y="186"/>
                </a:moveTo>
                <a:cubicBezTo>
                  <a:pt x="105" y="185"/>
                  <a:pt x="105" y="185"/>
                  <a:pt x="105" y="185"/>
                </a:cubicBezTo>
                <a:cubicBezTo>
                  <a:pt x="105" y="184"/>
                  <a:pt x="104" y="185"/>
                  <a:pt x="104" y="186"/>
                </a:cubicBezTo>
                <a:close/>
                <a:moveTo>
                  <a:pt x="100" y="181"/>
                </a:moveTo>
                <a:cubicBezTo>
                  <a:pt x="100" y="181"/>
                  <a:pt x="100" y="181"/>
                  <a:pt x="100" y="181"/>
                </a:cubicBezTo>
                <a:cubicBezTo>
                  <a:pt x="100" y="181"/>
                  <a:pt x="100" y="181"/>
                  <a:pt x="100" y="181"/>
                </a:cubicBezTo>
                <a:cubicBezTo>
                  <a:pt x="100" y="181"/>
                  <a:pt x="101" y="181"/>
                  <a:pt x="101" y="181"/>
                </a:cubicBezTo>
                <a:cubicBezTo>
                  <a:pt x="100" y="181"/>
                  <a:pt x="100" y="180"/>
                  <a:pt x="100" y="181"/>
                </a:cubicBezTo>
                <a:close/>
                <a:moveTo>
                  <a:pt x="108" y="192"/>
                </a:moveTo>
                <a:cubicBezTo>
                  <a:pt x="108" y="191"/>
                  <a:pt x="109" y="190"/>
                  <a:pt x="109" y="190"/>
                </a:cubicBezTo>
                <a:cubicBezTo>
                  <a:pt x="108" y="191"/>
                  <a:pt x="107" y="191"/>
                  <a:pt x="108" y="192"/>
                </a:cubicBezTo>
                <a:close/>
                <a:moveTo>
                  <a:pt x="76" y="161"/>
                </a:moveTo>
                <a:cubicBezTo>
                  <a:pt x="76" y="161"/>
                  <a:pt x="77" y="162"/>
                  <a:pt x="77" y="161"/>
                </a:cubicBezTo>
                <a:cubicBezTo>
                  <a:pt x="77" y="161"/>
                  <a:pt x="77" y="161"/>
                  <a:pt x="77" y="161"/>
                </a:cubicBezTo>
                <a:cubicBezTo>
                  <a:pt x="77" y="161"/>
                  <a:pt x="78" y="161"/>
                  <a:pt x="77" y="161"/>
                </a:cubicBezTo>
                <a:cubicBezTo>
                  <a:pt x="77" y="161"/>
                  <a:pt x="77" y="161"/>
                  <a:pt x="76" y="161"/>
                </a:cubicBezTo>
                <a:close/>
                <a:moveTo>
                  <a:pt x="99" y="182"/>
                </a:moveTo>
                <a:cubicBezTo>
                  <a:pt x="99" y="182"/>
                  <a:pt x="99" y="182"/>
                  <a:pt x="99" y="182"/>
                </a:cubicBezTo>
                <a:cubicBezTo>
                  <a:pt x="100" y="182"/>
                  <a:pt x="100" y="182"/>
                  <a:pt x="100" y="181"/>
                </a:cubicBezTo>
                <a:cubicBezTo>
                  <a:pt x="99" y="181"/>
                  <a:pt x="99" y="182"/>
                  <a:pt x="99" y="182"/>
                </a:cubicBezTo>
                <a:close/>
                <a:moveTo>
                  <a:pt x="102" y="184"/>
                </a:moveTo>
                <a:cubicBezTo>
                  <a:pt x="102" y="184"/>
                  <a:pt x="102" y="185"/>
                  <a:pt x="102" y="185"/>
                </a:cubicBezTo>
                <a:cubicBezTo>
                  <a:pt x="102" y="185"/>
                  <a:pt x="102" y="185"/>
                  <a:pt x="102" y="185"/>
                </a:cubicBezTo>
                <a:cubicBezTo>
                  <a:pt x="102" y="185"/>
                  <a:pt x="103" y="185"/>
                  <a:pt x="103" y="184"/>
                </a:cubicBezTo>
                <a:cubicBezTo>
                  <a:pt x="103" y="185"/>
                  <a:pt x="102" y="184"/>
                  <a:pt x="102" y="184"/>
                </a:cubicBezTo>
                <a:close/>
                <a:moveTo>
                  <a:pt x="103" y="187"/>
                </a:moveTo>
                <a:cubicBezTo>
                  <a:pt x="104" y="186"/>
                  <a:pt x="104" y="186"/>
                  <a:pt x="104" y="185"/>
                </a:cubicBezTo>
                <a:cubicBezTo>
                  <a:pt x="104" y="186"/>
                  <a:pt x="103" y="186"/>
                  <a:pt x="103" y="187"/>
                </a:cubicBezTo>
                <a:close/>
                <a:moveTo>
                  <a:pt x="99" y="185"/>
                </a:moveTo>
                <a:cubicBezTo>
                  <a:pt x="99" y="185"/>
                  <a:pt x="100" y="185"/>
                  <a:pt x="100" y="185"/>
                </a:cubicBezTo>
                <a:cubicBezTo>
                  <a:pt x="100" y="185"/>
                  <a:pt x="101" y="185"/>
                  <a:pt x="101" y="186"/>
                </a:cubicBezTo>
                <a:cubicBezTo>
                  <a:pt x="102" y="186"/>
                  <a:pt x="100" y="184"/>
                  <a:pt x="102" y="184"/>
                </a:cubicBezTo>
                <a:cubicBezTo>
                  <a:pt x="101" y="184"/>
                  <a:pt x="101" y="184"/>
                  <a:pt x="101" y="183"/>
                </a:cubicBezTo>
                <a:cubicBezTo>
                  <a:pt x="100" y="184"/>
                  <a:pt x="99" y="184"/>
                  <a:pt x="99" y="185"/>
                </a:cubicBezTo>
                <a:close/>
                <a:moveTo>
                  <a:pt x="84" y="169"/>
                </a:moveTo>
                <a:cubicBezTo>
                  <a:pt x="84" y="169"/>
                  <a:pt x="85" y="169"/>
                  <a:pt x="85" y="168"/>
                </a:cubicBezTo>
                <a:cubicBezTo>
                  <a:pt x="85" y="169"/>
                  <a:pt x="84" y="169"/>
                  <a:pt x="84" y="169"/>
                </a:cubicBezTo>
                <a:close/>
                <a:moveTo>
                  <a:pt x="97" y="181"/>
                </a:moveTo>
                <a:cubicBezTo>
                  <a:pt x="98" y="181"/>
                  <a:pt x="97" y="182"/>
                  <a:pt x="98" y="182"/>
                </a:cubicBezTo>
                <a:cubicBezTo>
                  <a:pt x="98" y="181"/>
                  <a:pt x="98" y="181"/>
                  <a:pt x="98" y="181"/>
                </a:cubicBezTo>
                <a:cubicBezTo>
                  <a:pt x="98" y="181"/>
                  <a:pt x="98" y="181"/>
                  <a:pt x="97" y="181"/>
                </a:cubicBezTo>
                <a:close/>
                <a:moveTo>
                  <a:pt x="105" y="194"/>
                </a:moveTo>
                <a:cubicBezTo>
                  <a:pt x="106" y="194"/>
                  <a:pt x="106" y="192"/>
                  <a:pt x="107" y="192"/>
                </a:cubicBezTo>
                <a:cubicBezTo>
                  <a:pt x="107" y="192"/>
                  <a:pt x="107" y="192"/>
                  <a:pt x="107" y="192"/>
                </a:cubicBezTo>
                <a:cubicBezTo>
                  <a:pt x="106" y="192"/>
                  <a:pt x="105" y="193"/>
                  <a:pt x="105" y="194"/>
                </a:cubicBezTo>
                <a:close/>
                <a:moveTo>
                  <a:pt x="91" y="184"/>
                </a:moveTo>
                <a:cubicBezTo>
                  <a:pt x="92" y="184"/>
                  <a:pt x="91" y="185"/>
                  <a:pt x="91" y="185"/>
                </a:cubicBezTo>
                <a:cubicBezTo>
                  <a:pt x="92" y="185"/>
                  <a:pt x="92" y="184"/>
                  <a:pt x="93" y="184"/>
                </a:cubicBezTo>
                <a:cubicBezTo>
                  <a:pt x="92" y="184"/>
                  <a:pt x="92" y="184"/>
                  <a:pt x="92" y="183"/>
                </a:cubicBezTo>
                <a:cubicBezTo>
                  <a:pt x="92" y="184"/>
                  <a:pt x="92" y="184"/>
                  <a:pt x="91" y="184"/>
                </a:cubicBezTo>
                <a:close/>
                <a:moveTo>
                  <a:pt x="72" y="169"/>
                </a:moveTo>
                <a:cubicBezTo>
                  <a:pt x="73" y="170"/>
                  <a:pt x="73" y="170"/>
                  <a:pt x="73" y="170"/>
                </a:cubicBezTo>
                <a:cubicBezTo>
                  <a:pt x="73" y="169"/>
                  <a:pt x="75" y="168"/>
                  <a:pt x="74" y="167"/>
                </a:cubicBezTo>
                <a:cubicBezTo>
                  <a:pt x="73" y="168"/>
                  <a:pt x="73" y="169"/>
                  <a:pt x="72" y="169"/>
                </a:cubicBezTo>
                <a:close/>
                <a:moveTo>
                  <a:pt x="74" y="170"/>
                </a:moveTo>
                <a:cubicBezTo>
                  <a:pt x="75" y="170"/>
                  <a:pt x="76" y="169"/>
                  <a:pt x="76" y="168"/>
                </a:cubicBezTo>
                <a:cubicBezTo>
                  <a:pt x="75" y="169"/>
                  <a:pt x="74" y="170"/>
                  <a:pt x="74" y="170"/>
                </a:cubicBezTo>
                <a:close/>
                <a:moveTo>
                  <a:pt x="88" y="184"/>
                </a:moveTo>
                <a:cubicBezTo>
                  <a:pt x="89" y="185"/>
                  <a:pt x="89" y="185"/>
                  <a:pt x="89" y="185"/>
                </a:cubicBezTo>
                <a:cubicBezTo>
                  <a:pt x="90" y="184"/>
                  <a:pt x="90" y="184"/>
                  <a:pt x="90" y="183"/>
                </a:cubicBezTo>
                <a:cubicBezTo>
                  <a:pt x="90" y="183"/>
                  <a:pt x="89" y="184"/>
                  <a:pt x="88" y="184"/>
                </a:cubicBezTo>
                <a:close/>
                <a:moveTo>
                  <a:pt x="71" y="168"/>
                </a:moveTo>
                <a:cubicBezTo>
                  <a:pt x="71" y="168"/>
                  <a:pt x="71" y="167"/>
                  <a:pt x="71" y="167"/>
                </a:cubicBezTo>
                <a:cubicBezTo>
                  <a:pt x="71" y="167"/>
                  <a:pt x="71" y="168"/>
                  <a:pt x="71" y="168"/>
                </a:cubicBezTo>
                <a:close/>
                <a:moveTo>
                  <a:pt x="89" y="187"/>
                </a:moveTo>
                <a:cubicBezTo>
                  <a:pt x="90" y="188"/>
                  <a:pt x="90" y="187"/>
                  <a:pt x="90" y="187"/>
                </a:cubicBezTo>
                <a:cubicBezTo>
                  <a:pt x="91" y="187"/>
                  <a:pt x="91" y="186"/>
                  <a:pt x="91" y="186"/>
                </a:cubicBezTo>
                <a:cubicBezTo>
                  <a:pt x="90" y="186"/>
                  <a:pt x="90" y="187"/>
                  <a:pt x="89" y="186"/>
                </a:cubicBezTo>
                <a:cubicBezTo>
                  <a:pt x="89" y="186"/>
                  <a:pt x="90" y="187"/>
                  <a:pt x="89" y="187"/>
                </a:cubicBezTo>
                <a:close/>
                <a:moveTo>
                  <a:pt x="84" y="182"/>
                </a:moveTo>
                <a:cubicBezTo>
                  <a:pt x="84" y="182"/>
                  <a:pt x="85" y="180"/>
                  <a:pt x="84" y="180"/>
                </a:cubicBezTo>
                <a:cubicBezTo>
                  <a:pt x="84" y="181"/>
                  <a:pt x="83" y="181"/>
                  <a:pt x="84" y="182"/>
                </a:cubicBezTo>
                <a:close/>
                <a:moveTo>
                  <a:pt x="72" y="173"/>
                </a:moveTo>
                <a:cubicBezTo>
                  <a:pt x="72" y="173"/>
                  <a:pt x="73" y="173"/>
                  <a:pt x="73" y="173"/>
                </a:cubicBezTo>
                <a:cubicBezTo>
                  <a:pt x="73" y="173"/>
                  <a:pt x="73" y="173"/>
                  <a:pt x="73" y="172"/>
                </a:cubicBezTo>
                <a:cubicBezTo>
                  <a:pt x="72" y="172"/>
                  <a:pt x="75" y="172"/>
                  <a:pt x="74" y="171"/>
                </a:cubicBezTo>
                <a:cubicBezTo>
                  <a:pt x="73" y="171"/>
                  <a:pt x="73" y="172"/>
                  <a:pt x="72" y="173"/>
                </a:cubicBezTo>
                <a:close/>
                <a:moveTo>
                  <a:pt x="97" y="197"/>
                </a:moveTo>
                <a:cubicBezTo>
                  <a:pt x="98" y="196"/>
                  <a:pt x="99" y="195"/>
                  <a:pt x="99" y="194"/>
                </a:cubicBezTo>
                <a:cubicBezTo>
                  <a:pt x="99" y="195"/>
                  <a:pt x="97" y="195"/>
                  <a:pt x="97" y="197"/>
                </a:cubicBezTo>
                <a:close/>
                <a:moveTo>
                  <a:pt x="69" y="174"/>
                </a:moveTo>
                <a:cubicBezTo>
                  <a:pt x="70" y="173"/>
                  <a:pt x="71" y="172"/>
                  <a:pt x="72" y="171"/>
                </a:cubicBezTo>
                <a:cubicBezTo>
                  <a:pt x="72" y="170"/>
                  <a:pt x="72" y="170"/>
                  <a:pt x="72" y="170"/>
                </a:cubicBezTo>
                <a:cubicBezTo>
                  <a:pt x="71" y="172"/>
                  <a:pt x="69" y="172"/>
                  <a:pt x="69" y="174"/>
                </a:cubicBezTo>
                <a:close/>
                <a:moveTo>
                  <a:pt x="91" y="189"/>
                </a:moveTo>
                <a:cubicBezTo>
                  <a:pt x="91" y="189"/>
                  <a:pt x="92" y="189"/>
                  <a:pt x="91" y="188"/>
                </a:cubicBezTo>
                <a:cubicBezTo>
                  <a:pt x="91" y="189"/>
                  <a:pt x="90" y="189"/>
                  <a:pt x="91" y="189"/>
                </a:cubicBezTo>
                <a:close/>
                <a:moveTo>
                  <a:pt x="69" y="171"/>
                </a:moveTo>
                <a:cubicBezTo>
                  <a:pt x="69" y="170"/>
                  <a:pt x="70" y="169"/>
                  <a:pt x="70" y="169"/>
                </a:cubicBezTo>
                <a:cubicBezTo>
                  <a:pt x="69" y="169"/>
                  <a:pt x="68" y="170"/>
                  <a:pt x="69" y="171"/>
                </a:cubicBezTo>
                <a:close/>
                <a:moveTo>
                  <a:pt x="67" y="172"/>
                </a:moveTo>
                <a:cubicBezTo>
                  <a:pt x="68" y="173"/>
                  <a:pt x="68" y="172"/>
                  <a:pt x="68" y="171"/>
                </a:cubicBezTo>
                <a:lnTo>
                  <a:pt x="67" y="172"/>
                </a:lnTo>
                <a:close/>
                <a:moveTo>
                  <a:pt x="96" y="198"/>
                </a:moveTo>
                <a:cubicBezTo>
                  <a:pt x="97" y="198"/>
                  <a:pt x="97" y="197"/>
                  <a:pt x="97" y="197"/>
                </a:cubicBezTo>
                <a:cubicBezTo>
                  <a:pt x="96" y="197"/>
                  <a:pt x="96" y="198"/>
                  <a:pt x="96" y="198"/>
                </a:cubicBezTo>
                <a:close/>
                <a:moveTo>
                  <a:pt x="75" y="181"/>
                </a:moveTo>
                <a:cubicBezTo>
                  <a:pt x="76" y="181"/>
                  <a:pt x="77" y="180"/>
                  <a:pt x="76" y="180"/>
                </a:cubicBezTo>
                <a:cubicBezTo>
                  <a:pt x="76" y="180"/>
                  <a:pt x="75" y="181"/>
                  <a:pt x="75" y="181"/>
                </a:cubicBezTo>
                <a:close/>
                <a:moveTo>
                  <a:pt x="90" y="195"/>
                </a:moveTo>
                <a:cubicBezTo>
                  <a:pt x="91" y="196"/>
                  <a:pt x="91" y="194"/>
                  <a:pt x="92" y="194"/>
                </a:cubicBezTo>
                <a:cubicBezTo>
                  <a:pt x="92" y="194"/>
                  <a:pt x="92" y="194"/>
                  <a:pt x="91" y="193"/>
                </a:cubicBezTo>
                <a:cubicBezTo>
                  <a:pt x="91" y="194"/>
                  <a:pt x="91" y="195"/>
                  <a:pt x="90" y="195"/>
                </a:cubicBezTo>
                <a:close/>
                <a:moveTo>
                  <a:pt x="65" y="173"/>
                </a:moveTo>
                <a:cubicBezTo>
                  <a:pt x="66" y="173"/>
                  <a:pt x="66" y="172"/>
                  <a:pt x="66" y="172"/>
                </a:cubicBezTo>
                <a:cubicBezTo>
                  <a:pt x="66" y="172"/>
                  <a:pt x="65" y="173"/>
                  <a:pt x="65" y="173"/>
                </a:cubicBezTo>
                <a:close/>
                <a:moveTo>
                  <a:pt x="67" y="176"/>
                </a:moveTo>
                <a:cubicBezTo>
                  <a:pt x="68" y="177"/>
                  <a:pt x="69" y="175"/>
                  <a:pt x="68" y="175"/>
                </a:cubicBezTo>
                <a:cubicBezTo>
                  <a:pt x="68" y="176"/>
                  <a:pt x="67" y="176"/>
                  <a:pt x="67" y="176"/>
                </a:cubicBezTo>
                <a:close/>
                <a:moveTo>
                  <a:pt x="70" y="178"/>
                </a:moveTo>
                <a:cubicBezTo>
                  <a:pt x="70" y="179"/>
                  <a:pt x="70" y="178"/>
                  <a:pt x="70" y="177"/>
                </a:cubicBezTo>
                <a:cubicBezTo>
                  <a:pt x="70" y="177"/>
                  <a:pt x="70" y="178"/>
                  <a:pt x="70" y="178"/>
                </a:cubicBezTo>
                <a:close/>
                <a:moveTo>
                  <a:pt x="88" y="196"/>
                </a:moveTo>
                <a:cubicBezTo>
                  <a:pt x="89" y="196"/>
                  <a:pt x="90" y="195"/>
                  <a:pt x="89" y="194"/>
                </a:cubicBezTo>
                <a:cubicBezTo>
                  <a:pt x="89" y="196"/>
                  <a:pt x="87" y="195"/>
                  <a:pt x="88" y="196"/>
                </a:cubicBezTo>
                <a:close/>
                <a:moveTo>
                  <a:pt x="63" y="174"/>
                </a:moveTo>
                <a:cubicBezTo>
                  <a:pt x="63" y="174"/>
                  <a:pt x="63" y="174"/>
                  <a:pt x="63" y="174"/>
                </a:cubicBezTo>
                <a:cubicBezTo>
                  <a:pt x="64" y="174"/>
                  <a:pt x="64" y="173"/>
                  <a:pt x="64" y="172"/>
                </a:cubicBezTo>
                <a:cubicBezTo>
                  <a:pt x="64" y="172"/>
                  <a:pt x="64" y="173"/>
                  <a:pt x="63" y="174"/>
                </a:cubicBezTo>
                <a:close/>
                <a:moveTo>
                  <a:pt x="87" y="195"/>
                </a:moveTo>
                <a:cubicBezTo>
                  <a:pt x="87" y="194"/>
                  <a:pt x="87" y="194"/>
                  <a:pt x="88" y="194"/>
                </a:cubicBezTo>
                <a:cubicBezTo>
                  <a:pt x="87" y="193"/>
                  <a:pt x="87" y="193"/>
                  <a:pt x="87" y="193"/>
                </a:cubicBezTo>
                <a:cubicBezTo>
                  <a:pt x="87" y="194"/>
                  <a:pt x="86" y="194"/>
                  <a:pt x="87" y="195"/>
                </a:cubicBezTo>
                <a:close/>
                <a:moveTo>
                  <a:pt x="89" y="196"/>
                </a:moveTo>
                <a:cubicBezTo>
                  <a:pt x="89" y="196"/>
                  <a:pt x="90" y="197"/>
                  <a:pt x="90" y="197"/>
                </a:cubicBezTo>
                <a:cubicBezTo>
                  <a:pt x="90" y="196"/>
                  <a:pt x="90" y="196"/>
                  <a:pt x="89" y="196"/>
                </a:cubicBezTo>
                <a:close/>
                <a:moveTo>
                  <a:pt x="70" y="180"/>
                </a:moveTo>
                <a:cubicBezTo>
                  <a:pt x="70" y="180"/>
                  <a:pt x="70" y="180"/>
                  <a:pt x="70" y="179"/>
                </a:cubicBezTo>
                <a:cubicBezTo>
                  <a:pt x="70" y="179"/>
                  <a:pt x="69" y="179"/>
                  <a:pt x="69" y="180"/>
                </a:cubicBezTo>
                <a:cubicBezTo>
                  <a:pt x="69" y="180"/>
                  <a:pt x="69" y="180"/>
                  <a:pt x="70" y="180"/>
                </a:cubicBezTo>
                <a:close/>
                <a:moveTo>
                  <a:pt x="63" y="175"/>
                </a:moveTo>
                <a:cubicBezTo>
                  <a:pt x="62" y="175"/>
                  <a:pt x="61" y="176"/>
                  <a:pt x="61" y="177"/>
                </a:cubicBezTo>
                <a:cubicBezTo>
                  <a:pt x="62" y="177"/>
                  <a:pt x="63" y="175"/>
                  <a:pt x="63" y="174"/>
                </a:cubicBezTo>
                <a:cubicBezTo>
                  <a:pt x="63" y="174"/>
                  <a:pt x="63" y="175"/>
                  <a:pt x="63" y="175"/>
                </a:cubicBezTo>
                <a:close/>
                <a:moveTo>
                  <a:pt x="88" y="201"/>
                </a:moveTo>
                <a:cubicBezTo>
                  <a:pt x="88" y="202"/>
                  <a:pt x="88" y="202"/>
                  <a:pt x="89" y="202"/>
                </a:cubicBezTo>
                <a:cubicBezTo>
                  <a:pt x="89" y="201"/>
                  <a:pt x="89" y="201"/>
                  <a:pt x="90" y="200"/>
                </a:cubicBezTo>
                <a:cubicBezTo>
                  <a:pt x="90" y="200"/>
                  <a:pt x="90" y="200"/>
                  <a:pt x="90" y="199"/>
                </a:cubicBezTo>
                <a:cubicBezTo>
                  <a:pt x="90" y="199"/>
                  <a:pt x="90" y="199"/>
                  <a:pt x="90" y="199"/>
                </a:cubicBezTo>
                <a:cubicBezTo>
                  <a:pt x="89" y="200"/>
                  <a:pt x="89" y="201"/>
                  <a:pt x="88" y="201"/>
                </a:cubicBezTo>
                <a:close/>
                <a:moveTo>
                  <a:pt x="92" y="203"/>
                </a:moveTo>
                <a:cubicBezTo>
                  <a:pt x="92" y="203"/>
                  <a:pt x="93" y="202"/>
                  <a:pt x="93" y="202"/>
                </a:cubicBezTo>
                <a:cubicBezTo>
                  <a:pt x="92" y="202"/>
                  <a:pt x="92" y="202"/>
                  <a:pt x="92" y="203"/>
                </a:cubicBezTo>
                <a:close/>
                <a:moveTo>
                  <a:pt x="62" y="177"/>
                </a:moveTo>
                <a:cubicBezTo>
                  <a:pt x="62" y="177"/>
                  <a:pt x="63" y="177"/>
                  <a:pt x="63" y="176"/>
                </a:cubicBezTo>
                <a:cubicBezTo>
                  <a:pt x="62" y="176"/>
                  <a:pt x="62" y="177"/>
                  <a:pt x="62" y="177"/>
                </a:cubicBezTo>
                <a:close/>
                <a:moveTo>
                  <a:pt x="62" y="177"/>
                </a:moveTo>
                <a:cubicBezTo>
                  <a:pt x="62" y="178"/>
                  <a:pt x="63" y="178"/>
                  <a:pt x="63" y="178"/>
                </a:cubicBezTo>
                <a:cubicBezTo>
                  <a:pt x="63" y="177"/>
                  <a:pt x="63" y="177"/>
                  <a:pt x="62" y="177"/>
                </a:cubicBezTo>
                <a:close/>
                <a:moveTo>
                  <a:pt x="90" y="205"/>
                </a:moveTo>
                <a:cubicBezTo>
                  <a:pt x="90" y="205"/>
                  <a:pt x="92" y="204"/>
                  <a:pt x="91" y="203"/>
                </a:cubicBezTo>
                <a:cubicBezTo>
                  <a:pt x="91" y="203"/>
                  <a:pt x="90" y="204"/>
                  <a:pt x="90" y="205"/>
                </a:cubicBezTo>
                <a:close/>
                <a:moveTo>
                  <a:pt x="89" y="203"/>
                </a:moveTo>
                <a:cubicBezTo>
                  <a:pt x="90" y="204"/>
                  <a:pt x="91" y="202"/>
                  <a:pt x="90" y="202"/>
                </a:cubicBezTo>
                <a:cubicBezTo>
                  <a:pt x="90" y="203"/>
                  <a:pt x="90" y="203"/>
                  <a:pt x="89" y="203"/>
                </a:cubicBezTo>
                <a:close/>
                <a:moveTo>
                  <a:pt x="78" y="193"/>
                </a:moveTo>
                <a:cubicBezTo>
                  <a:pt x="76" y="194"/>
                  <a:pt x="79" y="195"/>
                  <a:pt x="78" y="196"/>
                </a:cubicBezTo>
                <a:cubicBezTo>
                  <a:pt x="79" y="196"/>
                  <a:pt x="80" y="194"/>
                  <a:pt x="80" y="194"/>
                </a:cubicBezTo>
                <a:cubicBezTo>
                  <a:pt x="79" y="195"/>
                  <a:pt x="78" y="194"/>
                  <a:pt x="78" y="193"/>
                </a:cubicBezTo>
                <a:close/>
                <a:moveTo>
                  <a:pt x="70" y="188"/>
                </a:moveTo>
                <a:cubicBezTo>
                  <a:pt x="69" y="188"/>
                  <a:pt x="70" y="188"/>
                  <a:pt x="69" y="188"/>
                </a:cubicBezTo>
                <a:cubicBezTo>
                  <a:pt x="69" y="189"/>
                  <a:pt x="67" y="189"/>
                  <a:pt x="68" y="190"/>
                </a:cubicBezTo>
                <a:cubicBezTo>
                  <a:pt x="68" y="189"/>
                  <a:pt x="70" y="190"/>
                  <a:pt x="70" y="188"/>
                </a:cubicBezTo>
                <a:cubicBezTo>
                  <a:pt x="70" y="188"/>
                  <a:pt x="70" y="188"/>
                  <a:pt x="70" y="188"/>
                </a:cubicBezTo>
                <a:close/>
                <a:moveTo>
                  <a:pt x="66" y="185"/>
                </a:moveTo>
                <a:cubicBezTo>
                  <a:pt x="65" y="185"/>
                  <a:pt x="65" y="185"/>
                  <a:pt x="66" y="186"/>
                </a:cubicBezTo>
                <a:cubicBezTo>
                  <a:pt x="66" y="185"/>
                  <a:pt x="66" y="184"/>
                  <a:pt x="66" y="185"/>
                </a:cubicBezTo>
                <a:close/>
                <a:moveTo>
                  <a:pt x="79" y="199"/>
                </a:moveTo>
                <a:cubicBezTo>
                  <a:pt x="80" y="199"/>
                  <a:pt x="81" y="198"/>
                  <a:pt x="81" y="198"/>
                </a:cubicBezTo>
                <a:cubicBezTo>
                  <a:pt x="80" y="198"/>
                  <a:pt x="79" y="199"/>
                  <a:pt x="79" y="199"/>
                </a:cubicBezTo>
                <a:close/>
                <a:moveTo>
                  <a:pt x="84" y="202"/>
                </a:moveTo>
                <a:cubicBezTo>
                  <a:pt x="85" y="202"/>
                  <a:pt x="85" y="201"/>
                  <a:pt x="85" y="201"/>
                </a:cubicBezTo>
                <a:cubicBezTo>
                  <a:pt x="84" y="201"/>
                  <a:pt x="84" y="202"/>
                  <a:pt x="84" y="202"/>
                </a:cubicBezTo>
                <a:close/>
                <a:moveTo>
                  <a:pt x="58" y="182"/>
                </a:moveTo>
                <a:cubicBezTo>
                  <a:pt x="58" y="183"/>
                  <a:pt x="60" y="181"/>
                  <a:pt x="59" y="181"/>
                </a:cubicBezTo>
                <a:cubicBezTo>
                  <a:pt x="59" y="181"/>
                  <a:pt x="57" y="182"/>
                  <a:pt x="58" y="182"/>
                </a:cubicBezTo>
                <a:close/>
                <a:moveTo>
                  <a:pt x="76" y="197"/>
                </a:moveTo>
                <a:cubicBezTo>
                  <a:pt x="77" y="198"/>
                  <a:pt x="78" y="196"/>
                  <a:pt x="77" y="197"/>
                </a:cubicBezTo>
                <a:cubicBezTo>
                  <a:pt x="77" y="197"/>
                  <a:pt x="76" y="197"/>
                  <a:pt x="76" y="197"/>
                </a:cubicBezTo>
                <a:close/>
                <a:moveTo>
                  <a:pt x="68" y="191"/>
                </a:moveTo>
                <a:cubicBezTo>
                  <a:pt x="68" y="191"/>
                  <a:pt x="68" y="191"/>
                  <a:pt x="69" y="191"/>
                </a:cubicBezTo>
                <a:cubicBezTo>
                  <a:pt x="68" y="191"/>
                  <a:pt x="69" y="190"/>
                  <a:pt x="69" y="190"/>
                </a:cubicBezTo>
                <a:cubicBezTo>
                  <a:pt x="68" y="190"/>
                  <a:pt x="68" y="191"/>
                  <a:pt x="68" y="191"/>
                </a:cubicBezTo>
                <a:close/>
                <a:moveTo>
                  <a:pt x="69" y="194"/>
                </a:moveTo>
                <a:cubicBezTo>
                  <a:pt x="70" y="195"/>
                  <a:pt x="70" y="194"/>
                  <a:pt x="71" y="194"/>
                </a:cubicBezTo>
                <a:cubicBezTo>
                  <a:pt x="70" y="193"/>
                  <a:pt x="71" y="193"/>
                  <a:pt x="70" y="193"/>
                </a:cubicBezTo>
                <a:cubicBezTo>
                  <a:pt x="70" y="193"/>
                  <a:pt x="70" y="194"/>
                  <a:pt x="69" y="194"/>
                </a:cubicBezTo>
                <a:close/>
                <a:moveTo>
                  <a:pt x="64" y="195"/>
                </a:moveTo>
                <a:cubicBezTo>
                  <a:pt x="64" y="194"/>
                  <a:pt x="64" y="195"/>
                  <a:pt x="64" y="194"/>
                </a:cubicBezTo>
                <a:cubicBezTo>
                  <a:pt x="65" y="193"/>
                  <a:pt x="65" y="191"/>
                  <a:pt x="67" y="190"/>
                </a:cubicBezTo>
                <a:cubicBezTo>
                  <a:pt x="67" y="191"/>
                  <a:pt x="67" y="192"/>
                  <a:pt x="68" y="191"/>
                </a:cubicBezTo>
                <a:cubicBezTo>
                  <a:pt x="67" y="193"/>
                  <a:pt x="66" y="194"/>
                  <a:pt x="65" y="195"/>
                </a:cubicBezTo>
                <a:cubicBezTo>
                  <a:pt x="65" y="194"/>
                  <a:pt x="66" y="194"/>
                  <a:pt x="66" y="193"/>
                </a:cubicBezTo>
                <a:cubicBezTo>
                  <a:pt x="65" y="192"/>
                  <a:pt x="65" y="195"/>
                  <a:pt x="64" y="195"/>
                </a:cubicBezTo>
                <a:cubicBezTo>
                  <a:pt x="64" y="195"/>
                  <a:pt x="64" y="195"/>
                  <a:pt x="64" y="195"/>
                </a:cubicBezTo>
                <a:close/>
                <a:moveTo>
                  <a:pt x="66" y="192"/>
                </a:moveTo>
                <a:cubicBezTo>
                  <a:pt x="66" y="192"/>
                  <a:pt x="68" y="192"/>
                  <a:pt x="67" y="191"/>
                </a:cubicBezTo>
                <a:cubicBezTo>
                  <a:pt x="67" y="192"/>
                  <a:pt x="66" y="192"/>
                  <a:pt x="66" y="192"/>
                </a:cubicBezTo>
                <a:close/>
                <a:moveTo>
                  <a:pt x="68" y="196"/>
                </a:moveTo>
                <a:cubicBezTo>
                  <a:pt x="69" y="196"/>
                  <a:pt x="69" y="195"/>
                  <a:pt x="69" y="195"/>
                </a:cubicBezTo>
                <a:cubicBezTo>
                  <a:pt x="69" y="195"/>
                  <a:pt x="68" y="196"/>
                  <a:pt x="68" y="196"/>
                </a:cubicBezTo>
                <a:close/>
                <a:moveTo>
                  <a:pt x="81" y="205"/>
                </a:moveTo>
                <a:cubicBezTo>
                  <a:pt x="81" y="206"/>
                  <a:pt x="80" y="206"/>
                  <a:pt x="80" y="207"/>
                </a:cubicBezTo>
                <a:cubicBezTo>
                  <a:pt x="81" y="207"/>
                  <a:pt x="81" y="206"/>
                  <a:pt x="81" y="205"/>
                </a:cubicBezTo>
                <a:close/>
                <a:moveTo>
                  <a:pt x="85" y="210"/>
                </a:moveTo>
                <a:cubicBezTo>
                  <a:pt x="85" y="211"/>
                  <a:pt x="84" y="211"/>
                  <a:pt x="84" y="213"/>
                </a:cubicBezTo>
                <a:cubicBezTo>
                  <a:pt x="84" y="212"/>
                  <a:pt x="87" y="210"/>
                  <a:pt x="86" y="210"/>
                </a:cubicBezTo>
                <a:cubicBezTo>
                  <a:pt x="86" y="210"/>
                  <a:pt x="85" y="210"/>
                  <a:pt x="85" y="210"/>
                </a:cubicBezTo>
                <a:close/>
                <a:moveTo>
                  <a:pt x="81" y="210"/>
                </a:moveTo>
                <a:cubicBezTo>
                  <a:pt x="82" y="210"/>
                  <a:pt x="83" y="209"/>
                  <a:pt x="83" y="207"/>
                </a:cubicBezTo>
                <a:cubicBezTo>
                  <a:pt x="82" y="208"/>
                  <a:pt x="81" y="209"/>
                  <a:pt x="81" y="210"/>
                </a:cubicBezTo>
                <a:close/>
                <a:moveTo>
                  <a:pt x="67" y="196"/>
                </a:moveTo>
                <a:cubicBezTo>
                  <a:pt x="67" y="195"/>
                  <a:pt x="67" y="195"/>
                  <a:pt x="67" y="195"/>
                </a:cubicBezTo>
                <a:cubicBezTo>
                  <a:pt x="66" y="194"/>
                  <a:pt x="67" y="195"/>
                  <a:pt x="67" y="196"/>
                </a:cubicBezTo>
                <a:close/>
                <a:moveTo>
                  <a:pt x="54" y="186"/>
                </a:moveTo>
                <a:cubicBezTo>
                  <a:pt x="55" y="186"/>
                  <a:pt x="55" y="186"/>
                  <a:pt x="55" y="186"/>
                </a:cubicBezTo>
                <a:cubicBezTo>
                  <a:pt x="55" y="186"/>
                  <a:pt x="55" y="187"/>
                  <a:pt x="55" y="187"/>
                </a:cubicBezTo>
                <a:cubicBezTo>
                  <a:pt x="56" y="186"/>
                  <a:pt x="55" y="186"/>
                  <a:pt x="55" y="186"/>
                </a:cubicBezTo>
                <a:cubicBezTo>
                  <a:pt x="55" y="185"/>
                  <a:pt x="55" y="186"/>
                  <a:pt x="54" y="186"/>
                </a:cubicBezTo>
                <a:cubicBezTo>
                  <a:pt x="54" y="186"/>
                  <a:pt x="54" y="186"/>
                  <a:pt x="54" y="186"/>
                </a:cubicBezTo>
                <a:close/>
                <a:moveTo>
                  <a:pt x="63" y="194"/>
                </a:moveTo>
                <a:cubicBezTo>
                  <a:pt x="63" y="194"/>
                  <a:pt x="64" y="194"/>
                  <a:pt x="64" y="193"/>
                </a:cubicBezTo>
                <a:cubicBezTo>
                  <a:pt x="63" y="193"/>
                  <a:pt x="62" y="194"/>
                  <a:pt x="63" y="194"/>
                </a:cubicBezTo>
                <a:close/>
                <a:moveTo>
                  <a:pt x="68" y="198"/>
                </a:moveTo>
                <a:cubicBezTo>
                  <a:pt x="68" y="197"/>
                  <a:pt x="68" y="197"/>
                  <a:pt x="68" y="197"/>
                </a:cubicBezTo>
                <a:cubicBezTo>
                  <a:pt x="68" y="197"/>
                  <a:pt x="67" y="198"/>
                  <a:pt x="68" y="198"/>
                </a:cubicBezTo>
                <a:close/>
                <a:moveTo>
                  <a:pt x="68" y="200"/>
                </a:moveTo>
                <a:cubicBezTo>
                  <a:pt x="69" y="201"/>
                  <a:pt x="69" y="200"/>
                  <a:pt x="70" y="200"/>
                </a:cubicBezTo>
                <a:cubicBezTo>
                  <a:pt x="70" y="200"/>
                  <a:pt x="70" y="199"/>
                  <a:pt x="70" y="199"/>
                </a:cubicBezTo>
                <a:cubicBezTo>
                  <a:pt x="70" y="199"/>
                  <a:pt x="70" y="199"/>
                  <a:pt x="70" y="198"/>
                </a:cubicBezTo>
                <a:cubicBezTo>
                  <a:pt x="69" y="199"/>
                  <a:pt x="69" y="200"/>
                  <a:pt x="68" y="200"/>
                </a:cubicBezTo>
                <a:close/>
                <a:moveTo>
                  <a:pt x="53" y="186"/>
                </a:moveTo>
                <a:cubicBezTo>
                  <a:pt x="53" y="185"/>
                  <a:pt x="54" y="185"/>
                  <a:pt x="53" y="184"/>
                </a:cubicBezTo>
                <a:cubicBezTo>
                  <a:pt x="53" y="184"/>
                  <a:pt x="53" y="185"/>
                  <a:pt x="53" y="186"/>
                </a:cubicBezTo>
                <a:close/>
                <a:moveTo>
                  <a:pt x="66" y="197"/>
                </a:moveTo>
                <a:cubicBezTo>
                  <a:pt x="67" y="196"/>
                  <a:pt x="66" y="197"/>
                  <a:pt x="66" y="196"/>
                </a:cubicBezTo>
                <a:cubicBezTo>
                  <a:pt x="66" y="196"/>
                  <a:pt x="66" y="197"/>
                  <a:pt x="66" y="197"/>
                </a:cubicBezTo>
                <a:close/>
                <a:moveTo>
                  <a:pt x="71" y="202"/>
                </a:moveTo>
                <a:cubicBezTo>
                  <a:pt x="71" y="202"/>
                  <a:pt x="72" y="202"/>
                  <a:pt x="72" y="201"/>
                </a:cubicBezTo>
                <a:cubicBezTo>
                  <a:pt x="71" y="201"/>
                  <a:pt x="70" y="202"/>
                  <a:pt x="71" y="202"/>
                </a:cubicBezTo>
                <a:close/>
                <a:moveTo>
                  <a:pt x="60" y="193"/>
                </a:moveTo>
                <a:cubicBezTo>
                  <a:pt x="61" y="193"/>
                  <a:pt x="61" y="193"/>
                  <a:pt x="61" y="194"/>
                </a:cubicBezTo>
                <a:cubicBezTo>
                  <a:pt x="61" y="193"/>
                  <a:pt x="61" y="194"/>
                  <a:pt x="61" y="194"/>
                </a:cubicBezTo>
                <a:cubicBezTo>
                  <a:pt x="61" y="194"/>
                  <a:pt x="62" y="193"/>
                  <a:pt x="61" y="193"/>
                </a:cubicBezTo>
                <a:cubicBezTo>
                  <a:pt x="61" y="193"/>
                  <a:pt x="61" y="193"/>
                  <a:pt x="60" y="193"/>
                </a:cubicBezTo>
                <a:close/>
                <a:moveTo>
                  <a:pt x="54" y="191"/>
                </a:moveTo>
                <a:cubicBezTo>
                  <a:pt x="55" y="191"/>
                  <a:pt x="56" y="190"/>
                  <a:pt x="56" y="189"/>
                </a:cubicBezTo>
                <a:cubicBezTo>
                  <a:pt x="55" y="189"/>
                  <a:pt x="54" y="190"/>
                  <a:pt x="54" y="191"/>
                </a:cubicBezTo>
                <a:close/>
                <a:moveTo>
                  <a:pt x="76" y="210"/>
                </a:moveTo>
                <a:cubicBezTo>
                  <a:pt x="77" y="209"/>
                  <a:pt x="78" y="209"/>
                  <a:pt x="78" y="208"/>
                </a:cubicBezTo>
                <a:cubicBezTo>
                  <a:pt x="78" y="208"/>
                  <a:pt x="76" y="210"/>
                  <a:pt x="76" y="210"/>
                </a:cubicBezTo>
                <a:close/>
                <a:moveTo>
                  <a:pt x="75" y="208"/>
                </a:moveTo>
                <a:cubicBezTo>
                  <a:pt x="75" y="208"/>
                  <a:pt x="75" y="208"/>
                  <a:pt x="75" y="208"/>
                </a:cubicBezTo>
                <a:cubicBezTo>
                  <a:pt x="75" y="208"/>
                  <a:pt x="75" y="207"/>
                  <a:pt x="75" y="207"/>
                </a:cubicBezTo>
                <a:cubicBezTo>
                  <a:pt x="75" y="207"/>
                  <a:pt x="75" y="207"/>
                  <a:pt x="75" y="207"/>
                </a:cubicBezTo>
                <a:cubicBezTo>
                  <a:pt x="74" y="207"/>
                  <a:pt x="75" y="207"/>
                  <a:pt x="74" y="208"/>
                </a:cubicBezTo>
                <a:lnTo>
                  <a:pt x="75" y="208"/>
                </a:lnTo>
                <a:close/>
                <a:moveTo>
                  <a:pt x="74" y="206"/>
                </a:moveTo>
                <a:cubicBezTo>
                  <a:pt x="73" y="207"/>
                  <a:pt x="73" y="205"/>
                  <a:pt x="73" y="206"/>
                </a:cubicBezTo>
                <a:cubicBezTo>
                  <a:pt x="73" y="206"/>
                  <a:pt x="72" y="207"/>
                  <a:pt x="73" y="207"/>
                </a:cubicBezTo>
                <a:cubicBezTo>
                  <a:pt x="73" y="207"/>
                  <a:pt x="73" y="207"/>
                  <a:pt x="73" y="207"/>
                </a:cubicBezTo>
                <a:cubicBezTo>
                  <a:pt x="73" y="207"/>
                  <a:pt x="73" y="207"/>
                  <a:pt x="73" y="207"/>
                </a:cubicBezTo>
                <a:cubicBezTo>
                  <a:pt x="74" y="207"/>
                  <a:pt x="74" y="206"/>
                  <a:pt x="74" y="206"/>
                </a:cubicBezTo>
                <a:close/>
                <a:moveTo>
                  <a:pt x="50" y="189"/>
                </a:moveTo>
                <a:cubicBezTo>
                  <a:pt x="51" y="190"/>
                  <a:pt x="52" y="189"/>
                  <a:pt x="51" y="188"/>
                </a:cubicBezTo>
                <a:cubicBezTo>
                  <a:pt x="51" y="189"/>
                  <a:pt x="51" y="189"/>
                  <a:pt x="50" y="189"/>
                </a:cubicBezTo>
                <a:close/>
                <a:moveTo>
                  <a:pt x="53" y="192"/>
                </a:moveTo>
                <a:cubicBezTo>
                  <a:pt x="54" y="193"/>
                  <a:pt x="54" y="192"/>
                  <a:pt x="54" y="192"/>
                </a:cubicBezTo>
                <a:cubicBezTo>
                  <a:pt x="54" y="192"/>
                  <a:pt x="54" y="191"/>
                  <a:pt x="54" y="191"/>
                </a:cubicBezTo>
                <a:lnTo>
                  <a:pt x="53" y="192"/>
                </a:lnTo>
                <a:close/>
                <a:moveTo>
                  <a:pt x="73" y="209"/>
                </a:moveTo>
                <a:cubicBezTo>
                  <a:pt x="73" y="209"/>
                  <a:pt x="73" y="210"/>
                  <a:pt x="73" y="209"/>
                </a:cubicBezTo>
                <a:cubicBezTo>
                  <a:pt x="73" y="209"/>
                  <a:pt x="74" y="210"/>
                  <a:pt x="74" y="209"/>
                </a:cubicBezTo>
                <a:cubicBezTo>
                  <a:pt x="74" y="209"/>
                  <a:pt x="74" y="208"/>
                  <a:pt x="74" y="208"/>
                </a:cubicBezTo>
                <a:cubicBezTo>
                  <a:pt x="73" y="209"/>
                  <a:pt x="73" y="208"/>
                  <a:pt x="73" y="208"/>
                </a:cubicBezTo>
                <a:cubicBezTo>
                  <a:pt x="73" y="208"/>
                  <a:pt x="73" y="209"/>
                  <a:pt x="73" y="209"/>
                </a:cubicBezTo>
                <a:cubicBezTo>
                  <a:pt x="73" y="209"/>
                  <a:pt x="73" y="209"/>
                  <a:pt x="73" y="209"/>
                </a:cubicBezTo>
                <a:close/>
                <a:moveTo>
                  <a:pt x="49" y="190"/>
                </a:moveTo>
                <a:cubicBezTo>
                  <a:pt x="49" y="190"/>
                  <a:pt x="50" y="189"/>
                  <a:pt x="50" y="189"/>
                </a:cubicBezTo>
                <a:cubicBezTo>
                  <a:pt x="50" y="189"/>
                  <a:pt x="49" y="190"/>
                  <a:pt x="49" y="190"/>
                </a:cubicBezTo>
                <a:close/>
                <a:moveTo>
                  <a:pt x="52" y="194"/>
                </a:moveTo>
                <a:cubicBezTo>
                  <a:pt x="53" y="194"/>
                  <a:pt x="54" y="193"/>
                  <a:pt x="53" y="192"/>
                </a:cubicBezTo>
                <a:cubicBezTo>
                  <a:pt x="53" y="193"/>
                  <a:pt x="52" y="193"/>
                  <a:pt x="52" y="194"/>
                </a:cubicBezTo>
                <a:close/>
                <a:moveTo>
                  <a:pt x="66" y="205"/>
                </a:moveTo>
                <a:cubicBezTo>
                  <a:pt x="66" y="205"/>
                  <a:pt x="67" y="204"/>
                  <a:pt x="67" y="204"/>
                </a:cubicBezTo>
                <a:cubicBezTo>
                  <a:pt x="67" y="204"/>
                  <a:pt x="67" y="204"/>
                  <a:pt x="67" y="204"/>
                </a:cubicBezTo>
                <a:cubicBezTo>
                  <a:pt x="67" y="204"/>
                  <a:pt x="66" y="205"/>
                  <a:pt x="66" y="205"/>
                </a:cubicBezTo>
                <a:close/>
                <a:moveTo>
                  <a:pt x="58" y="198"/>
                </a:moveTo>
                <a:cubicBezTo>
                  <a:pt x="57" y="198"/>
                  <a:pt x="57" y="197"/>
                  <a:pt x="57" y="197"/>
                </a:cubicBezTo>
                <a:cubicBezTo>
                  <a:pt x="56" y="197"/>
                  <a:pt x="57" y="198"/>
                  <a:pt x="58" y="198"/>
                </a:cubicBezTo>
                <a:close/>
                <a:moveTo>
                  <a:pt x="50" y="197"/>
                </a:moveTo>
                <a:cubicBezTo>
                  <a:pt x="51" y="196"/>
                  <a:pt x="51" y="195"/>
                  <a:pt x="52" y="195"/>
                </a:cubicBezTo>
                <a:cubicBezTo>
                  <a:pt x="52" y="194"/>
                  <a:pt x="52" y="194"/>
                  <a:pt x="52" y="194"/>
                </a:cubicBezTo>
                <a:cubicBezTo>
                  <a:pt x="51" y="195"/>
                  <a:pt x="50" y="196"/>
                  <a:pt x="50" y="197"/>
                </a:cubicBezTo>
                <a:close/>
                <a:moveTo>
                  <a:pt x="79" y="218"/>
                </a:moveTo>
                <a:cubicBezTo>
                  <a:pt x="80" y="219"/>
                  <a:pt x="80" y="218"/>
                  <a:pt x="80" y="218"/>
                </a:cubicBezTo>
                <a:cubicBezTo>
                  <a:pt x="80" y="218"/>
                  <a:pt x="80" y="218"/>
                  <a:pt x="79" y="218"/>
                </a:cubicBezTo>
                <a:close/>
                <a:moveTo>
                  <a:pt x="45" y="192"/>
                </a:moveTo>
                <a:cubicBezTo>
                  <a:pt x="45" y="192"/>
                  <a:pt x="47" y="192"/>
                  <a:pt x="46" y="191"/>
                </a:cubicBezTo>
                <a:cubicBezTo>
                  <a:pt x="46" y="192"/>
                  <a:pt x="45" y="191"/>
                  <a:pt x="45" y="192"/>
                </a:cubicBezTo>
                <a:close/>
                <a:moveTo>
                  <a:pt x="42" y="196"/>
                </a:moveTo>
                <a:cubicBezTo>
                  <a:pt x="44" y="196"/>
                  <a:pt x="43" y="194"/>
                  <a:pt x="45" y="193"/>
                </a:cubicBezTo>
                <a:cubicBezTo>
                  <a:pt x="44" y="193"/>
                  <a:pt x="44" y="193"/>
                  <a:pt x="44" y="193"/>
                </a:cubicBezTo>
                <a:cubicBezTo>
                  <a:pt x="44" y="194"/>
                  <a:pt x="42" y="194"/>
                  <a:pt x="42" y="196"/>
                </a:cubicBezTo>
                <a:close/>
                <a:moveTo>
                  <a:pt x="49" y="199"/>
                </a:moveTo>
                <a:cubicBezTo>
                  <a:pt x="49" y="198"/>
                  <a:pt x="50" y="198"/>
                  <a:pt x="49" y="197"/>
                </a:cubicBezTo>
                <a:cubicBezTo>
                  <a:pt x="49" y="198"/>
                  <a:pt x="48" y="198"/>
                  <a:pt x="49" y="199"/>
                </a:cubicBezTo>
                <a:close/>
                <a:moveTo>
                  <a:pt x="67" y="214"/>
                </a:moveTo>
                <a:cubicBezTo>
                  <a:pt x="67" y="214"/>
                  <a:pt x="66" y="215"/>
                  <a:pt x="67" y="215"/>
                </a:cubicBezTo>
                <a:cubicBezTo>
                  <a:pt x="66" y="214"/>
                  <a:pt x="68" y="214"/>
                  <a:pt x="68" y="214"/>
                </a:cubicBezTo>
                <a:cubicBezTo>
                  <a:pt x="67" y="214"/>
                  <a:pt x="67" y="214"/>
                  <a:pt x="67" y="214"/>
                </a:cubicBezTo>
                <a:close/>
                <a:moveTo>
                  <a:pt x="72" y="224"/>
                </a:moveTo>
                <a:cubicBezTo>
                  <a:pt x="72" y="224"/>
                  <a:pt x="74" y="222"/>
                  <a:pt x="74" y="221"/>
                </a:cubicBezTo>
                <a:cubicBezTo>
                  <a:pt x="74" y="222"/>
                  <a:pt x="72" y="224"/>
                  <a:pt x="72" y="224"/>
                </a:cubicBezTo>
                <a:close/>
                <a:moveTo>
                  <a:pt x="59" y="212"/>
                </a:moveTo>
                <a:cubicBezTo>
                  <a:pt x="59" y="211"/>
                  <a:pt x="61" y="211"/>
                  <a:pt x="61" y="211"/>
                </a:cubicBezTo>
                <a:cubicBezTo>
                  <a:pt x="60" y="211"/>
                  <a:pt x="59" y="211"/>
                  <a:pt x="59" y="212"/>
                </a:cubicBezTo>
                <a:close/>
                <a:moveTo>
                  <a:pt x="71" y="219"/>
                </a:moveTo>
                <a:cubicBezTo>
                  <a:pt x="71" y="219"/>
                  <a:pt x="70" y="219"/>
                  <a:pt x="70" y="218"/>
                </a:cubicBezTo>
                <a:cubicBezTo>
                  <a:pt x="70" y="219"/>
                  <a:pt x="70" y="219"/>
                  <a:pt x="71" y="219"/>
                </a:cubicBezTo>
                <a:close/>
                <a:moveTo>
                  <a:pt x="41" y="197"/>
                </a:moveTo>
                <a:cubicBezTo>
                  <a:pt x="42" y="198"/>
                  <a:pt x="42" y="197"/>
                  <a:pt x="42" y="196"/>
                </a:cubicBezTo>
                <a:cubicBezTo>
                  <a:pt x="42" y="196"/>
                  <a:pt x="42" y="196"/>
                  <a:pt x="41" y="197"/>
                </a:cubicBezTo>
                <a:close/>
                <a:moveTo>
                  <a:pt x="57" y="214"/>
                </a:moveTo>
                <a:cubicBezTo>
                  <a:pt x="57" y="214"/>
                  <a:pt x="57" y="214"/>
                  <a:pt x="57" y="215"/>
                </a:cubicBezTo>
                <a:cubicBezTo>
                  <a:pt x="58" y="214"/>
                  <a:pt x="58" y="214"/>
                  <a:pt x="58" y="213"/>
                </a:cubicBezTo>
                <a:cubicBezTo>
                  <a:pt x="58" y="214"/>
                  <a:pt x="58" y="214"/>
                  <a:pt x="57" y="214"/>
                </a:cubicBezTo>
                <a:close/>
                <a:moveTo>
                  <a:pt x="62" y="219"/>
                </a:moveTo>
                <a:cubicBezTo>
                  <a:pt x="62" y="218"/>
                  <a:pt x="62" y="218"/>
                  <a:pt x="62" y="218"/>
                </a:cubicBezTo>
                <a:cubicBezTo>
                  <a:pt x="61" y="218"/>
                  <a:pt x="61" y="218"/>
                  <a:pt x="62" y="219"/>
                </a:cubicBezTo>
                <a:close/>
                <a:moveTo>
                  <a:pt x="62" y="219"/>
                </a:moveTo>
                <a:cubicBezTo>
                  <a:pt x="62" y="220"/>
                  <a:pt x="63" y="220"/>
                  <a:pt x="63" y="220"/>
                </a:cubicBezTo>
                <a:cubicBezTo>
                  <a:pt x="63" y="220"/>
                  <a:pt x="62" y="219"/>
                  <a:pt x="62" y="219"/>
                </a:cubicBezTo>
                <a:close/>
                <a:moveTo>
                  <a:pt x="43" y="206"/>
                </a:moveTo>
                <a:cubicBezTo>
                  <a:pt x="43" y="205"/>
                  <a:pt x="44" y="204"/>
                  <a:pt x="43" y="204"/>
                </a:cubicBezTo>
                <a:cubicBezTo>
                  <a:pt x="42" y="205"/>
                  <a:pt x="42" y="205"/>
                  <a:pt x="43" y="206"/>
                </a:cubicBezTo>
                <a:close/>
                <a:moveTo>
                  <a:pt x="59" y="218"/>
                </a:moveTo>
                <a:cubicBezTo>
                  <a:pt x="60" y="219"/>
                  <a:pt x="60" y="218"/>
                  <a:pt x="60" y="217"/>
                </a:cubicBezTo>
                <a:cubicBezTo>
                  <a:pt x="60" y="217"/>
                  <a:pt x="59" y="218"/>
                  <a:pt x="59" y="218"/>
                </a:cubicBezTo>
                <a:close/>
                <a:moveTo>
                  <a:pt x="57" y="218"/>
                </a:moveTo>
                <a:cubicBezTo>
                  <a:pt x="57" y="217"/>
                  <a:pt x="58" y="217"/>
                  <a:pt x="58" y="216"/>
                </a:cubicBezTo>
                <a:cubicBezTo>
                  <a:pt x="58" y="216"/>
                  <a:pt x="57" y="217"/>
                  <a:pt x="57" y="218"/>
                </a:cubicBezTo>
                <a:close/>
                <a:moveTo>
                  <a:pt x="64" y="226"/>
                </a:moveTo>
                <a:cubicBezTo>
                  <a:pt x="65" y="225"/>
                  <a:pt x="66" y="225"/>
                  <a:pt x="66" y="224"/>
                </a:cubicBezTo>
                <a:cubicBezTo>
                  <a:pt x="66" y="224"/>
                  <a:pt x="66" y="224"/>
                  <a:pt x="66" y="223"/>
                </a:cubicBezTo>
                <a:cubicBezTo>
                  <a:pt x="65" y="224"/>
                  <a:pt x="64" y="225"/>
                  <a:pt x="64" y="226"/>
                </a:cubicBezTo>
                <a:close/>
                <a:moveTo>
                  <a:pt x="49" y="214"/>
                </a:moveTo>
                <a:cubicBezTo>
                  <a:pt x="50" y="214"/>
                  <a:pt x="51" y="213"/>
                  <a:pt x="51" y="212"/>
                </a:cubicBezTo>
                <a:cubicBezTo>
                  <a:pt x="50" y="213"/>
                  <a:pt x="49" y="213"/>
                  <a:pt x="49" y="214"/>
                </a:cubicBezTo>
                <a:close/>
                <a:moveTo>
                  <a:pt x="57" y="221"/>
                </a:moveTo>
                <a:cubicBezTo>
                  <a:pt x="58" y="220"/>
                  <a:pt x="59" y="220"/>
                  <a:pt x="59" y="219"/>
                </a:cubicBezTo>
                <a:cubicBezTo>
                  <a:pt x="58" y="219"/>
                  <a:pt x="56" y="220"/>
                  <a:pt x="57" y="221"/>
                </a:cubicBezTo>
                <a:close/>
                <a:moveTo>
                  <a:pt x="41" y="208"/>
                </a:moveTo>
                <a:cubicBezTo>
                  <a:pt x="41" y="208"/>
                  <a:pt x="41" y="207"/>
                  <a:pt x="41" y="207"/>
                </a:cubicBezTo>
                <a:cubicBezTo>
                  <a:pt x="41" y="207"/>
                  <a:pt x="40" y="208"/>
                  <a:pt x="41" y="208"/>
                </a:cubicBezTo>
                <a:close/>
                <a:moveTo>
                  <a:pt x="62" y="226"/>
                </a:moveTo>
                <a:cubicBezTo>
                  <a:pt x="62" y="225"/>
                  <a:pt x="63" y="225"/>
                  <a:pt x="62" y="224"/>
                </a:cubicBezTo>
                <a:cubicBezTo>
                  <a:pt x="62" y="225"/>
                  <a:pt x="61" y="225"/>
                  <a:pt x="62" y="226"/>
                </a:cubicBezTo>
                <a:close/>
                <a:moveTo>
                  <a:pt x="53" y="219"/>
                </a:moveTo>
                <a:cubicBezTo>
                  <a:pt x="54" y="219"/>
                  <a:pt x="54" y="220"/>
                  <a:pt x="55" y="219"/>
                </a:cubicBezTo>
                <a:cubicBezTo>
                  <a:pt x="54" y="219"/>
                  <a:pt x="54" y="218"/>
                  <a:pt x="53" y="219"/>
                </a:cubicBezTo>
                <a:close/>
                <a:moveTo>
                  <a:pt x="68" y="232"/>
                </a:moveTo>
                <a:cubicBezTo>
                  <a:pt x="69" y="233"/>
                  <a:pt x="70" y="231"/>
                  <a:pt x="69" y="231"/>
                </a:cubicBezTo>
                <a:cubicBezTo>
                  <a:pt x="69" y="231"/>
                  <a:pt x="69" y="232"/>
                  <a:pt x="68" y="232"/>
                </a:cubicBezTo>
                <a:close/>
                <a:moveTo>
                  <a:pt x="55" y="224"/>
                </a:moveTo>
                <a:cubicBezTo>
                  <a:pt x="56" y="223"/>
                  <a:pt x="57" y="222"/>
                  <a:pt x="57" y="221"/>
                </a:cubicBezTo>
                <a:cubicBezTo>
                  <a:pt x="56" y="222"/>
                  <a:pt x="56" y="223"/>
                  <a:pt x="55" y="224"/>
                </a:cubicBezTo>
                <a:close/>
                <a:moveTo>
                  <a:pt x="62" y="228"/>
                </a:moveTo>
                <a:cubicBezTo>
                  <a:pt x="63" y="228"/>
                  <a:pt x="63" y="228"/>
                  <a:pt x="64" y="228"/>
                </a:cubicBezTo>
                <a:cubicBezTo>
                  <a:pt x="63" y="227"/>
                  <a:pt x="64" y="227"/>
                  <a:pt x="63" y="226"/>
                </a:cubicBezTo>
                <a:cubicBezTo>
                  <a:pt x="63" y="227"/>
                  <a:pt x="62" y="228"/>
                  <a:pt x="62" y="228"/>
                </a:cubicBezTo>
                <a:close/>
                <a:moveTo>
                  <a:pt x="53" y="220"/>
                </a:moveTo>
                <a:cubicBezTo>
                  <a:pt x="53" y="220"/>
                  <a:pt x="54" y="219"/>
                  <a:pt x="53" y="219"/>
                </a:cubicBezTo>
                <a:cubicBezTo>
                  <a:pt x="52" y="221"/>
                  <a:pt x="51" y="222"/>
                  <a:pt x="53" y="220"/>
                </a:cubicBezTo>
                <a:close/>
                <a:moveTo>
                  <a:pt x="47" y="216"/>
                </a:moveTo>
                <a:cubicBezTo>
                  <a:pt x="47" y="217"/>
                  <a:pt x="46" y="217"/>
                  <a:pt x="47" y="218"/>
                </a:cubicBezTo>
                <a:cubicBezTo>
                  <a:pt x="47" y="217"/>
                  <a:pt x="47" y="217"/>
                  <a:pt x="48" y="217"/>
                </a:cubicBezTo>
                <a:cubicBezTo>
                  <a:pt x="48" y="216"/>
                  <a:pt x="48" y="216"/>
                  <a:pt x="47" y="216"/>
                </a:cubicBezTo>
                <a:close/>
                <a:moveTo>
                  <a:pt x="59" y="227"/>
                </a:moveTo>
                <a:cubicBezTo>
                  <a:pt x="59" y="227"/>
                  <a:pt x="59" y="227"/>
                  <a:pt x="59" y="228"/>
                </a:cubicBezTo>
                <a:cubicBezTo>
                  <a:pt x="59" y="227"/>
                  <a:pt x="60" y="227"/>
                  <a:pt x="60" y="226"/>
                </a:cubicBezTo>
                <a:cubicBezTo>
                  <a:pt x="60" y="227"/>
                  <a:pt x="59" y="226"/>
                  <a:pt x="59" y="227"/>
                </a:cubicBezTo>
                <a:close/>
                <a:moveTo>
                  <a:pt x="57" y="227"/>
                </a:moveTo>
                <a:cubicBezTo>
                  <a:pt x="57" y="227"/>
                  <a:pt x="59" y="226"/>
                  <a:pt x="58" y="226"/>
                </a:cubicBezTo>
                <a:cubicBezTo>
                  <a:pt x="58" y="226"/>
                  <a:pt x="57" y="226"/>
                  <a:pt x="57" y="227"/>
                </a:cubicBezTo>
                <a:close/>
                <a:moveTo>
                  <a:pt x="51" y="223"/>
                </a:moveTo>
                <a:cubicBezTo>
                  <a:pt x="51" y="222"/>
                  <a:pt x="52" y="222"/>
                  <a:pt x="52" y="221"/>
                </a:cubicBezTo>
                <a:cubicBezTo>
                  <a:pt x="51" y="222"/>
                  <a:pt x="51" y="222"/>
                  <a:pt x="51" y="223"/>
                </a:cubicBezTo>
                <a:close/>
                <a:moveTo>
                  <a:pt x="33" y="211"/>
                </a:moveTo>
                <a:cubicBezTo>
                  <a:pt x="34" y="212"/>
                  <a:pt x="35" y="210"/>
                  <a:pt x="35" y="209"/>
                </a:cubicBezTo>
                <a:cubicBezTo>
                  <a:pt x="34" y="210"/>
                  <a:pt x="34" y="211"/>
                  <a:pt x="33" y="211"/>
                </a:cubicBezTo>
                <a:close/>
                <a:moveTo>
                  <a:pt x="40" y="214"/>
                </a:moveTo>
                <a:cubicBezTo>
                  <a:pt x="40" y="214"/>
                  <a:pt x="41" y="214"/>
                  <a:pt x="40" y="213"/>
                </a:cubicBezTo>
                <a:cubicBezTo>
                  <a:pt x="40" y="213"/>
                  <a:pt x="39" y="214"/>
                  <a:pt x="40" y="214"/>
                </a:cubicBezTo>
                <a:close/>
                <a:moveTo>
                  <a:pt x="35" y="215"/>
                </a:moveTo>
                <a:cubicBezTo>
                  <a:pt x="36" y="215"/>
                  <a:pt x="37" y="214"/>
                  <a:pt x="37" y="213"/>
                </a:cubicBezTo>
                <a:cubicBezTo>
                  <a:pt x="36" y="214"/>
                  <a:pt x="35" y="215"/>
                  <a:pt x="35" y="215"/>
                </a:cubicBezTo>
                <a:close/>
                <a:moveTo>
                  <a:pt x="48" y="223"/>
                </a:moveTo>
                <a:cubicBezTo>
                  <a:pt x="49" y="223"/>
                  <a:pt x="49" y="222"/>
                  <a:pt x="48" y="222"/>
                </a:cubicBezTo>
                <a:cubicBezTo>
                  <a:pt x="48" y="222"/>
                  <a:pt x="48" y="223"/>
                  <a:pt x="48" y="223"/>
                </a:cubicBezTo>
                <a:close/>
                <a:moveTo>
                  <a:pt x="38" y="217"/>
                </a:moveTo>
                <a:cubicBezTo>
                  <a:pt x="38" y="217"/>
                  <a:pt x="39" y="216"/>
                  <a:pt x="39" y="215"/>
                </a:cubicBezTo>
                <a:lnTo>
                  <a:pt x="38" y="217"/>
                </a:lnTo>
                <a:close/>
                <a:moveTo>
                  <a:pt x="43" y="223"/>
                </a:moveTo>
                <a:cubicBezTo>
                  <a:pt x="43" y="223"/>
                  <a:pt x="45" y="222"/>
                  <a:pt x="44" y="221"/>
                </a:cubicBezTo>
                <a:cubicBezTo>
                  <a:pt x="44" y="222"/>
                  <a:pt x="42" y="223"/>
                  <a:pt x="43" y="223"/>
                </a:cubicBezTo>
                <a:close/>
                <a:moveTo>
                  <a:pt x="62" y="237"/>
                </a:moveTo>
                <a:cubicBezTo>
                  <a:pt x="62" y="237"/>
                  <a:pt x="63" y="236"/>
                  <a:pt x="62" y="235"/>
                </a:cubicBezTo>
                <a:cubicBezTo>
                  <a:pt x="62" y="236"/>
                  <a:pt x="61" y="237"/>
                  <a:pt x="62" y="237"/>
                </a:cubicBezTo>
                <a:close/>
                <a:moveTo>
                  <a:pt x="30" y="213"/>
                </a:moveTo>
                <a:cubicBezTo>
                  <a:pt x="30" y="212"/>
                  <a:pt x="31" y="212"/>
                  <a:pt x="30" y="211"/>
                </a:cubicBezTo>
                <a:cubicBezTo>
                  <a:pt x="30" y="212"/>
                  <a:pt x="29" y="212"/>
                  <a:pt x="30" y="213"/>
                </a:cubicBezTo>
                <a:close/>
                <a:moveTo>
                  <a:pt x="49" y="228"/>
                </a:moveTo>
                <a:cubicBezTo>
                  <a:pt x="50" y="229"/>
                  <a:pt x="50" y="227"/>
                  <a:pt x="50" y="228"/>
                </a:cubicBezTo>
                <a:cubicBezTo>
                  <a:pt x="51" y="227"/>
                  <a:pt x="51" y="227"/>
                  <a:pt x="51" y="227"/>
                </a:cubicBezTo>
                <a:cubicBezTo>
                  <a:pt x="51" y="227"/>
                  <a:pt x="51" y="227"/>
                  <a:pt x="51" y="227"/>
                </a:cubicBezTo>
                <a:cubicBezTo>
                  <a:pt x="50" y="228"/>
                  <a:pt x="49" y="227"/>
                  <a:pt x="49" y="228"/>
                </a:cubicBezTo>
                <a:close/>
                <a:moveTo>
                  <a:pt x="44" y="225"/>
                </a:moveTo>
                <a:cubicBezTo>
                  <a:pt x="44" y="224"/>
                  <a:pt x="45" y="224"/>
                  <a:pt x="44" y="223"/>
                </a:cubicBezTo>
                <a:cubicBezTo>
                  <a:pt x="44" y="224"/>
                  <a:pt x="44" y="224"/>
                  <a:pt x="44" y="225"/>
                </a:cubicBezTo>
                <a:close/>
                <a:moveTo>
                  <a:pt x="64" y="238"/>
                </a:moveTo>
                <a:cubicBezTo>
                  <a:pt x="63" y="238"/>
                  <a:pt x="63" y="239"/>
                  <a:pt x="63" y="239"/>
                </a:cubicBezTo>
                <a:cubicBezTo>
                  <a:pt x="64" y="239"/>
                  <a:pt x="64" y="239"/>
                  <a:pt x="64" y="238"/>
                </a:cubicBezTo>
                <a:close/>
                <a:moveTo>
                  <a:pt x="29" y="217"/>
                </a:moveTo>
                <a:cubicBezTo>
                  <a:pt x="30" y="217"/>
                  <a:pt x="30" y="216"/>
                  <a:pt x="30" y="215"/>
                </a:cubicBezTo>
                <a:cubicBezTo>
                  <a:pt x="30" y="216"/>
                  <a:pt x="29" y="216"/>
                  <a:pt x="29" y="217"/>
                </a:cubicBezTo>
                <a:close/>
                <a:moveTo>
                  <a:pt x="55" y="237"/>
                </a:moveTo>
                <a:cubicBezTo>
                  <a:pt x="55" y="236"/>
                  <a:pt x="56" y="236"/>
                  <a:pt x="56" y="235"/>
                </a:cubicBezTo>
                <a:cubicBezTo>
                  <a:pt x="55" y="235"/>
                  <a:pt x="55" y="236"/>
                  <a:pt x="55" y="237"/>
                </a:cubicBezTo>
                <a:close/>
                <a:moveTo>
                  <a:pt x="47" y="231"/>
                </a:moveTo>
                <a:cubicBezTo>
                  <a:pt x="47" y="232"/>
                  <a:pt x="48" y="230"/>
                  <a:pt x="48" y="230"/>
                </a:cubicBezTo>
                <a:cubicBezTo>
                  <a:pt x="47" y="230"/>
                  <a:pt x="47" y="230"/>
                  <a:pt x="47" y="231"/>
                </a:cubicBezTo>
                <a:close/>
                <a:moveTo>
                  <a:pt x="61" y="240"/>
                </a:moveTo>
                <a:cubicBezTo>
                  <a:pt x="62" y="240"/>
                  <a:pt x="61" y="240"/>
                  <a:pt x="61" y="239"/>
                </a:cubicBezTo>
                <a:cubicBezTo>
                  <a:pt x="61" y="240"/>
                  <a:pt x="61" y="240"/>
                  <a:pt x="61" y="240"/>
                </a:cubicBezTo>
                <a:close/>
                <a:moveTo>
                  <a:pt x="34" y="223"/>
                </a:moveTo>
                <a:cubicBezTo>
                  <a:pt x="34" y="222"/>
                  <a:pt x="35" y="222"/>
                  <a:pt x="35" y="221"/>
                </a:cubicBezTo>
                <a:cubicBezTo>
                  <a:pt x="34" y="221"/>
                  <a:pt x="33" y="222"/>
                  <a:pt x="34" y="223"/>
                </a:cubicBezTo>
                <a:close/>
                <a:moveTo>
                  <a:pt x="26" y="217"/>
                </a:moveTo>
                <a:cubicBezTo>
                  <a:pt x="26" y="217"/>
                  <a:pt x="27" y="217"/>
                  <a:pt x="26" y="216"/>
                </a:cubicBezTo>
                <a:cubicBezTo>
                  <a:pt x="26" y="217"/>
                  <a:pt x="26" y="217"/>
                  <a:pt x="26" y="217"/>
                </a:cubicBezTo>
                <a:close/>
                <a:moveTo>
                  <a:pt x="32" y="222"/>
                </a:moveTo>
                <a:cubicBezTo>
                  <a:pt x="33" y="222"/>
                  <a:pt x="33" y="222"/>
                  <a:pt x="33" y="221"/>
                </a:cubicBezTo>
                <a:cubicBezTo>
                  <a:pt x="32" y="221"/>
                  <a:pt x="32" y="222"/>
                  <a:pt x="32" y="222"/>
                </a:cubicBezTo>
                <a:close/>
                <a:moveTo>
                  <a:pt x="27" y="218"/>
                </a:moveTo>
                <a:cubicBezTo>
                  <a:pt x="27" y="219"/>
                  <a:pt x="26" y="220"/>
                  <a:pt x="27" y="221"/>
                </a:cubicBezTo>
                <a:cubicBezTo>
                  <a:pt x="27" y="220"/>
                  <a:pt x="27" y="220"/>
                  <a:pt x="28" y="219"/>
                </a:cubicBezTo>
                <a:cubicBezTo>
                  <a:pt x="28" y="219"/>
                  <a:pt x="28" y="218"/>
                  <a:pt x="27" y="218"/>
                </a:cubicBezTo>
                <a:close/>
                <a:moveTo>
                  <a:pt x="32" y="225"/>
                </a:moveTo>
                <a:cubicBezTo>
                  <a:pt x="33" y="224"/>
                  <a:pt x="33" y="224"/>
                  <a:pt x="34" y="223"/>
                </a:cubicBezTo>
                <a:cubicBezTo>
                  <a:pt x="33" y="223"/>
                  <a:pt x="33" y="223"/>
                  <a:pt x="33" y="223"/>
                </a:cubicBezTo>
                <a:cubicBezTo>
                  <a:pt x="32" y="223"/>
                  <a:pt x="32" y="224"/>
                  <a:pt x="32" y="225"/>
                </a:cubicBezTo>
                <a:close/>
                <a:moveTo>
                  <a:pt x="23" y="221"/>
                </a:moveTo>
                <a:cubicBezTo>
                  <a:pt x="24" y="220"/>
                  <a:pt x="25" y="219"/>
                  <a:pt x="26" y="217"/>
                </a:cubicBezTo>
                <a:cubicBezTo>
                  <a:pt x="25" y="219"/>
                  <a:pt x="24" y="220"/>
                  <a:pt x="23" y="221"/>
                </a:cubicBezTo>
                <a:close/>
                <a:moveTo>
                  <a:pt x="57" y="242"/>
                </a:moveTo>
                <a:cubicBezTo>
                  <a:pt x="58" y="243"/>
                  <a:pt x="58" y="243"/>
                  <a:pt x="58" y="243"/>
                </a:cubicBezTo>
                <a:cubicBezTo>
                  <a:pt x="59" y="243"/>
                  <a:pt x="58" y="242"/>
                  <a:pt x="58" y="241"/>
                </a:cubicBezTo>
                <a:lnTo>
                  <a:pt x="57" y="242"/>
                </a:lnTo>
                <a:close/>
                <a:moveTo>
                  <a:pt x="25" y="220"/>
                </a:moveTo>
                <a:cubicBezTo>
                  <a:pt x="26" y="220"/>
                  <a:pt x="26" y="219"/>
                  <a:pt x="26" y="218"/>
                </a:cubicBezTo>
                <a:cubicBezTo>
                  <a:pt x="26" y="218"/>
                  <a:pt x="25" y="219"/>
                  <a:pt x="25" y="220"/>
                </a:cubicBezTo>
                <a:close/>
                <a:moveTo>
                  <a:pt x="44" y="234"/>
                </a:moveTo>
                <a:cubicBezTo>
                  <a:pt x="44" y="234"/>
                  <a:pt x="45" y="233"/>
                  <a:pt x="45" y="233"/>
                </a:cubicBezTo>
                <a:cubicBezTo>
                  <a:pt x="44" y="233"/>
                  <a:pt x="43" y="233"/>
                  <a:pt x="44" y="234"/>
                </a:cubicBezTo>
                <a:close/>
                <a:moveTo>
                  <a:pt x="49" y="243"/>
                </a:moveTo>
                <a:cubicBezTo>
                  <a:pt x="50" y="242"/>
                  <a:pt x="52" y="240"/>
                  <a:pt x="52" y="239"/>
                </a:cubicBezTo>
                <a:cubicBezTo>
                  <a:pt x="51" y="241"/>
                  <a:pt x="49" y="241"/>
                  <a:pt x="49" y="243"/>
                </a:cubicBezTo>
                <a:close/>
                <a:moveTo>
                  <a:pt x="31" y="225"/>
                </a:moveTo>
                <a:cubicBezTo>
                  <a:pt x="32" y="225"/>
                  <a:pt x="31" y="226"/>
                  <a:pt x="31" y="226"/>
                </a:cubicBezTo>
                <a:cubicBezTo>
                  <a:pt x="32" y="226"/>
                  <a:pt x="32" y="226"/>
                  <a:pt x="32" y="225"/>
                </a:cubicBezTo>
                <a:cubicBezTo>
                  <a:pt x="32" y="225"/>
                  <a:pt x="32" y="225"/>
                  <a:pt x="31" y="225"/>
                </a:cubicBezTo>
                <a:close/>
                <a:moveTo>
                  <a:pt x="42" y="242"/>
                </a:moveTo>
                <a:cubicBezTo>
                  <a:pt x="43" y="241"/>
                  <a:pt x="45" y="239"/>
                  <a:pt x="46" y="236"/>
                </a:cubicBezTo>
                <a:cubicBezTo>
                  <a:pt x="46" y="237"/>
                  <a:pt x="46" y="238"/>
                  <a:pt x="47" y="237"/>
                </a:cubicBezTo>
                <a:cubicBezTo>
                  <a:pt x="47" y="236"/>
                  <a:pt x="46" y="236"/>
                  <a:pt x="46" y="235"/>
                </a:cubicBezTo>
                <a:cubicBezTo>
                  <a:pt x="45" y="238"/>
                  <a:pt x="42" y="240"/>
                  <a:pt x="42" y="242"/>
                </a:cubicBezTo>
                <a:close/>
                <a:moveTo>
                  <a:pt x="23" y="220"/>
                </a:moveTo>
                <a:cubicBezTo>
                  <a:pt x="23" y="220"/>
                  <a:pt x="22" y="220"/>
                  <a:pt x="23" y="219"/>
                </a:cubicBezTo>
                <a:cubicBezTo>
                  <a:pt x="22" y="219"/>
                  <a:pt x="22" y="219"/>
                  <a:pt x="22" y="219"/>
                </a:cubicBezTo>
                <a:cubicBezTo>
                  <a:pt x="22" y="219"/>
                  <a:pt x="22" y="221"/>
                  <a:pt x="23" y="220"/>
                </a:cubicBezTo>
                <a:close/>
                <a:moveTo>
                  <a:pt x="30" y="227"/>
                </a:moveTo>
                <a:cubicBezTo>
                  <a:pt x="30" y="227"/>
                  <a:pt x="30" y="227"/>
                  <a:pt x="31" y="228"/>
                </a:cubicBezTo>
                <a:cubicBezTo>
                  <a:pt x="31" y="227"/>
                  <a:pt x="31" y="227"/>
                  <a:pt x="31" y="227"/>
                </a:cubicBezTo>
                <a:cubicBezTo>
                  <a:pt x="31" y="226"/>
                  <a:pt x="32" y="227"/>
                  <a:pt x="31" y="226"/>
                </a:cubicBezTo>
                <a:cubicBezTo>
                  <a:pt x="31" y="226"/>
                  <a:pt x="31" y="226"/>
                  <a:pt x="30" y="227"/>
                </a:cubicBezTo>
                <a:close/>
                <a:moveTo>
                  <a:pt x="31" y="230"/>
                </a:moveTo>
                <a:cubicBezTo>
                  <a:pt x="32" y="229"/>
                  <a:pt x="33" y="228"/>
                  <a:pt x="33" y="228"/>
                </a:cubicBezTo>
                <a:cubicBezTo>
                  <a:pt x="32" y="228"/>
                  <a:pt x="31" y="229"/>
                  <a:pt x="31" y="230"/>
                </a:cubicBezTo>
                <a:close/>
                <a:moveTo>
                  <a:pt x="57" y="246"/>
                </a:moveTo>
                <a:cubicBezTo>
                  <a:pt x="57" y="246"/>
                  <a:pt x="57" y="246"/>
                  <a:pt x="58" y="246"/>
                </a:cubicBezTo>
                <a:cubicBezTo>
                  <a:pt x="57" y="246"/>
                  <a:pt x="57" y="246"/>
                  <a:pt x="57" y="246"/>
                </a:cubicBezTo>
                <a:close/>
                <a:moveTo>
                  <a:pt x="21" y="224"/>
                </a:moveTo>
                <a:cubicBezTo>
                  <a:pt x="22" y="224"/>
                  <a:pt x="22" y="223"/>
                  <a:pt x="22" y="223"/>
                </a:cubicBezTo>
                <a:cubicBezTo>
                  <a:pt x="22" y="223"/>
                  <a:pt x="21" y="224"/>
                  <a:pt x="21" y="224"/>
                </a:cubicBezTo>
                <a:close/>
                <a:moveTo>
                  <a:pt x="52" y="249"/>
                </a:moveTo>
                <a:cubicBezTo>
                  <a:pt x="52" y="249"/>
                  <a:pt x="52" y="249"/>
                  <a:pt x="51" y="249"/>
                </a:cubicBezTo>
                <a:cubicBezTo>
                  <a:pt x="52" y="250"/>
                  <a:pt x="52" y="249"/>
                  <a:pt x="52" y="250"/>
                </a:cubicBezTo>
                <a:cubicBezTo>
                  <a:pt x="53" y="248"/>
                  <a:pt x="53" y="248"/>
                  <a:pt x="54" y="247"/>
                </a:cubicBezTo>
                <a:cubicBezTo>
                  <a:pt x="53" y="247"/>
                  <a:pt x="52" y="248"/>
                  <a:pt x="52" y="249"/>
                </a:cubicBezTo>
                <a:close/>
                <a:moveTo>
                  <a:pt x="29" y="230"/>
                </a:moveTo>
                <a:cubicBezTo>
                  <a:pt x="29" y="230"/>
                  <a:pt x="29" y="230"/>
                  <a:pt x="29" y="230"/>
                </a:cubicBezTo>
                <a:cubicBezTo>
                  <a:pt x="29" y="229"/>
                  <a:pt x="28" y="230"/>
                  <a:pt x="29" y="230"/>
                </a:cubicBezTo>
                <a:close/>
                <a:moveTo>
                  <a:pt x="54" y="249"/>
                </a:moveTo>
                <a:cubicBezTo>
                  <a:pt x="55" y="250"/>
                  <a:pt x="54" y="251"/>
                  <a:pt x="55" y="250"/>
                </a:cubicBezTo>
                <a:cubicBezTo>
                  <a:pt x="56" y="251"/>
                  <a:pt x="55" y="250"/>
                  <a:pt x="55" y="251"/>
                </a:cubicBezTo>
                <a:cubicBezTo>
                  <a:pt x="56" y="251"/>
                  <a:pt x="56" y="250"/>
                  <a:pt x="56" y="250"/>
                </a:cubicBezTo>
                <a:cubicBezTo>
                  <a:pt x="55" y="249"/>
                  <a:pt x="55" y="249"/>
                  <a:pt x="54" y="249"/>
                </a:cubicBezTo>
                <a:close/>
                <a:moveTo>
                  <a:pt x="47" y="245"/>
                </a:moveTo>
                <a:cubicBezTo>
                  <a:pt x="47" y="246"/>
                  <a:pt x="46" y="246"/>
                  <a:pt x="47" y="246"/>
                </a:cubicBezTo>
                <a:cubicBezTo>
                  <a:pt x="48" y="245"/>
                  <a:pt x="48" y="245"/>
                  <a:pt x="48" y="245"/>
                </a:cubicBezTo>
                <a:cubicBezTo>
                  <a:pt x="48" y="245"/>
                  <a:pt x="47" y="245"/>
                  <a:pt x="47" y="245"/>
                </a:cubicBezTo>
                <a:close/>
                <a:moveTo>
                  <a:pt x="28" y="231"/>
                </a:moveTo>
                <a:cubicBezTo>
                  <a:pt x="28" y="232"/>
                  <a:pt x="27" y="232"/>
                  <a:pt x="27" y="233"/>
                </a:cubicBezTo>
                <a:cubicBezTo>
                  <a:pt x="28" y="232"/>
                  <a:pt x="28" y="231"/>
                  <a:pt x="28" y="231"/>
                </a:cubicBezTo>
                <a:cubicBezTo>
                  <a:pt x="28" y="231"/>
                  <a:pt x="28" y="230"/>
                  <a:pt x="28" y="231"/>
                </a:cubicBezTo>
                <a:close/>
                <a:moveTo>
                  <a:pt x="28" y="235"/>
                </a:moveTo>
                <a:cubicBezTo>
                  <a:pt x="29" y="234"/>
                  <a:pt x="30" y="233"/>
                  <a:pt x="29" y="232"/>
                </a:cubicBezTo>
                <a:cubicBezTo>
                  <a:pt x="29" y="233"/>
                  <a:pt x="29" y="234"/>
                  <a:pt x="28" y="235"/>
                </a:cubicBezTo>
                <a:close/>
                <a:moveTo>
                  <a:pt x="48" y="247"/>
                </a:moveTo>
                <a:cubicBezTo>
                  <a:pt x="48" y="248"/>
                  <a:pt x="49" y="248"/>
                  <a:pt x="49" y="248"/>
                </a:cubicBezTo>
                <a:cubicBezTo>
                  <a:pt x="49" y="248"/>
                  <a:pt x="49" y="248"/>
                  <a:pt x="49" y="248"/>
                </a:cubicBezTo>
                <a:cubicBezTo>
                  <a:pt x="49" y="248"/>
                  <a:pt x="49" y="247"/>
                  <a:pt x="48" y="247"/>
                </a:cubicBezTo>
                <a:close/>
                <a:moveTo>
                  <a:pt x="17" y="226"/>
                </a:moveTo>
                <a:cubicBezTo>
                  <a:pt x="17" y="226"/>
                  <a:pt x="17" y="227"/>
                  <a:pt x="17" y="227"/>
                </a:cubicBezTo>
                <a:cubicBezTo>
                  <a:pt x="17" y="226"/>
                  <a:pt x="18" y="227"/>
                  <a:pt x="18" y="227"/>
                </a:cubicBezTo>
                <a:cubicBezTo>
                  <a:pt x="18" y="226"/>
                  <a:pt x="17" y="226"/>
                  <a:pt x="17" y="225"/>
                </a:cubicBezTo>
                <a:lnTo>
                  <a:pt x="17" y="226"/>
                </a:lnTo>
                <a:close/>
                <a:moveTo>
                  <a:pt x="41" y="244"/>
                </a:moveTo>
                <a:cubicBezTo>
                  <a:pt x="41" y="244"/>
                  <a:pt x="42" y="243"/>
                  <a:pt x="41" y="243"/>
                </a:cubicBezTo>
                <a:cubicBezTo>
                  <a:pt x="40" y="245"/>
                  <a:pt x="39" y="245"/>
                  <a:pt x="41" y="244"/>
                </a:cubicBezTo>
                <a:close/>
                <a:moveTo>
                  <a:pt x="50" y="252"/>
                </a:moveTo>
                <a:cubicBezTo>
                  <a:pt x="50" y="251"/>
                  <a:pt x="51" y="252"/>
                  <a:pt x="51" y="252"/>
                </a:cubicBezTo>
                <a:cubicBezTo>
                  <a:pt x="50" y="252"/>
                  <a:pt x="51" y="251"/>
                  <a:pt x="51" y="250"/>
                </a:cubicBezTo>
                <a:cubicBezTo>
                  <a:pt x="51" y="252"/>
                  <a:pt x="49" y="251"/>
                  <a:pt x="50" y="252"/>
                </a:cubicBezTo>
                <a:close/>
                <a:moveTo>
                  <a:pt x="42" y="245"/>
                </a:moveTo>
                <a:cubicBezTo>
                  <a:pt x="42" y="246"/>
                  <a:pt x="42" y="246"/>
                  <a:pt x="43" y="246"/>
                </a:cubicBezTo>
                <a:cubicBezTo>
                  <a:pt x="43" y="245"/>
                  <a:pt x="42" y="245"/>
                  <a:pt x="42" y="245"/>
                </a:cubicBezTo>
                <a:close/>
                <a:moveTo>
                  <a:pt x="53" y="255"/>
                </a:moveTo>
                <a:cubicBezTo>
                  <a:pt x="53" y="254"/>
                  <a:pt x="54" y="254"/>
                  <a:pt x="53" y="253"/>
                </a:cubicBezTo>
                <a:cubicBezTo>
                  <a:pt x="53" y="254"/>
                  <a:pt x="52" y="254"/>
                  <a:pt x="53" y="255"/>
                </a:cubicBezTo>
                <a:close/>
                <a:moveTo>
                  <a:pt x="40" y="247"/>
                </a:moveTo>
                <a:cubicBezTo>
                  <a:pt x="41" y="247"/>
                  <a:pt x="42" y="246"/>
                  <a:pt x="41" y="246"/>
                </a:cubicBezTo>
                <a:lnTo>
                  <a:pt x="40" y="247"/>
                </a:lnTo>
                <a:close/>
                <a:moveTo>
                  <a:pt x="43" y="248"/>
                </a:moveTo>
                <a:cubicBezTo>
                  <a:pt x="44" y="249"/>
                  <a:pt x="44" y="249"/>
                  <a:pt x="44" y="249"/>
                </a:cubicBezTo>
                <a:cubicBezTo>
                  <a:pt x="44" y="248"/>
                  <a:pt x="43" y="248"/>
                  <a:pt x="43" y="248"/>
                </a:cubicBezTo>
                <a:close/>
                <a:moveTo>
                  <a:pt x="15" y="234"/>
                </a:moveTo>
                <a:cubicBezTo>
                  <a:pt x="15" y="233"/>
                  <a:pt x="15" y="233"/>
                  <a:pt x="15" y="232"/>
                </a:cubicBezTo>
                <a:cubicBezTo>
                  <a:pt x="15" y="233"/>
                  <a:pt x="15" y="233"/>
                  <a:pt x="15" y="233"/>
                </a:cubicBezTo>
                <a:cubicBezTo>
                  <a:pt x="16" y="234"/>
                  <a:pt x="16" y="234"/>
                  <a:pt x="16" y="234"/>
                </a:cubicBezTo>
                <a:cubicBezTo>
                  <a:pt x="17" y="232"/>
                  <a:pt x="17" y="233"/>
                  <a:pt x="18" y="231"/>
                </a:cubicBezTo>
                <a:cubicBezTo>
                  <a:pt x="18" y="231"/>
                  <a:pt x="17" y="231"/>
                  <a:pt x="17" y="230"/>
                </a:cubicBezTo>
                <a:cubicBezTo>
                  <a:pt x="17" y="230"/>
                  <a:pt x="17" y="231"/>
                  <a:pt x="17" y="230"/>
                </a:cubicBezTo>
                <a:cubicBezTo>
                  <a:pt x="17" y="232"/>
                  <a:pt x="16" y="232"/>
                  <a:pt x="15" y="234"/>
                </a:cubicBezTo>
                <a:close/>
                <a:moveTo>
                  <a:pt x="51" y="255"/>
                </a:moveTo>
                <a:cubicBezTo>
                  <a:pt x="51" y="256"/>
                  <a:pt x="50" y="257"/>
                  <a:pt x="51" y="257"/>
                </a:cubicBezTo>
                <a:cubicBezTo>
                  <a:pt x="51" y="256"/>
                  <a:pt x="52" y="256"/>
                  <a:pt x="52" y="255"/>
                </a:cubicBezTo>
                <a:cubicBezTo>
                  <a:pt x="51" y="255"/>
                  <a:pt x="51" y="255"/>
                  <a:pt x="51" y="255"/>
                </a:cubicBezTo>
                <a:close/>
                <a:moveTo>
                  <a:pt x="20" y="235"/>
                </a:moveTo>
                <a:cubicBezTo>
                  <a:pt x="19" y="235"/>
                  <a:pt x="19" y="236"/>
                  <a:pt x="19" y="236"/>
                </a:cubicBezTo>
                <a:cubicBezTo>
                  <a:pt x="20" y="236"/>
                  <a:pt x="20" y="236"/>
                  <a:pt x="20" y="236"/>
                </a:cubicBezTo>
                <a:cubicBezTo>
                  <a:pt x="20" y="236"/>
                  <a:pt x="21" y="235"/>
                  <a:pt x="21" y="235"/>
                </a:cubicBezTo>
                <a:cubicBezTo>
                  <a:pt x="20" y="235"/>
                  <a:pt x="20" y="236"/>
                  <a:pt x="20" y="235"/>
                </a:cubicBezTo>
                <a:close/>
                <a:moveTo>
                  <a:pt x="21" y="238"/>
                </a:moveTo>
                <a:cubicBezTo>
                  <a:pt x="21" y="237"/>
                  <a:pt x="22" y="237"/>
                  <a:pt x="22" y="236"/>
                </a:cubicBezTo>
                <a:cubicBezTo>
                  <a:pt x="21" y="236"/>
                  <a:pt x="21" y="237"/>
                  <a:pt x="21" y="238"/>
                </a:cubicBezTo>
                <a:close/>
                <a:moveTo>
                  <a:pt x="17" y="236"/>
                </a:moveTo>
                <a:cubicBezTo>
                  <a:pt x="18" y="236"/>
                  <a:pt x="18" y="235"/>
                  <a:pt x="18" y="235"/>
                </a:cubicBezTo>
                <a:cubicBezTo>
                  <a:pt x="18" y="235"/>
                  <a:pt x="17" y="236"/>
                  <a:pt x="17" y="236"/>
                </a:cubicBezTo>
                <a:close/>
                <a:moveTo>
                  <a:pt x="23" y="243"/>
                </a:moveTo>
                <a:cubicBezTo>
                  <a:pt x="24" y="243"/>
                  <a:pt x="25" y="241"/>
                  <a:pt x="26" y="240"/>
                </a:cubicBezTo>
                <a:cubicBezTo>
                  <a:pt x="25" y="240"/>
                  <a:pt x="25" y="240"/>
                  <a:pt x="25" y="240"/>
                </a:cubicBezTo>
                <a:cubicBezTo>
                  <a:pt x="24" y="241"/>
                  <a:pt x="24" y="242"/>
                  <a:pt x="23" y="243"/>
                </a:cubicBezTo>
                <a:close/>
                <a:moveTo>
                  <a:pt x="17" y="238"/>
                </a:moveTo>
                <a:cubicBezTo>
                  <a:pt x="17" y="237"/>
                  <a:pt x="18" y="237"/>
                  <a:pt x="18" y="236"/>
                </a:cubicBezTo>
                <a:cubicBezTo>
                  <a:pt x="17" y="236"/>
                  <a:pt x="16" y="237"/>
                  <a:pt x="17" y="238"/>
                </a:cubicBezTo>
                <a:close/>
                <a:moveTo>
                  <a:pt x="35" y="251"/>
                </a:moveTo>
                <a:cubicBezTo>
                  <a:pt x="35" y="252"/>
                  <a:pt x="36" y="250"/>
                  <a:pt x="36" y="250"/>
                </a:cubicBezTo>
                <a:lnTo>
                  <a:pt x="35" y="251"/>
                </a:lnTo>
                <a:close/>
                <a:moveTo>
                  <a:pt x="38" y="255"/>
                </a:moveTo>
                <a:cubicBezTo>
                  <a:pt x="39" y="254"/>
                  <a:pt x="39" y="254"/>
                  <a:pt x="39" y="254"/>
                </a:cubicBezTo>
                <a:cubicBezTo>
                  <a:pt x="39" y="254"/>
                  <a:pt x="38" y="254"/>
                  <a:pt x="38" y="255"/>
                </a:cubicBezTo>
                <a:close/>
                <a:moveTo>
                  <a:pt x="12" y="236"/>
                </a:moveTo>
                <a:cubicBezTo>
                  <a:pt x="12" y="236"/>
                  <a:pt x="12" y="237"/>
                  <a:pt x="12" y="237"/>
                </a:cubicBezTo>
                <a:cubicBezTo>
                  <a:pt x="13" y="236"/>
                  <a:pt x="13" y="236"/>
                  <a:pt x="13" y="236"/>
                </a:cubicBezTo>
                <a:cubicBezTo>
                  <a:pt x="13" y="236"/>
                  <a:pt x="12" y="236"/>
                  <a:pt x="12" y="236"/>
                </a:cubicBezTo>
                <a:close/>
                <a:moveTo>
                  <a:pt x="38" y="253"/>
                </a:moveTo>
                <a:cubicBezTo>
                  <a:pt x="36" y="252"/>
                  <a:pt x="36" y="252"/>
                  <a:pt x="36" y="252"/>
                </a:cubicBezTo>
                <a:cubicBezTo>
                  <a:pt x="36" y="253"/>
                  <a:pt x="37" y="254"/>
                  <a:pt x="38" y="253"/>
                </a:cubicBezTo>
                <a:close/>
                <a:moveTo>
                  <a:pt x="12" y="239"/>
                </a:moveTo>
                <a:cubicBezTo>
                  <a:pt x="13" y="238"/>
                  <a:pt x="13" y="238"/>
                  <a:pt x="13" y="238"/>
                </a:cubicBezTo>
                <a:cubicBezTo>
                  <a:pt x="13" y="238"/>
                  <a:pt x="13" y="239"/>
                  <a:pt x="13" y="238"/>
                </a:cubicBezTo>
                <a:cubicBezTo>
                  <a:pt x="12" y="238"/>
                  <a:pt x="14" y="237"/>
                  <a:pt x="13" y="237"/>
                </a:cubicBezTo>
                <a:cubicBezTo>
                  <a:pt x="12" y="237"/>
                  <a:pt x="12" y="238"/>
                  <a:pt x="12" y="239"/>
                </a:cubicBezTo>
                <a:close/>
                <a:moveTo>
                  <a:pt x="35" y="256"/>
                </a:moveTo>
                <a:cubicBezTo>
                  <a:pt x="35" y="256"/>
                  <a:pt x="36" y="257"/>
                  <a:pt x="36" y="257"/>
                </a:cubicBezTo>
                <a:cubicBezTo>
                  <a:pt x="36" y="256"/>
                  <a:pt x="35" y="256"/>
                  <a:pt x="35" y="256"/>
                </a:cubicBezTo>
                <a:close/>
                <a:moveTo>
                  <a:pt x="27" y="255"/>
                </a:moveTo>
                <a:cubicBezTo>
                  <a:pt x="27" y="255"/>
                  <a:pt x="28" y="254"/>
                  <a:pt x="28" y="254"/>
                </a:cubicBezTo>
                <a:cubicBezTo>
                  <a:pt x="27" y="254"/>
                  <a:pt x="27" y="254"/>
                  <a:pt x="27" y="255"/>
                </a:cubicBezTo>
                <a:close/>
                <a:moveTo>
                  <a:pt x="8" y="244"/>
                </a:moveTo>
                <a:cubicBezTo>
                  <a:pt x="7" y="244"/>
                  <a:pt x="7" y="244"/>
                  <a:pt x="7" y="244"/>
                </a:cubicBezTo>
                <a:cubicBezTo>
                  <a:pt x="8" y="245"/>
                  <a:pt x="8" y="243"/>
                  <a:pt x="7" y="243"/>
                </a:cubicBezTo>
                <a:cubicBezTo>
                  <a:pt x="7" y="243"/>
                  <a:pt x="7" y="243"/>
                  <a:pt x="8" y="244"/>
                </a:cubicBezTo>
                <a:close/>
                <a:moveTo>
                  <a:pt x="6" y="247"/>
                </a:moveTo>
                <a:cubicBezTo>
                  <a:pt x="7" y="248"/>
                  <a:pt x="9" y="244"/>
                  <a:pt x="8" y="244"/>
                </a:cubicBezTo>
                <a:cubicBezTo>
                  <a:pt x="7" y="245"/>
                  <a:pt x="7" y="246"/>
                  <a:pt x="6" y="247"/>
                </a:cubicBezTo>
                <a:close/>
                <a:moveTo>
                  <a:pt x="11" y="248"/>
                </a:moveTo>
                <a:cubicBezTo>
                  <a:pt x="12" y="248"/>
                  <a:pt x="12" y="247"/>
                  <a:pt x="11" y="247"/>
                </a:cubicBezTo>
                <a:cubicBezTo>
                  <a:pt x="11" y="247"/>
                  <a:pt x="11" y="248"/>
                  <a:pt x="11" y="248"/>
                </a:cubicBezTo>
                <a:close/>
                <a:moveTo>
                  <a:pt x="32" y="264"/>
                </a:moveTo>
                <a:cubicBezTo>
                  <a:pt x="33" y="264"/>
                  <a:pt x="33" y="264"/>
                  <a:pt x="33" y="263"/>
                </a:cubicBezTo>
                <a:cubicBezTo>
                  <a:pt x="32" y="263"/>
                  <a:pt x="32" y="263"/>
                  <a:pt x="32" y="264"/>
                </a:cubicBezTo>
                <a:close/>
                <a:moveTo>
                  <a:pt x="10" y="250"/>
                </a:moveTo>
                <a:cubicBezTo>
                  <a:pt x="10" y="250"/>
                  <a:pt x="11" y="249"/>
                  <a:pt x="11" y="249"/>
                </a:cubicBezTo>
                <a:cubicBezTo>
                  <a:pt x="10" y="248"/>
                  <a:pt x="10" y="248"/>
                  <a:pt x="10" y="248"/>
                </a:cubicBezTo>
                <a:cubicBezTo>
                  <a:pt x="10" y="249"/>
                  <a:pt x="9" y="249"/>
                  <a:pt x="10" y="250"/>
                </a:cubicBezTo>
                <a:close/>
                <a:moveTo>
                  <a:pt x="7" y="252"/>
                </a:moveTo>
                <a:cubicBezTo>
                  <a:pt x="7" y="251"/>
                  <a:pt x="9" y="249"/>
                  <a:pt x="8" y="248"/>
                </a:cubicBezTo>
                <a:cubicBezTo>
                  <a:pt x="8" y="249"/>
                  <a:pt x="6" y="251"/>
                  <a:pt x="7" y="252"/>
                </a:cubicBezTo>
                <a:close/>
                <a:moveTo>
                  <a:pt x="3" y="247"/>
                </a:moveTo>
                <a:cubicBezTo>
                  <a:pt x="3" y="246"/>
                  <a:pt x="4" y="246"/>
                  <a:pt x="4" y="246"/>
                </a:cubicBezTo>
                <a:cubicBezTo>
                  <a:pt x="3" y="246"/>
                  <a:pt x="2" y="246"/>
                  <a:pt x="3" y="247"/>
                </a:cubicBezTo>
                <a:close/>
                <a:moveTo>
                  <a:pt x="0" y="255"/>
                </a:moveTo>
                <a:cubicBezTo>
                  <a:pt x="1" y="253"/>
                  <a:pt x="3" y="253"/>
                  <a:pt x="2" y="251"/>
                </a:cubicBezTo>
                <a:cubicBezTo>
                  <a:pt x="2" y="253"/>
                  <a:pt x="0" y="254"/>
                  <a:pt x="0" y="255"/>
                </a:cubicBezTo>
                <a:close/>
                <a:moveTo>
                  <a:pt x="30" y="271"/>
                </a:moveTo>
                <a:cubicBezTo>
                  <a:pt x="30" y="271"/>
                  <a:pt x="31" y="271"/>
                  <a:pt x="31" y="271"/>
                </a:cubicBezTo>
                <a:cubicBezTo>
                  <a:pt x="31" y="271"/>
                  <a:pt x="30" y="270"/>
                  <a:pt x="30" y="271"/>
                </a:cubicBezTo>
                <a:close/>
                <a:moveTo>
                  <a:pt x="34" y="274"/>
                </a:moveTo>
                <a:cubicBezTo>
                  <a:pt x="35" y="275"/>
                  <a:pt x="34" y="275"/>
                  <a:pt x="35" y="275"/>
                </a:cubicBezTo>
                <a:cubicBezTo>
                  <a:pt x="36" y="275"/>
                  <a:pt x="35" y="275"/>
                  <a:pt x="35" y="274"/>
                </a:cubicBezTo>
                <a:cubicBezTo>
                  <a:pt x="35" y="274"/>
                  <a:pt x="35" y="274"/>
                  <a:pt x="34" y="274"/>
                </a:cubicBezTo>
                <a:close/>
                <a:moveTo>
                  <a:pt x="3" y="254"/>
                </a:moveTo>
                <a:cubicBezTo>
                  <a:pt x="2" y="254"/>
                  <a:pt x="2" y="254"/>
                  <a:pt x="2" y="253"/>
                </a:cubicBezTo>
                <a:cubicBezTo>
                  <a:pt x="2" y="254"/>
                  <a:pt x="2" y="254"/>
                  <a:pt x="2" y="254"/>
                </a:cubicBezTo>
                <a:cubicBezTo>
                  <a:pt x="2" y="254"/>
                  <a:pt x="4" y="254"/>
                  <a:pt x="3" y="253"/>
                </a:cubicBezTo>
                <a:lnTo>
                  <a:pt x="3" y="254"/>
                </a:lnTo>
                <a:close/>
                <a:moveTo>
                  <a:pt x="27" y="271"/>
                </a:moveTo>
                <a:cubicBezTo>
                  <a:pt x="27" y="271"/>
                  <a:pt x="27" y="272"/>
                  <a:pt x="28" y="271"/>
                </a:cubicBezTo>
                <a:cubicBezTo>
                  <a:pt x="28" y="271"/>
                  <a:pt x="27" y="270"/>
                  <a:pt x="27" y="271"/>
                </a:cubicBezTo>
                <a:close/>
                <a:moveTo>
                  <a:pt x="31" y="278"/>
                </a:moveTo>
                <a:cubicBezTo>
                  <a:pt x="31" y="277"/>
                  <a:pt x="30" y="277"/>
                  <a:pt x="30" y="276"/>
                </a:cubicBezTo>
                <a:cubicBezTo>
                  <a:pt x="30" y="277"/>
                  <a:pt x="31" y="277"/>
                  <a:pt x="31" y="278"/>
                </a:cubicBezTo>
                <a:close/>
                <a:moveTo>
                  <a:pt x="31" y="281"/>
                </a:moveTo>
                <a:cubicBezTo>
                  <a:pt x="32" y="281"/>
                  <a:pt x="32" y="281"/>
                  <a:pt x="32" y="281"/>
                </a:cubicBezTo>
                <a:cubicBezTo>
                  <a:pt x="32" y="280"/>
                  <a:pt x="32" y="280"/>
                  <a:pt x="33" y="280"/>
                </a:cubicBezTo>
                <a:cubicBezTo>
                  <a:pt x="33" y="280"/>
                  <a:pt x="33" y="279"/>
                  <a:pt x="33" y="279"/>
                </a:cubicBezTo>
                <a:cubicBezTo>
                  <a:pt x="32" y="280"/>
                  <a:pt x="32" y="281"/>
                  <a:pt x="31" y="281"/>
                </a:cubicBezTo>
                <a:close/>
                <a:moveTo>
                  <a:pt x="782" y="255"/>
                </a:moveTo>
                <a:cubicBezTo>
                  <a:pt x="781" y="255"/>
                  <a:pt x="779" y="253"/>
                  <a:pt x="779" y="256"/>
                </a:cubicBezTo>
                <a:cubicBezTo>
                  <a:pt x="781" y="259"/>
                  <a:pt x="782" y="261"/>
                  <a:pt x="783" y="263"/>
                </a:cubicBezTo>
                <a:cubicBezTo>
                  <a:pt x="781" y="263"/>
                  <a:pt x="777" y="259"/>
                  <a:pt x="774" y="258"/>
                </a:cubicBezTo>
                <a:cubicBezTo>
                  <a:pt x="775" y="259"/>
                  <a:pt x="777" y="263"/>
                  <a:pt x="778" y="264"/>
                </a:cubicBezTo>
                <a:cubicBezTo>
                  <a:pt x="779" y="267"/>
                  <a:pt x="779" y="268"/>
                  <a:pt x="780" y="271"/>
                </a:cubicBezTo>
                <a:cubicBezTo>
                  <a:pt x="779" y="271"/>
                  <a:pt x="779" y="271"/>
                  <a:pt x="779" y="272"/>
                </a:cubicBezTo>
                <a:cubicBezTo>
                  <a:pt x="776" y="269"/>
                  <a:pt x="775" y="267"/>
                  <a:pt x="772" y="264"/>
                </a:cubicBezTo>
                <a:cubicBezTo>
                  <a:pt x="771" y="262"/>
                  <a:pt x="772" y="262"/>
                  <a:pt x="771" y="260"/>
                </a:cubicBezTo>
                <a:cubicBezTo>
                  <a:pt x="770" y="259"/>
                  <a:pt x="767" y="254"/>
                  <a:pt x="766" y="252"/>
                </a:cubicBezTo>
                <a:cubicBezTo>
                  <a:pt x="766" y="254"/>
                  <a:pt x="763" y="249"/>
                  <a:pt x="762" y="246"/>
                </a:cubicBezTo>
                <a:cubicBezTo>
                  <a:pt x="763" y="250"/>
                  <a:pt x="761" y="249"/>
                  <a:pt x="764" y="255"/>
                </a:cubicBezTo>
                <a:cubicBezTo>
                  <a:pt x="763" y="252"/>
                  <a:pt x="764" y="254"/>
                  <a:pt x="765" y="256"/>
                </a:cubicBezTo>
                <a:cubicBezTo>
                  <a:pt x="765" y="257"/>
                  <a:pt x="765" y="255"/>
                  <a:pt x="765" y="255"/>
                </a:cubicBezTo>
                <a:cubicBezTo>
                  <a:pt x="766" y="256"/>
                  <a:pt x="766" y="257"/>
                  <a:pt x="766" y="258"/>
                </a:cubicBezTo>
                <a:cubicBezTo>
                  <a:pt x="767" y="259"/>
                  <a:pt x="768" y="260"/>
                  <a:pt x="770" y="260"/>
                </a:cubicBezTo>
                <a:cubicBezTo>
                  <a:pt x="770" y="262"/>
                  <a:pt x="771" y="264"/>
                  <a:pt x="772" y="267"/>
                </a:cubicBezTo>
                <a:cubicBezTo>
                  <a:pt x="771" y="267"/>
                  <a:pt x="768" y="261"/>
                  <a:pt x="769" y="264"/>
                </a:cubicBezTo>
                <a:cubicBezTo>
                  <a:pt x="768" y="262"/>
                  <a:pt x="766" y="259"/>
                  <a:pt x="766" y="260"/>
                </a:cubicBezTo>
                <a:cubicBezTo>
                  <a:pt x="766" y="259"/>
                  <a:pt x="764" y="256"/>
                  <a:pt x="764" y="255"/>
                </a:cubicBezTo>
                <a:cubicBezTo>
                  <a:pt x="763" y="254"/>
                  <a:pt x="762" y="254"/>
                  <a:pt x="761" y="253"/>
                </a:cubicBezTo>
                <a:cubicBezTo>
                  <a:pt x="761" y="252"/>
                  <a:pt x="762" y="253"/>
                  <a:pt x="762" y="252"/>
                </a:cubicBezTo>
                <a:cubicBezTo>
                  <a:pt x="762" y="251"/>
                  <a:pt x="761" y="249"/>
                  <a:pt x="761" y="249"/>
                </a:cubicBezTo>
                <a:cubicBezTo>
                  <a:pt x="757" y="243"/>
                  <a:pt x="757" y="246"/>
                  <a:pt x="752" y="241"/>
                </a:cubicBezTo>
                <a:cubicBezTo>
                  <a:pt x="752" y="241"/>
                  <a:pt x="755" y="244"/>
                  <a:pt x="755" y="245"/>
                </a:cubicBezTo>
                <a:cubicBezTo>
                  <a:pt x="755" y="246"/>
                  <a:pt x="755" y="245"/>
                  <a:pt x="755" y="244"/>
                </a:cubicBezTo>
                <a:cubicBezTo>
                  <a:pt x="755" y="244"/>
                  <a:pt x="755" y="246"/>
                  <a:pt x="756" y="246"/>
                </a:cubicBezTo>
                <a:cubicBezTo>
                  <a:pt x="757" y="248"/>
                  <a:pt x="756" y="247"/>
                  <a:pt x="757" y="249"/>
                </a:cubicBezTo>
                <a:cubicBezTo>
                  <a:pt x="755" y="246"/>
                  <a:pt x="755" y="248"/>
                  <a:pt x="753" y="248"/>
                </a:cubicBezTo>
                <a:cubicBezTo>
                  <a:pt x="752" y="245"/>
                  <a:pt x="751" y="244"/>
                  <a:pt x="750" y="245"/>
                </a:cubicBezTo>
                <a:cubicBezTo>
                  <a:pt x="748" y="242"/>
                  <a:pt x="747" y="243"/>
                  <a:pt x="745" y="239"/>
                </a:cubicBezTo>
                <a:cubicBezTo>
                  <a:pt x="744" y="239"/>
                  <a:pt x="744" y="239"/>
                  <a:pt x="744" y="239"/>
                </a:cubicBezTo>
                <a:cubicBezTo>
                  <a:pt x="743" y="237"/>
                  <a:pt x="741" y="236"/>
                  <a:pt x="739" y="233"/>
                </a:cubicBezTo>
                <a:cubicBezTo>
                  <a:pt x="739" y="232"/>
                  <a:pt x="739" y="231"/>
                  <a:pt x="740" y="231"/>
                </a:cubicBezTo>
                <a:cubicBezTo>
                  <a:pt x="741" y="233"/>
                  <a:pt x="741" y="234"/>
                  <a:pt x="742" y="234"/>
                </a:cubicBezTo>
                <a:cubicBezTo>
                  <a:pt x="742" y="234"/>
                  <a:pt x="741" y="231"/>
                  <a:pt x="743" y="234"/>
                </a:cubicBezTo>
                <a:cubicBezTo>
                  <a:pt x="743" y="233"/>
                  <a:pt x="742" y="232"/>
                  <a:pt x="741" y="231"/>
                </a:cubicBezTo>
                <a:cubicBezTo>
                  <a:pt x="740" y="230"/>
                  <a:pt x="741" y="231"/>
                  <a:pt x="740" y="231"/>
                </a:cubicBezTo>
                <a:cubicBezTo>
                  <a:pt x="739" y="227"/>
                  <a:pt x="737" y="229"/>
                  <a:pt x="736" y="226"/>
                </a:cubicBezTo>
                <a:cubicBezTo>
                  <a:pt x="736" y="227"/>
                  <a:pt x="735" y="226"/>
                  <a:pt x="733" y="224"/>
                </a:cubicBezTo>
                <a:cubicBezTo>
                  <a:pt x="734" y="226"/>
                  <a:pt x="737" y="229"/>
                  <a:pt x="738" y="231"/>
                </a:cubicBezTo>
                <a:cubicBezTo>
                  <a:pt x="735" y="229"/>
                  <a:pt x="728" y="217"/>
                  <a:pt x="726" y="218"/>
                </a:cubicBezTo>
                <a:cubicBezTo>
                  <a:pt x="724" y="215"/>
                  <a:pt x="723" y="213"/>
                  <a:pt x="721" y="210"/>
                </a:cubicBezTo>
                <a:cubicBezTo>
                  <a:pt x="715" y="205"/>
                  <a:pt x="707" y="195"/>
                  <a:pt x="698" y="186"/>
                </a:cubicBezTo>
                <a:cubicBezTo>
                  <a:pt x="698" y="186"/>
                  <a:pt x="701" y="188"/>
                  <a:pt x="700" y="188"/>
                </a:cubicBezTo>
                <a:cubicBezTo>
                  <a:pt x="696" y="184"/>
                  <a:pt x="693" y="182"/>
                  <a:pt x="688" y="177"/>
                </a:cubicBezTo>
                <a:cubicBezTo>
                  <a:pt x="689" y="178"/>
                  <a:pt x="690" y="178"/>
                  <a:pt x="690" y="177"/>
                </a:cubicBezTo>
                <a:cubicBezTo>
                  <a:pt x="689" y="176"/>
                  <a:pt x="689" y="176"/>
                  <a:pt x="689" y="176"/>
                </a:cubicBezTo>
                <a:cubicBezTo>
                  <a:pt x="687" y="174"/>
                  <a:pt x="689" y="177"/>
                  <a:pt x="688" y="177"/>
                </a:cubicBezTo>
                <a:cubicBezTo>
                  <a:pt x="686" y="175"/>
                  <a:pt x="687" y="175"/>
                  <a:pt x="686" y="174"/>
                </a:cubicBezTo>
                <a:cubicBezTo>
                  <a:pt x="684" y="172"/>
                  <a:pt x="686" y="174"/>
                  <a:pt x="684" y="173"/>
                </a:cubicBezTo>
                <a:cubicBezTo>
                  <a:pt x="683" y="172"/>
                  <a:pt x="682" y="169"/>
                  <a:pt x="681" y="170"/>
                </a:cubicBezTo>
                <a:cubicBezTo>
                  <a:pt x="680" y="169"/>
                  <a:pt x="681" y="169"/>
                  <a:pt x="681" y="169"/>
                </a:cubicBezTo>
                <a:cubicBezTo>
                  <a:pt x="680" y="168"/>
                  <a:pt x="679" y="168"/>
                  <a:pt x="678" y="168"/>
                </a:cubicBezTo>
                <a:cubicBezTo>
                  <a:pt x="676" y="165"/>
                  <a:pt x="672" y="163"/>
                  <a:pt x="672" y="161"/>
                </a:cubicBezTo>
                <a:cubicBezTo>
                  <a:pt x="670" y="160"/>
                  <a:pt x="662" y="154"/>
                  <a:pt x="657" y="149"/>
                </a:cubicBezTo>
                <a:cubicBezTo>
                  <a:pt x="660" y="152"/>
                  <a:pt x="654" y="146"/>
                  <a:pt x="654" y="146"/>
                </a:cubicBezTo>
                <a:cubicBezTo>
                  <a:pt x="653" y="145"/>
                  <a:pt x="653" y="145"/>
                  <a:pt x="652" y="145"/>
                </a:cubicBezTo>
                <a:cubicBezTo>
                  <a:pt x="648" y="142"/>
                  <a:pt x="644" y="139"/>
                  <a:pt x="645" y="138"/>
                </a:cubicBezTo>
                <a:cubicBezTo>
                  <a:pt x="641" y="135"/>
                  <a:pt x="641" y="135"/>
                  <a:pt x="641" y="135"/>
                </a:cubicBezTo>
                <a:cubicBezTo>
                  <a:pt x="642" y="137"/>
                  <a:pt x="641" y="136"/>
                  <a:pt x="640" y="136"/>
                </a:cubicBezTo>
                <a:cubicBezTo>
                  <a:pt x="637" y="133"/>
                  <a:pt x="636" y="133"/>
                  <a:pt x="633" y="130"/>
                </a:cubicBezTo>
                <a:cubicBezTo>
                  <a:pt x="633" y="130"/>
                  <a:pt x="632" y="129"/>
                  <a:pt x="633" y="129"/>
                </a:cubicBezTo>
                <a:cubicBezTo>
                  <a:pt x="629" y="126"/>
                  <a:pt x="631" y="129"/>
                  <a:pt x="629" y="128"/>
                </a:cubicBezTo>
                <a:cubicBezTo>
                  <a:pt x="628" y="126"/>
                  <a:pt x="625" y="124"/>
                  <a:pt x="622" y="123"/>
                </a:cubicBezTo>
                <a:cubicBezTo>
                  <a:pt x="626" y="124"/>
                  <a:pt x="620" y="120"/>
                  <a:pt x="618" y="120"/>
                </a:cubicBezTo>
                <a:cubicBezTo>
                  <a:pt x="618" y="120"/>
                  <a:pt x="620" y="122"/>
                  <a:pt x="621" y="122"/>
                </a:cubicBezTo>
                <a:cubicBezTo>
                  <a:pt x="623" y="124"/>
                  <a:pt x="615" y="119"/>
                  <a:pt x="617" y="119"/>
                </a:cubicBezTo>
                <a:cubicBezTo>
                  <a:pt x="614" y="117"/>
                  <a:pt x="614" y="117"/>
                  <a:pt x="614" y="117"/>
                </a:cubicBezTo>
                <a:cubicBezTo>
                  <a:pt x="613" y="116"/>
                  <a:pt x="614" y="118"/>
                  <a:pt x="611" y="116"/>
                </a:cubicBezTo>
                <a:cubicBezTo>
                  <a:pt x="611" y="116"/>
                  <a:pt x="613" y="116"/>
                  <a:pt x="612" y="115"/>
                </a:cubicBezTo>
                <a:cubicBezTo>
                  <a:pt x="610" y="114"/>
                  <a:pt x="612" y="116"/>
                  <a:pt x="610" y="115"/>
                </a:cubicBezTo>
                <a:cubicBezTo>
                  <a:pt x="607" y="112"/>
                  <a:pt x="602" y="111"/>
                  <a:pt x="596" y="106"/>
                </a:cubicBezTo>
                <a:cubicBezTo>
                  <a:pt x="596" y="106"/>
                  <a:pt x="595" y="106"/>
                  <a:pt x="595" y="105"/>
                </a:cubicBezTo>
                <a:cubicBezTo>
                  <a:pt x="594" y="105"/>
                  <a:pt x="594" y="105"/>
                  <a:pt x="594" y="106"/>
                </a:cubicBezTo>
                <a:cubicBezTo>
                  <a:pt x="587" y="101"/>
                  <a:pt x="583" y="99"/>
                  <a:pt x="576" y="95"/>
                </a:cubicBezTo>
                <a:cubicBezTo>
                  <a:pt x="573" y="94"/>
                  <a:pt x="576" y="96"/>
                  <a:pt x="575" y="96"/>
                </a:cubicBezTo>
                <a:cubicBezTo>
                  <a:pt x="575" y="95"/>
                  <a:pt x="571" y="94"/>
                  <a:pt x="571" y="94"/>
                </a:cubicBezTo>
                <a:cubicBezTo>
                  <a:pt x="568" y="92"/>
                  <a:pt x="566" y="90"/>
                  <a:pt x="562" y="88"/>
                </a:cubicBezTo>
                <a:cubicBezTo>
                  <a:pt x="555" y="85"/>
                  <a:pt x="548" y="82"/>
                  <a:pt x="540" y="79"/>
                </a:cubicBezTo>
                <a:cubicBezTo>
                  <a:pt x="540" y="78"/>
                  <a:pt x="540" y="78"/>
                  <a:pt x="540" y="78"/>
                </a:cubicBezTo>
                <a:cubicBezTo>
                  <a:pt x="537" y="77"/>
                  <a:pt x="535" y="76"/>
                  <a:pt x="533" y="75"/>
                </a:cubicBezTo>
                <a:cubicBezTo>
                  <a:pt x="530" y="74"/>
                  <a:pt x="529" y="74"/>
                  <a:pt x="526" y="73"/>
                </a:cubicBezTo>
                <a:cubicBezTo>
                  <a:pt x="526" y="72"/>
                  <a:pt x="526" y="72"/>
                  <a:pt x="526" y="72"/>
                </a:cubicBezTo>
                <a:cubicBezTo>
                  <a:pt x="521" y="71"/>
                  <a:pt x="517" y="70"/>
                  <a:pt x="514" y="68"/>
                </a:cubicBezTo>
                <a:cubicBezTo>
                  <a:pt x="510" y="68"/>
                  <a:pt x="504" y="65"/>
                  <a:pt x="502" y="64"/>
                </a:cubicBezTo>
                <a:cubicBezTo>
                  <a:pt x="500" y="63"/>
                  <a:pt x="502" y="65"/>
                  <a:pt x="502" y="65"/>
                </a:cubicBezTo>
                <a:cubicBezTo>
                  <a:pt x="497" y="64"/>
                  <a:pt x="493" y="62"/>
                  <a:pt x="488" y="60"/>
                </a:cubicBezTo>
                <a:cubicBezTo>
                  <a:pt x="485" y="60"/>
                  <a:pt x="481" y="60"/>
                  <a:pt x="480" y="59"/>
                </a:cubicBezTo>
                <a:cubicBezTo>
                  <a:pt x="483" y="59"/>
                  <a:pt x="485" y="60"/>
                  <a:pt x="484" y="59"/>
                </a:cubicBezTo>
                <a:cubicBezTo>
                  <a:pt x="482" y="58"/>
                  <a:pt x="480" y="59"/>
                  <a:pt x="480" y="58"/>
                </a:cubicBezTo>
                <a:cubicBezTo>
                  <a:pt x="479" y="58"/>
                  <a:pt x="479" y="58"/>
                  <a:pt x="479" y="59"/>
                </a:cubicBezTo>
                <a:cubicBezTo>
                  <a:pt x="474" y="58"/>
                  <a:pt x="470" y="57"/>
                  <a:pt x="468" y="56"/>
                </a:cubicBezTo>
                <a:cubicBezTo>
                  <a:pt x="466" y="56"/>
                  <a:pt x="469" y="57"/>
                  <a:pt x="464" y="56"/>
                </a:cubicBezTo>
                <a:cubicBezTo>
                  <a:pt x="465" y="55"/>
                  <a:pt x="461" y="54"/>
                  <a:pt x="459" y="54"/>
                </a:cubicBezTo>
                <a:cubicBezTo>
                  <a:pt x="459" y="54"/>
                  <a:pt x="459" y="54"/>
                  <a:pt x="458" y="54"/>
                </a:cubicBezTo>
                <a:cubicBezTo>
                  <a:pt x="458" y="54"/>
                  <a:pt x="459" y="54"/>
                  <a:pt x="461" y="54"/>
                </a:cubicBezTo>
                <a:cubicBezTo>
                  <a:pt x="461" y="53"/>
                  <a:pt x="460" y="53"/>
                  <a:pt x="458" y="53"/>
                </a:cubicBezTo>
                <a:cubicBezTo>
                  <a:pt x="457" y="53"/>
                  <a:pt x="456" y="53"/>
                  <a:pt x="456" y="54"/>
                </a:cubicBezTo>
                <a:cubicBezTo>
                  <a:pt x="453" y="53"/>
                  <a:pt x="452" y="52"/>
                  <a:pt x="450" y="52"/>
                </a:cubicBezTo>
                <a:cubicBezTo>
                  <a:pt x="448" y="51"/>
                  <a:pt x="451" y="52"/>
                  <a:pt x="450" y="52"/>
                </a:cubicBezTo>
                <a:cubicBezTo>
                  <a:pt x="442" y="51"/>
                  <a:pt x="434" y="51"/>
                  <a:pt x="428" y="49"/>
                </a:cubicBezTo>
                <a:cubicBezTo>
                  <a:pt x="426" y="49"/>
                  <a:pt x="429" y="50"/>
                  <a:pt x="427" y="50"/>
                </a:cubicBezTo>
                <a:cubicBezTo>
                  <a:pt x="424" y="50"/>
                  <a:pt x="424" y="49"/>
                  <a:pt x="426" y="49"/>
                </a:cubicBezTo>
                <a:cubicBezTo>
                  <a:pt x="426" y="48"/>
                  <a:pt x="425" y="49"/>
                  <a:pt x="423" y="48"/>
                </a:cubicBezTo>
                <a:cubicBezTo>
                  <a:pt x="423" y="49"/>
                  <a:pt x="423" y="49"/>
                  <a:pt x="423" y="49"/>
                </a:cubicBezTo>
                <a:cubicBezTo>
                  <a:pt x="416" y="48"/>
                  <a:pt x="410" y="48"/>
                  <a:pt x="402" y="48"/>
                </a:cubicBezTo>
                <a:cubicBezTo>
                  <a:pt x="404" y="47"/>
                  <a:pt x="401" y="47"/>
                  <a:pt x="397" y="47"/>
                </a:cubicBezTo>
                <a:cubicBezTo>
                  <a:pt x="397" y="46"/>
                  <a:pt x="397" y="46"/>
                  <a:pt x="397" y="46"/>
                </a:cubicBezTo>
                <a:cubicBezTo>
                  <a:pt x="394" y="47"/>
                  <a:pt x="393" y="46"/>
                  <a:pt x="391" y="46"/>
                </a:cubicBezTo>
                <a:cubicBezTo>
                  <a:pt x="389" y="46"/>
                  <a:pt x="395" y="47"/>
                  <a:pt x="393" y="48"/>
                </a:cubicBezTo>
                <a:cubicBezTo>
                  <a:pt x="390" y="47"/>
                  <a:pt x="390" y="47"/>
                  <a:pt x="388" y="47"/>
                </a:cubicBezTo>
                <a:cubicBezTo>
                  <a:pt x="386" y="47"/>
                  <a:pt x="388" y="47"/>
                  <a:pt x="388" y="48"/>
                </a:cubicBezTo>
                <a:cubicBezTo>
                  <a:pt x="385" y="48"/>
                  <a:pt x="385" y="47"/>
                  <a:pt x="382" y="48"/>
                </a:cubicBezTo>
                <a:cubicBezTo>
                  <a:pt x="382" y="47"/>
                  <a:pt x="383" y="47"/>
                  <a:pt x="384" y="47"/>
                </a:cubicBezTo>
                <a:cubicBezTo>
                  <a:pt x="383" y="47"/>
                  <a:pt x="380" y="48"/>
                  <a:pt x="380" y="47"/>
                </a:cubicBezTo>
                <a:cubicBezTo>
                  <a:pt x="379" y="47"/>
                  <a:pt x="380" y="48"/>
                  <a:pt x="377" y="48"/>
                </a:cubicBezTo>
                <a:cubicBezTo>
                  <a:pt x="376" y="47"/>
                  <a:pt x="377" y="47"/>
                  <a:pt x="376" y="47"/>
                </a:cubicBezTo>
                <a:cubicBezTo>
                  <a:pt x="375" y="47"/>
                  <a:pt x="371" y="48"/>
                  <a:pt x="375" y="48"/>
                </a:cubicBezTo>
                <a:cubicBezTo>
                  <a:pt x="374" y="48"/>
                  <a:pt x="373" y="49"/>
                  <a:pt x="371" y="49"/>
                </a:cubicBezTo>
                <a:cubicBezTo>
                  <a:pt x="372" y="48"/>
                  <a:pt x="370" y="48"/>
                  <a:pt x="371" y="47"/>
                </a:cubicBezTo>
                <a:cubicBezTo>
                  <a:pt x="370" y="47"/>
                  <a:pt x="367" y="48"/>
                  <a:pt x="368" y="47"/>
                </a:cubicBezTo>
                <a:cubicBezTo>
                  <a:pt x="365" y="48"/>
                  <a:pt x="363" y="48"/>
                  <a:pt x="361" y="48"/>
                </a:cubicBezTo>
                <a:cubicBezTo>
                  <a:pt x="361" y="47"/>
                  <a:pt x="362" y="47"/>
                  <a:pt x="363" y="47"/>
                </a:cubicBezTo>
                <a:cubicBezTo>
                  <a:pt x="363" y="47"/>
                  <a:pt x="361" y="47"/>
                  <a:pt x="359" y="47"/>
                </a:cubicBezTo>
                <a:cubicBezTo>
                  <a:pt x="358" y="48"/>
                  <a:pt x="355" y="48"/>
                  <a:pt x="351" y="48"/>
                </a:cubicBezTo>
                <a:cubicBezTo>
                  <a:pt x="351" y="49"/>
                  <a:pt x="354" y="48"/>
                  <a:pt x="354" y="49"/>
                </a:cubicBezTo>
                <a:cubicBezTo>
                  <a:pt x="350" y="50"/>
                  <a:pt x="351" y="49"/>
                  <a:pt x="348" y="49"/>
                </a:cubicBezTo>
                <a:cubicBezTo>
                  <a:pt x="350" y="50"/>
                  <a:pt x="344" y="50"/>
                  <a:pt x="342" y="50"/>
                </a:cubicBezTo>
                <a:cubicBezTo>
                  <a:pt x="340" y="50"/>
                  <a:pt x="343" y="50"/>
                  <a:pt x="341" y="51"/>
                </a:cubicBezTo>
                <a:cubicBezTo>
                  <a:pt x="336" y="52"/>
                  <a:pt x="334" y="52"/>
                  <a:pt x="332" y="51"/>
                </a:cubicBezTo>
                <a:cubicBezTo>
                  <a:pt x="334" y="50"/>
                  <a:pt x="335" y="51"/>
                  <a:pt x="335" y="51"/>
                </a:cubicBezTo>
                <a:cubicBezTo>
                  <a:pt x="336" y="51"/>
                  <a:pt x="336" y="51"/>
                  <a:pt x="336" y="51"/>
                </a:cubicBezTo>
                <a:cubicBezTo>
                  <a:pt x="336" y="50"/>
                  <a:pt x="334" y="51"/>
                  <a:pt x="335" y="50"/>
                </a:cubicBezTo>
                <a:cubicBezTo>
                  <a:pt x="331" y="51"/>
                  <a:pt x="331" y="51"/>
                  <a:pt x="331" y="52"/>
                </a:cubicBezTo>
                <a:cubicBezTo>
                  <a:pt x="330" y="51"/>
                  <a:pt x="326" y="51"/>
                  <a:pt x="326" y="52"/>
                </a:cubicBezTo>
                <a:cubicBezTo>
                  <a:pt x="323" y="53"/>
                  <a:pt x="325" y="52"/>
                  <a:pt x="326" y="51"/>
                </a:cubicBezTo>
                <a:cubicBezTo>
                  <a:pt x="326" y="51"/>
                  <a:pt x="322" y="52"/>
                  <a:pt x="321" y="53"/>
                </a:cubicBezTo>
                <a:cubicBezTo>
                  <a:pt x="321" y="53"/>
                  <a:pt x="322" y="53"/>
                  <a:pt x="323" y="53"/>
                </a:cubicBezTo>
                <a:cubicBezTo>
                  <a:pt x="321" y="53"/>
                  <a:pt x="315" y="54"/>
                  <a:pt x="316" y="55"/>
                </a:cubicBezTo>
                <a:cubicBezTo>
                  <a:pt x="314" y="56"/>
                  <a:pt x="314" y="55"/>
                  <a:pt x="312" y="55"/>
                </a:cubicBezTo>
                <a:cubicBezTo>
                  <a:pt x="313" y="55"/>
                  <a:pt x="314" y="54"/>
                  <a:pt x="315" y="54"/>
                </a:cubicBezTo>
                <a:cubicBezTo>
                  <a:pt x="317" y="53"/>
                  <a:pt x="317" y="53"/>
                  <a:pt x="320" y="52"/>
                </a:cubicBezTo>
                <a:cubicBezTo>
                  <a:pt x="319" y="52"/>
                  <a:pt x="314" y="54"/>
                  <a:pt x="313" y="54"/>
                </a:cubicBezTo>
                <a:cubicBezTo>
                  <a:pt x="310" y="54"/>
                  <a:pt x="314" y="54"/>
                  <a:pt x="312" y="55"/>
                </a:cubicBezTo>
                <a:cubicBezTo>
                  <a:pt x="308" y="56"/>
                  <a:pt x="308" y="56"/>
                  <a:pt x="304" y="57"/>
                </a:cubicBezTo>
                <a:cubicBezTo>
                  <a:pt x="305" y="57"/>
                  <a:pt x="307" y="57"/>
                  <a:pt x="307" y="56"/>
                </a:cubicBezTo>
                <a:cubicBezTo>
                  <a:pt x="305" y="56"/>
                  <a:pt x="302" y="58"/>
                  <a:pt x="302" y="58"/>
                </a:cubicBezTo>
                <a:cubicBezTo>
                  <a:pt x="299" y="59"/>
                  <a:pt x="304" y="57"/>
                  <a:pt x="301" y="58"/>
                </a:cubicBezTo>
                <a:cubicBezTo>
                  <a:pt x="301" y="57"/>
                  <a:pt x="304" y="57"/>
                  <a:pt x="303" y="57"/>
                </a:cubicBezTo>
                <a:cubicBezTo>
                  <a:pt x="303" y="57"/>
                  <a:pt x="298" y="58"/>
                  <a:pt x="297" y="58"/>
                </a:cubicBezTo>
                <a:cubicBezTo>
                  <a:pt x="298" y="59"/>
                  <a:pt x="301" y="57"/>
                  <a:pt x="301" y="58"/>
                </a:cubicBezTo>
                <a:cubicBezTo>
                  <a:pt x="296" y="59"/>
                  <a:pt x="295" y="60"/>
                  <a:pt x="292" y="60"/>
                </a:cubicBezTo>
                <a:cubicBezTo>
                  <a:pt x="290" y="61"/>
                  <a:pt x="289" y="61"/>
                  <a:pt x="289" y="62"/>
                </a:cubicBezTo>
                <a:cubicBezTo>
                  <a:pt x="288" y="62"/>
                  <a:pt x="283" y="62"/>
                  <a:pt x="283" y="63"/>
                </a:cubicBezTo>
                <a:cubicBezTo>
                  <a:pt x="279" y="65"/>
                  <a:pt x="279" y="64"/>
                  <a:pt x="276" y="65"/>
                </a:cubicBezTo>
                <a:cubicBezTo>
                  <a:pt x="274" y="66"/>
                  <a:pt x="277" y="66"/>
                  <a:pt x="276" y="66"/>
                </a:cubicBezTo>
                <a:cubicBezTo>
                  <a:pt x="273" y="67"/>
                  <a:pt x="273" y="67"/>
                  <a:pt x="273" y="67"/>
                </a:cubicBezTo>
                <a:cubicBezTo>
                  <a:pt x="275" y="65"/>
                  <a:pt x="264" y="71"/>
                  <a:pt x="260" y="71"/>
                </a:cubicBezTo>
                <a:cubicBezTo>
                  <a:pt x="259" y="72"/>
                  <a:pt x="259" y="72"/>
                  <a:pt x="259" y="73"/>
                </a:cubicBezTo>
                <a:cubicBezTo>
                  <a:pt x="257" y="73"/>
                  <a:pt x="254" y="74"/>
                  <a:pt x="253" y="75"/>
                </a:cubicBezTo>
                <a:cubicBezTo>
                  <a:pt x="253" y="75"/>
                  <a:pt x="253" y="75"/>
                  <a:pt x="253" y="74"/>
                </a:cubicBezTo>
                <a:cubicBezTo>
                  <a:pt x="248" y="77"/>
                  <a:pt x="246" y="78"/>
                  <a:pt x="239" y="81"/>
                </a:cubicBezTo>
                <a:cubicBezTo>
                  <a:pt x="240" y="80"/>
                  <a:pt x="244" y="78"/>
                  <a:pt x="245" y="78"/>
                </a:cubicBezTo>
                <a:cubicBezTo>
                  <a:pt x="244" y="78"/>
                  <a:pt x="244" y="76"/>
                  <a:pt x="243" y="77"/>
                </a:cubicBezTo>
                <a:cubicBezTo>
                  <a:pt x="243" y="77"/>
                  <a:pt x="242" y="76"/>
                  <a:pt x="243" y="75"/>
                </a:cubicBezTo>
                <a:cubicBezTo>
                  <a:pt x="244" y="75"/>
                  <a:pt x="244" y="75"/>
                  <a:pt x="245" y="75"/>
                </a:cubicBezTo>
                <a:cubicBezTo>
                  <a:pt x="247" y="74"/>
                  <a:pt x="243" y="74"/>
                  <a:pt x="246" y="73"/>
                </a:cubicBezTo>
                <a:cubicBezTo>
                  <a:pt x="245" y="73"/>
                  <a:pt x="244" y="74"/>
                  <a:pt x="243" y="75"/>
                </a:cubicBezTo>
                <a:cubicBezTo>
                  <a:pt x="243" y="73"/>
                  <a:pt x="250" y="71"/>
                  <a:pt x="252" y="71"/>
                </a:cubicBezTo>
                <a:cubicBezTo>
                  <a:pt x="254" y="70"/>
                  <a:pt x="251" y="70"/>
                  <a:pt x="254" y="69"/>
                </a:cubicBezTo>
                <a:cubicBezTo>
                  <a:pt x="247" y="70"/>
                  <a:pt x="242" y="74"/>
                  <a:pt x="237" y="76"/>
                </a:cubicBezTo>
                <a:cubicBezTo>
                  <a:pt x="236" y="76"/>
                  <a:pt x="237" y="76"/>
                  <a:pt x="237" y="76"/>
                </a:cubicBezTo>
                <a:cubicBezTo>
                  <a:pt x="235" y="77"/>
                  <a:pt x="233" y="78"/>
                  <a:pt x="233" y="78"/>
                </a:cubicBezTo>
                <a:cubicBezTo>
                  <a:pt x="234" y="77"/>
                  <a:pt x="235" y="77"/>
                  <a:pt x="235" y="76"/>
                </a:cubicBezTo>
                <a:cubicBezTo>
                  <a:pt x="232" y="77"/>
                  <a:pt x="234" y="77"/>
                  <a:pt x="231" y="78"/>
                </a:cubicBezTo>
                <a:cubicBezTo>
                  <a:pt x="229" y="78"/>
                  <a:pt x="231" y="77"/>
                  <a:pt x="227" y="79"/>
                </a:cubicBezTo>
                <a:cubicBezTo>
                  <a:pt x="227" y="78"/>
                  <a:pt x="230" y="77"/>
                  <a:pt x="231" y="76"/>
                </a:cubicBezTo>
                <a:cubicBezTo>
                  <a:pt x="229" y="77"/>
                  <a:pt x="228" y="77"/>
                  <a:pt x="224" y="79"/>
                </a:cubicBezTo>
                <a:cubicBezTo>
                  <a:pt x="227" y="76"/>
                  <a:pt x="236" y="73"/>
                  <a:pt x="233" y="72"/>
                </a:cubicBezTo>
                <a:cubicBezTo>
                  <a:pt x="233" y="72"/>
                  <a:pt x="231" y="72"/>
                  <a:pt x="231" y="72"/>
                </a:cubicBezTo>
                <a:cubicBezTo>
                  <a:pt x="229" y="73"/>
                  <a:pt x="233" y="72"/>
                  <a:pt x="230" y="73"/>
                </a:cubicBezTo>
                <a:cubicBezTo>
                  <a:pt x="230" y="73"/>
                  <a:pt x="232" y="73"/>
                  <a:pt x="232" y="73"/>
                </a:cubicBezTo>
                <a:cubicBezTo>
                  <a:pt x="227" y="76"/>
                  <a:pt x="222" y="80"/>
                  <a:pt x="219" y="80"/>
                </a:cubicBezTo>
                <a:cubicBezTo>
                  <a:pt x="223" y="79"/>
                  <a:pt x="216" y="80"/>
                  <a:pt x="222" y="77"/>
                </a:cubicBezTo>
                <a:cubicBezTo>
                  <a:pt x="221" y="76"/>
                  <a:pt x="216" y="78"/>
                  <a:pt x="218" y="76"/>
                </a:cubicBezTo>
                <a:cubicBezTo>
                  <a:pt x="217" y="77"/>
                  <a:pt x="210" y="80"/>
                  <a:pt x="210" y="82"/>
                </a:cubicBezTo>
                <a:cubicBezTo>
                  <a:pt x="205" y="84"/>
                  <a:pt x="210" y="81"/>
                  <a:pt x="203" y="85"/>
                </a:cubicBezTo>
                <a:cubicBezTo>
                  <a:pt x="207" y="83"/>
                  <a:pt x="205" y="85"/>
                  <a:pt x="206" y="85"/>
                </a:cubicBezTo>
                <a:cubicBezTo>
                  <a:pt x="203" y="87"/>
                  <a:pt x="205" y="85"/>
                  <a:pt x="204" y="85"/>
                </a:cubicBezTo>
                <a:cubicBezTo>
                  <a:pt x="202" y="86"/>
                  <a:pt x="201" y="88"/>
                  <a:pt x="199" y="88"/>
                </a:cubicBezTo>
                <a:cubicBezTo>
                  <a:pt x="199" y="89"/>
                  <a:pt x="199" y="89"/>
                  <a:pt x="198" y="89"/>
                </a:cubicBezTo>
                <a:cubicBezTo>
                  <a:pt x="200" y="89"/>
                  <a:pt x="202" y="86"/>
                  <a:pt x="203" y="86"/>
                </a:cubicBezTo>
                <a:cubicBezTo>
                  <a:pt x="204" y="87"/>
                  <a:pt x="202" y="88"/>
                  <a:pt x="201" y="88"/>
                </a:cubicBezTo>
                <a:cubicBezTo>
                  <a:pt x="201" y="89"/>
                  <a:pt x="205" y="87"/>
                  <a:pt x="202" y="89"/>
                </a:cubicBezTo>
                <a:cubicBezTo>
                  <a:pt x="202" y="89"/>
                  <a:pt x="204" y="88"/>
                  <a:pt x="205" y="87"/>
                </a:cubicBezTo>
                <a:cubicBezTo>
                  <a:pt x="203" y="89"/>
                  <a:pt x="198" y="91"/>
                  <a:pt x="198" y="92"/>
                </a:cubicBezTo>
                <a:cubicBezTo>
                  <a:pt x="198" y="92"/>
                  <a:pt x="198" y="91"/>
                  <a:pt x="195" y="93"/>
                </a:cubicBezTo>
                <a:cubicBezTo>
                  <a:pt x="195" y="92"/>
                  <a:pt x="196" y="92"/>
                  <a:pt x="197" y="91"/>
                </a:cubicBezTo>
                <a:cubicBezTo>
                  <a:pt x="196" y="91"/>
                  <a:pt x="194" y="92"/>
                  <a:pt x="192" y="94"/>
                </a:cubicBezTo>
                <a:cubicBezTo>
                  <a:pt x="191" y="94"/>
                  <a:pt x="190" y="94"/>
                  <a:pt x="190" y="93"/>
                </a:cubicBezTo>
                <a:cubicBezTo>
                  <a:pt x="187" y="95"/>
                  <a:pt x="190" y="94"/>
                  <a:pt x="187" y="96"/>
                </a:cubicBezTo>
                <a:cubicBezTo>
                  <a:pt x="189" y="94"/>
                  <a:pt x="184" y="97"/>
                  <a:pt x="184" y="96"/>
                </a:cubicBezTo>
                <a:cubicBezTo>
                  <a:pt x="182" y="98"/>
                  <a:pt x="180" y="99"/>
                  <a:pt x="179" y="100"/>
                </a:cubicBezTo>
                <a:cubicBezTo>
                  <a:pt x="179" y="99"/>
                  <a:pt x="179" y="98"/>
                  <a:pt x="181" y="98"/>
                </a:cubicBezTo>
                <a:cubicBezTo>
                  <a:pt x="184" y="96"/>
                  <a:pt x="180" y="98"/>
                  <a:pt x="180" y="97"/>
                </a:cubicBezTo>
                <a:cubicBezTo>
                  <a:pt x="184" y="95"/>
                  <a:pt x="186" y="93"/>
                  <a:pt x="191" y="90"/>
                </a:cubicBezTo>
                <a:cubicBezTo>
                  <a:pt x="188" y="92"/>
                  <a:pt x="189" y="92"/>
                  <a:pt x="192" y="90"/>
                </a:cubicBezTo>
                <a:cubicBezTo>
                  <a:pt x="194" y="88"/>
                  <a:pt x="194" y="88"/>
                  <a:pt x="198" y="86"/>
                </a:cubicBezTo>
                <a:cubicBezTo>
                  <a:pt x="200" y="85"/>
                  <a:pt x="196" y="86"/>
                  <a:pt x="200" y="84"/>
                </a:cubicBezTo>
                <a:cubicBezTo>
                  <a:pt x="199" y="85"/>
                  <a:pt x="204" y="82"/>
                  <a:pt x="204" y="84"/>
                </a:cubicBezTo>
                <a:cubicBezTo>
                  <a:pt x="204" y="84"/>
                  <a:pt x="206" y="83"/>
                  <a:pt x="208" y="82"/>
                </a:cubicBezTo>
                <a:cubicBezTo>
                  <a:pt x="208" y="81"/>
                  <a:pt x="209" y="81"/>
                  <a:pt x="209" y="81"/>
                </a:cubicBezTo>
                <a:cubicBezTo>
                  <a:pt x="209" y="80"/>
                  <a:pt x="205" y="82"/>
                  <a:pt x="207" y="82"/>
                </a:cubicBezTo>
                <a:cubicBezTo>
                  <a:pt x="205" y="83"/>
                  <a:pt x="203" y="84"/>
                  <a:pt x="203" y="83"/>
                </a:cubicBezTo>
                <a:cubicBezTo>
                  <a:pt x="206" y="81"/>
                  <a:pt x="206" y="81"/>
                  <a:pt x="206" y="81"/>
                </a:cubicBezTo>
                <a:cubicBezTo>
                  <a:pt x="206" y="81"/>
                  <a:pt x="205" y="82"/>
                  <a:pt x="206" y="82"/>
                </a:cubicBezTo>
                <a:cubicBezTo>
                  <a:pt x="208" y="81"/>
                  <a:pt x="207" y="81"/>
                  <a:pt x="207" y="80"/>
                </a:cubicBezTo>
                <a:cubicBezTo>
                  <a:pt x="208" y="79"/>
                  <a:pt x="209" y="80"/>
                  <a:pt x="210" y="79"/>
                </a:cubicBezTo>
                <a:cubicBezTo>
                  <a:pt x="212" y="78"/>
                  <a:pt x="209" y="81"/>
                  <a:pt x="213" y="79"/>
                </a:cubicBezTo>
                <a:cubicBezTo>
                  <a:pt x="215" y="78"/>
                  <a:pt x="214" y="77"/>
                  <a:pt x="216" y="77"/>
                </a:cubicBezTo>
                <a:cubicBezTo>
                  <a:pt x="218" y="75"/>
                  <a:pt x="218" y="73"/>
                  <a:pt x="217" y="73"/>
                </a:cubicBezTo>
                <a:cubicBezTo>
                  <a:pt x="216" y="74"/>
                  <a:pt x="216" y="74"/>
                  <a:pt x="213" y="75"/>
                </a:cubicBezTo>
                <a:cubicBezTo>
                  <a:pt x="213" y="74"/>
                  <a:pt x="213" y="74"/>
                  <a:pt x="213" y="74"/>
                </a:cubicBezTo>
                <a:cubicBezTo>
                  <a:pt x="219" y="70"/>
                  <a:pt x="218" y="72"/>
                  <a:pt x="221" y="70"/>
                </a:cubicBezTo>
                <a:cubicBezTo>
                  <a:pt x="222" y="70"/>
                  <a:pt x="220" y="71"/>
                  <a:pt x="219" y="72"/>
                </a:cubicBezTo>
                <a:cubicBezTo>
                  <a:pt x="218" y="73"/>
                  <a:pt x="221" y="71"/>
                  <a:pt x="219" y="73"/>
                </a:cubicBezTo>
                <a:cubicBezTo>
                  <a:pt x="219" y="73"/>
                  <a:pt x="223" y="71"/>
                  <a:pt x="222" y="72"/>
                </a:cubicBezTo>
                <a:cubicBezTo>
                  <a:pt x="224" y="71"/>
                  <a:pt x="221" y="72"/>
                  <a:pt x="221" y="71"/>
                </a:cubicBezTo>
                <a:cubicBezTo>
                  <a:pt x="224" y="70"/>
                  <a:pt x="221" y="70"/>
                  <a:pt x="224" y="68"/>
                </a:cubicBezTo>
                <a:cubicBezTo>
                  <a:pt x="224" y="68"/>
                  <a:pt x="224" y="68"/>
                  <a:pt x="224" y="68"/>
                </a:cubicBezTo>
                <a:cubicBezTo>
                  <a:pt x="223" y="68"/>
                  <a:pt x="223" y="69"/>
                  <a:pt x="221" y="70"/>
                </a:cubicBezTo>
                <a:cubicBezTo>
                  <a:pt x="224" y="66"/>
                  <a:pt x="231" y="66"/>
                  <a:pt x="235" y="63"/>
                </a:cubicBezTo>
                <a:cubicBezTo>
                  <a:pt x="234" y="63"/>
                  <a:pt x="233" y="64"/>
                  <a:pt x="234" y="62"/>
                </a:cubicBezTo>
                <a:cubicBezTo>
                  <a:pt x="231" y="63"/>
                  <a:pt x="234" y="63"/>
                  <a:pt x="231" y="64"/>
                </a:cubicBezTo>
                <a:cubicBezTo>
                  <a:pt x="233" y="63"/>
                  <a:pt x="232" y="63"/>
                  <a:pt x="234" y="61"/>
                </a:cubicBezTo>
                <a:cubicBezTo>
                  <a:pt x="236" y="60"/>
                  <a:pt x="235" y="61"/>
                  <a:pt x="234" y="61"/>
                </a:cubicBezTo>
                <a:cubicBezTo>
                  <a:pt x="235" y="61"/>
                  <a:pt x="236" y="61"/>
                  <a:pt x="236" y="62"/>
                </a:cubicBezTo>
                <a:cubicBezTo>
                  <a:pt x="239" y="60"/>
                  <a:pt x="239" y="60"/>
                  <a:pt x="241" y="59"/>
                </a:cubicBezTo>
                <a:cubicBezTo>
                  <a:pt x="240" y="60"/>
                  <a:pt x="244" y="58"/>
                  <a:pt x="245" y="58"/>
                </a:cubicBezTo>
                <a:cubicBezTo>
                  <a:pt x="248" y="57"/>
                  <a:pt x="244" y="57"/>
                  <a:pt x="247" y="57"/>
                </a:cubicBezTo>
                <a:cubicBezTo>
                  <a:pt x="249" y="55"/>
                  <a:pt x="249" y="56"/>
                  <a:pt x="249" y="56"/>
                </a:cubicBezTo>
                <a:cubicBezTo>
                  <a:pt x="248" y="58"/>
                  <a:pt x="246" y="58"/>
                  <a:pt x="244" y="59"/>
                </a:cubicBezTo>
                <a:cubicBezTo>
                  <a:pt x="245" y="59"/>
                  <a:pt x="246" y="59"/>
                  <a:pt x="244" y="61"/>
                </a:cubicBezTo>
                <a:cubicBezTo>
                  <a:pt x="244" y="61"/>
                  <a:pt x="245" y="60"/>
                  <a:pt x="245" y="61"/>
                </a:cubicBezTo>
                <a:cubicBezTo>
                  <a:pt x="245" y="60"/>
                  <a:pt x="245" y="60"/>
                  <a:pt x="246" y="59"/>
                </a:cubicBezTo>
                <a:cubicBezTo>
                  <a:pt x="247" y="59"/>
                  <a:pt x="248" y="59"/>
                  <a:pt x="248" y="59"/>
                </a:cubicBezTo>
                <a:cubicBezTo>
                  <a:pt x="250" y="58"/>
                  <a:pt x="245" y="59"/>
                  <a:pt x="246" y="59"/>
                </a:cubicBezTo>
                <a:cubicBezTo>
                  <a:pt x="248" y="57"/>
                  <a:pt x="253" y="56"/>
                  <a:pt x="253" y="55"/>
                </a:cubicBezTo>
                <a:cubicBezTo>
                  <a:pt x="255" y="54"/>
                  <a:pt x="255" y="55"/>
                  <a:pt x="257" y="55"/>
                </a:cubicBezTo>
                <a:cubicBezTo>
                  <a:pt x="257" y="54"/>
                  <a:pt x="264" y="50"/>
                  <a:pt x="267" y="50"/>
                </a:cubicBezTo>
                <a:cubicBezTo>
                  <a:pt x="271" y="49"/>
                  <a:pt x="268" y="48"/>
                  <a:pt x="268" y="48"/>
                </a:cubicBezTo>
                <a:cubicBezTo>
                  <a:pt x="266" y="49"/>
                  <a:pt x="263" y="49"/>
                  <a:pt x="263" y="50"/>
                </a:cubicBezTo>
                <a:cubicBezTo>
                  <a:pt x="263" y="50"/>
                  <a:pt x="265" y="50"/>
                  <a:pt x="266" y="49"/>
                </a:cubicBezTo>
                <a:cubicBezTo>
                  <a:pt x="263" y="51"/>
                  <a:pt x="256" y="53"/>
                  <a:pt x="253" y="55"/>
                </a:cubicBezTo>
                <a:cubicBezTo>
                  <a:pt x="253" y="54"/>
                  <a:pt x="252" y="54"/>
                  <a:pt x="254" y="53"/>
                </a:cubicBezTo>
                <a:cubicBezTo>
                  <a:pt x="256" y="52"/>
                  <a:pt x="258" y="52"/>
                  <a:pt x="258" y="51"/>
                </a:cubicBezTo>
                <a:cubicBezTo>
                  <a:pt x="261" y="50"/>
                  <a:pt x="259" y="52"/>
                  <a:pt x="257" y="52"/>
                </a:cubicBezTo>
                <a:cubicBezTo>
                  <a:pt x="261" y="51"/>
                  <a:pt x="263" y="49"/>
                  <a:pt x="267" y="48"/>
                </a:cubicBezTo>
                <a:cubicBezTo>
                  <a:pt x="262" y="49"/>
                  <a:pt x="253" y="52"/>
                  <a:pt x="247" y="55"/>
                </a:cubicBezTo>
                <a:cubicBezTo>
                  <a:pt x="244" y="56"/>
                  <a:pt x="242" y="56"/>
                  <a:pt x="242" y="55"/>
                </a:cubicBezTo>
                <a:cubicBezTo>
                  <a:pt x="240" y="56"/>
                  <a:pt x="242" y="56"/>
                  <a:pt x="242" y="57"/>
                </a:cubicBezTo>
                <a:cubicBezTo>
                  <a:pt x="240" y="57"/>
                  <a:pt x="241" y="58"/>
                  <a:pt x="239" y="58"/>
                </a:cubicBezTo>
                <a:cubicBezTo>
                  <a:pt x="238" y="58"/>
                  <a:pt x="240" y="57"/>
                  <a:pt x="239" y="57"/>
                </a:cubicBezTo>
                <a:cubicBezTo>
                  <a:pt x="238" y="57"/>
                  <a:pt x="236" y="58"/>
                  <a:pt x="234" y="59"/>
                </a:cubicBezTo>
                <a:cubicBezTo>
                  <a:pt x="233" y="60"/>
                  <a:pt x="235" y="59"/>
                  <a:pt x="234" y="60"/>
                </a:cubicBezTo>
                <a:cubicBezTo>
                  <a:pt x="236" y="59"/>
                  <a:pt x="235" y="59"/>
                  <a:pt x="235" y="59"/>
                </a:cubicBezTo>
                <a:cubicBezTo>
                  <a:pt x="237" y="57"/>
                  <a:pt x="237" y="58"/>
                  <a:pt x="239" y="58"/>
                </a:cubicBezTo>
                <a:cubicBezTo>
                  <a:pt x="238" y="59"/>
                  <a:pt x="227" y="63"/>
                  <a:pt x="229" y="64"/>
                </a:cubicBezTo>
                <a:cubicBezTo>
                  <a:pt x="228" y="64"/>
                  <a:pt x="227" y="64"/>
                  <a:pt x="226" y="64"/>
                </a:cubicBezTo>
                <a:cubicBezTo>
                  <a:pt x="229" y="61"/>
                  <a:pt x="225" y="63"/>
                  <a:pt x="223" y="62"/>
                </a:cubicBezTo>
                <a:cubicBezTo>
                  <a:pt x="222" y="63"/>
                  <a:pt x="222" y="63"/>
                  <a:pt x="220" y="64"/>
                </a:cubicBezTo>
                <a:cubicBezTo>
                  <a:pt x="220" y="64"/>
                  <a:pt x="221" y="63"/>
                  <a:pt x="221" y="63"/>
                </a:cubicBezTo>
                <a:cubicBezTo>
                  <a:pt x="216" y="65"/>
                  <a:pt x="222" y="64"/>
                  <a:pt x="217" y="66"/>
                </a:cubicBezTo>
                <a:cubicBezTo>
                  <a:pt x="217" y="65"/>
                  <a:pt x="218" y="65"/>
                  <a:pt x="218" y="64"/>
                </a:cubicBezTo>
                <a:cubicBezTo>
                  <a:pt x="213" y="68"/>
                  <a:pt x="214" y="68"/>
                  <a:pt x="210" y="70"/>
                </a:cubicBezTo>
                <a:cubicBezTo>
                  <a:pt x="209" y="69"/>
                  <a:pt x="209" y="69"/>
                  <a:pt x="209" y="69"/>
                </a:cubicBezTo>
                <a:cubicBezTo>
                  <a:pt x="209" y="69"/>
                  <a:pt x="207" y="71"/>
                  <a:pt x="205" y="72"/>
                </a:cubicBezTo>
                <a:cubicBezTo>
                  <a:pt x="205" y="72"/>
                  <a:pt x="207" y="72"/>
                  <a:pt x="204" y="74"/>
                </a:cubicBezTo>
                <a:cubicBezTo>
                  <a:pt x="204" y="73"/>
                  <a:pt x="205" y="72"/>
                  <a:pt x="203" y="73"/>
                </a:cubicBezTo>
                <a:cubicBezTo>
                  <a:pt x="201" y="75"/>
                  <a:pt x="199" y="76"/>
                  <a:pt x="198" y="77"/>
                </a:cubicBezTo>
                <a:cubicBezTo>
                  <a:pt x="199" y="76"/>
                  <a:pt x="202" y="75"/>
                  <a:pt x="198" y="78"/>
                </a:cubicBezTo>
                <a:cubicBezTo>
                  <a:pt x="199" y="78"/>
                  <a:pt x="201" y="77"/>
                  <a:pt x="203" y="75"/>
                </a:cubicBezTo>
                <a:cubicBezTo>
                  <a:pt x="203" y="76"/>
                  <a:pt x="196" y="80"/>
                  <a:pt x="194" y="81"/>
                </a:cubicBezTo>
                <a:cubicBezTo>
                  <a:pt x="197" y="79"/>
                  <a:pt x="196" y="79"/>
                  <a:pt x="197" y="77"/>
                </a:cubicBezTo>
                <a:cubicBezTo>
                  <a:pt x="194" y="79"/>
                  <a:pt x="195" y="78"/>
                  <a:pt x="192" y="80"/>
                </a:cubicBezTo>
                <a:cubicBezTo>
                  <a:pt x="191" y="80"/>
                  <a:pt x="192" y="80"/>
                  <a:pt x="192" y="81"/>
                </a:cubicBezTo>
                <a:cubicBezTo>
                  <a:pt x="187" y="83"/>
                  <a:pt x="184" y="85"/>
                  <a:pt x="179" y="89"/>
                </a:cubicBezTo>
                <a:cubicBezTo>
                  <a:pt x="179" y="89"/>
                  <a:pt x="180" y="89"/>
                  <a:pt x="180" y="89"/>
                </a:cubicBezTo>
                <a:cubicBezTo>
                  <a:pt x="181" y="88"/>
                  <a:pt x="181" y="88"/>
                  <a:pt x="183" y="87"/>
                </a:cubicBezTo>
                <a:cubicBezTo>
                  <a:pt x="182" y="88"/>
                  <a:pt x="182" y="89"/>
                  <a:pt x="182" y="90"/>
                </a:cubicBezTo>
                <a:cubicBezTo>
                  <a:pt x="179" y="91"/>
                  <a:pt x="178" y="93"/>
                  <a:pt x="177" y="92"/>
                </a:cubicBezTo>
                <a:cubicBezTo>
                  <a:pt x="176" y="94"/>
                  <a:pt x="174" y="95"/>
                  <a:pt x="172" y="96"/>
                </a:cubicBezTo>
                <a:cubicBezTo>
                  <a:pt x="171" y="96"/>
                  <a:pt x="173" y="94"/>
                  <a:pt x="173" y="94"/>
                </a:cubicBezTo>
                <a:cubicBezTo>
                  <a:pt x="169" y="96"/>
                  <a:pt x="172" y="96"/>
                  <a:pt x="171" y="97"/>
                </a:cubicBezTo>
                <a:cubicBezTo>
                  <a:pt x="171" y="97"/>
                  <a:pt x="172" y="96"/>
                  <a:pt x="173" y="95"/>
                </a:cubicBezTo>
                <a:cubicBezTo>
                  <a:pt x="173" y="96"/>
                  <a:pt x="169" y="100"/>
                  <a:pt x="173" y="97"/>
                </a:cubicBezTo>
                <a:cubicBezTo>
                  <a:pt x="171" y="99"/>
                  <a:pt x="166" y="102"/>
                  <a:pt x="166" y="101"/>
                </a:cubicBezTo>
                <a:cubicBezTo>
                  <a:pt x="169" y="98"/>
                  <a:pt x="167" y="98"/>
                  <a:pt x="169" y="97"/>
                </a:cubicBezTo>
                <a:cubicBezTo>
                  <a:pt x="168" y="96"/>
                  <a:pt x="165" y="99"/>
                  <a:pt x="163" y="101"/>
                </a:cubicBezTo>
                <a:cubicBezTo>
                  <a:pt x="163" y="101"/>
                  <a:pt x="162" y="101"/>
                  <a:pt x="162" y="101"/>
                </a:cubicBezTo>
                <a:cubicBezTo>
                  <a:pt x="162" y="101"/>
                  <a:pt x="163" y="100"/>
                  <a:pt x="163" y="100"/>
                </a:cubicBezTo>
                <a:cubicBezTo>
                  <a:pt x="163" y="100"/>
                  <a:pt x="162" y="100"/>
                  <a:pt x="161" y="101"/>
                </a:cubicBezTo>
                <a:cubicBezTo>
                  <a:pt x="162" y="102"/>
                  <a:pt x="162" y="102"/>
                  <a:pt x="158" y="102"/>
                </a:cubicBezTo>
                <a:cubicBezTo>
                  <a:pt x="157" y="104"/>
                  <a:pt x="161" y="102"/>
                  <a:pt x="157" y="105"/>
                </a:cubicBezTo>
                <a:cubicBezTo>
                  <a:pt x="157" y="104"/>
                  <a:pt x="155" y="105"/>
                  <a:pt x="154" y="106"/>
                </a:cubicBezTo>
                <a:cubicBezTo>
                  <a:pt x="157" y="105"/>
                  <a:pt x="154" y="107"/>
                  <a:pt x="154" y="107"/>
                </a:cubicBezTo>
                <a:cubicBezTo>
                  <a:pt x="152" y="109"/>
                  <a:pt x="153" y="108"/>
                  <a:pt x="151" y="109"/>
                </a:cubicBezTo>
                <a:cubicBezTo>
                  <a:pt x="151" y="109"/>
                  <a:pt x="153" y="108"/>
                  <a:pt x="152" y="108"/>
                </a:cubicBezTo>
                <a:cubicBezTo>
                  <a:pt x="152" y="108"/>
                  <a:pt x="152" y="108"/>
                  <a:pt x="151" y="108"/>
                </a:cubicBezTo>
                <a:cubicBezTo>
                  <a:pt x="150" y="109"/>
                  <a:pt x="151" y="109"/>
                  <a:pt x="150" y="110"/>
                </a:cubicBezTo>
                <a:cubicBezTo>
                  <a:pt x="150" y="111"/>
                  <a:pt x="153" y="108"/>
                  <a:pt x="150" y="111"/>
                </a:cubicBezTo>
                <a:cubicBezTo>
                  <a:pt x="151" y="111"/>
                  <a:pt x="154" y="109"/>
                  <a:pt x="154" y="108"/>
                </a:cubicBezTo>
                <a:cubicBezTo>
                  <a:pt x="154" y="109"/>
                  <a:pt x="156" y="108"/>
                  <a:pt x="156" y="108"/>
                </a:cubicBezTo>
                <a:cubicBezTo>
                  <a:pt x="154" y="110"/>
                  <a:pt x="154" y="109"/>
                  <a:pt x="153" y="110"/>
                </a:cubicBezTo>
                <a:cubicBezTo>
                  <a:pt x="152" y="111"/>
                  <a:pt x="149" y="113"/>
                  <a:pt x="149" y="114"/>
                </a:cubicBezTo>
                <a:cubicBezTo>
                  <a:pt x="150" y="113"/>
                  <a:pt x="153" y="110"/>
                  <a:pt x="154" y="111"/>
                </a:cubicBezTo>
                <a:cubicBezTo>
                  <a:pt x="151" y="113"/>
                  <a:pt x="152" y="113"/>
                  <a:pt x="153" y="113"/>
                </a:cubicBezTo>
                <a:cubicBezTo>
                  <a:pt x="153" y="113"/>
                  <a:pt x="152" y="113"/>
                  <a:pt x="152" y="113"/>
                </a:cubicBezTo>
                <a:cubicBezTo>
                  <a:pt x="152" y="113"/>
                  <a:pt x="152" y="114"/>
                  <a:pt x="152" y="114"/>
                </a:cubicBezTo>
                <a:cubicBezTo>
                  <a:pt x="150" y="114"/>
                  <a:pt x="153" y="111"/>
                  <a:pt x="149" y="114"/>
                </a:cubicBezTo>
                <a:cubicBezTo>
                  <a:pt x="149" y="116"/>
                  <a:pt x="146" y="119"/>
                  <a:pt x="150" y="117"/>
                </a:cubicBezTo>
                <a:cubicBezTo>
                  <a:pt x="149" y="118"/>
                  <a:pt x="149" y="118"/>
                  <a:pt x="149" y="118"/>
                </a:cubicBezTo>
                <a:cubicBezTo>
                  <a:pt x="147" y="120"/>
                  <a:pt x="146" y="119"/>
                  <a:pt x="147" y="118"/>
                </a:cubicBezTo>
                <a:cubicBezTo>
                  <a:pt x="144" y="118"/>
                  <a:pt x="140" y="124"/>
                  <a:pt x="138" y="124"/>
                </a:cubicBezTo>
                <a:cubicBezTo>
                  <a:pt x="139" y="124"/>
                  <a:pt x="136" y="126"/>
                  <a:pt x="136" y="127"/>
                </a:cubicBezTo>
                <a:cubicBezTo>
                  <a:pt x="137" y="127"/>
                  <a:pt x="140" y="125"/>
                  <a:pt x="143" y="122"/>
                </a:cubicBezTo>
                <a:cubicBezTo>
                  <a:pt x="143" y="122"/>
                  <a:pt x="143" y="122"/>
                  <a:pt x="143" y="122"/>
                </a:cubicBezTo>
                <a:cubicBezTo>
                  <a:pt x="144" y="121"/>
                  <a:pt x="142" y="123"/>
                  <a:pt x="144" y="123"/>
                </a:cubicBezTo>
                <a:cubicBezTo>
                  <a:pt x="142" y="122"/>
                  <a:pt x="139" y="127"/>
                  <a:pt x="138" y="126"/>
                </a:cubicBezTo>
                <a:cubicBezTo>
                  <a:pt x="135" y="128"/>
                  <a:pt x="135" y="129"/>
                  <a:pt x="134" y="130"/>
                </a:cubicBezTo>
                <a:cubicBezTo>
                  <a:pt x="137" y="129"/>
                  <a:pt x="137" y="128"/>
                  <a:pt x="139" y="127"/>
                </a:cubicBezTo>
                <a:cubicBezTo>
                  <a:pt x="139" y="128"/>
                  <a:pt x="140" y="127"/>
                  <a:pt x="139" y="128"/>
                </a:cubicBezTo>
                <a:cubicBezTo>
                  <a:pt x="140" y="128"/>
                  <a:pt x="141" y="127"/>
                  <a:pt x="141" y="127"/>
                </a:cubicBezTo>
                <a:cubicBezTo>
                  <a:pt x="142" y="126"/>
                  <a:pt x="142" y="126"/>
                  <a:pt x="142" y="126"/>
                </a:cubicBezTo>
                <a:cubicBezTo>
                  <a:pt x="143" y="125"/>
                  <a:pt x="144" y="125"/>
                  <a:pt x="146" y="123"/>
                </a:cubicBezTo>
                <a:cubicBezTo>
                  <a:pt x="147" y="121"/>
                  <a:pt x="151" y="120"/>
                  <a:pt x="154" y="116"/>
                </a:cubicBezTo>
                <a:cubicBezTo>
                  <a:pt x="159" y="114"/>
                  <a:pt x="160" y="110"/>
                  <a:pt x="162" y="111"/>
                </a:cubicBezTo>
                <a:cubicBezTo>
                  <a:pt x="165" y="107"/>
                  <a:pt x="169" y="106"/>
                  <a:pt x="173" y="103"/>
                </a:cubicBezTo>
                <a:cubicBezTo>
                  <a:pt x="175" y="101"/>
                  <a:pt x="172" y="103"/>
                  <a:pt x="174" y="102"/>
                </a:cubicBezTo>
                <a:cubicBezTo>
                  <a:pt x="175" y="101"/>
                  <a:pt x="176" y="101"/>
                  <a:pt x="178" y="100"/>
                </a:cubicBezTo>
                <a:cubicBezTo>
                  <a:pt x="174" y="104"/>
                  <a:pt x="169" y="106"/>
                  <a:pt x="163" y="111"/>
                </a:cubicBezTo>
                <a:cubicBezTo>
                  <a:pt x="166" y="111"/>
                  <a:pt x="178" y="99"/>
                  <a:pt x="183" y="98"/>
                </a:cubicBezTo>
                <a:cubicBezTo>
                  <a:pt x="183" y="98"/>
                  <a:pt x="180" y="101"/>
                  <a:pt x="183" y="99"/>
                </a:cubicBezTo>
                <a:cubicBezTo>
                  <a:pt x="183" y="100"/>
                  <a:pt x="177" y="103"/>
                  <a:pt x="177" y="104"/>
                </a:cubicBezTo>
                <a:cubicBezTo>
                  <a:pt x="173" y="106"/>
                  <a:pt x="172" y="108"/>
                  <a:pt x="168" y="110"/>
                </a:cubicBezTo>
                <a:cubicBezTo>
                  <a:pt x="168" y="111"/>
                  <a:pt x="168" y="111"/>
                  <a:pt x="168" y="111"/>
                </a:cubicBezTo>
                <a:cubicBezTo>
                  <a:pt x="170" y="109"/>
                  <a:pt x="173" y="108"/>
                  <a:pt x="176" y="106"/>
                </a:cubicBezTo>
                <a:cubicBezTo>
                  <a:pt x="175" y="107"/>
                  <a:pt x="175" y="107"/>
                  <a:pt x="176" y="107"/>
                </a:cubicBezTo>
                <a:cubicBezTo>
                  <a:pt x="173" y="109"/>
                  <a:pt x="173" y="109"/>
                  <a:pt x="169" y="112"/>
                </a:cubicBezTo>
                <a:cubicBezTo>
                  <a:pt x="168" y="112"/>
                  <a:pt x="168" y="112"/>
                  <a:pt x="168" y="112"/>
                </a:cubicBezTo>
                <a:cubicBezTo>
                  <a:pt x="166" y="114"/>
                  <a:pt x="163" y="116"/>
                  <a:pt x="159" y="119"/>
                </a:cubicBezTo>
                <a:cubicBezTo>
                  <a:pt x="160" y="120"/>
                  <a:pt x="165" y="115"/>
                  <a:pt x="166" y="114"/>
                </a:cubicBezTo>
                <a:cubicBezTo>
                  <a:pt x="167" y="114"/>
                  <a:pt x="166" y="114"/>
                  <a:pt x="166" y="114"/>
                </a:cubicBezTo>
                <a:cubicBezTo>
                  <a:pt x="164" y="116"/>
                  <a:pt x="168" y="113"/>
                  <a:pt x="168" y="114"/>
                </a:cubicBezTo>
                <a:cubicBezTo>
                  <a:pt x="169" y="112"/>
                  <a:pt x="172" y="111"/>
                  <a:pt x="175" y="108"/>
                </a:cubicBezTo>
                <a:cubicBezTo>
                  <a:pt x="175" y="109"/>
                  <a:pt x="174" y="110"/>
                  <a:pt x="174" y="110"/>
                </a:cubicBezTo>
                <a:cubicBezTo>
                  <a:pt x="176" y="108"/>
                  <a:pt x="181" y="104"/>
                  <a:pt x="183" y="104"/>
                </a:cubicBezTo>
                <a:cubicBezTo>
                  <a:pt x="185" y="102"/>
                  <a:pt x="189" y="100"/>
                  <a:pt x="190" y="98"/>
                </a:cubicBezTo>
                <a:cubicBezTo>
                  <a:pt x="191" y="98"/>
                  <a:pt x="196" y="95"/>
                  <a:pt x="199" y="93"/>
                </a:cubicBezTo>
                <a:cubicBezTo>
                  <a:pt x="199" y="93"/>
                  <a:pt x="198" y="94"/>
                  <a:pt x="198" y="94"/>
                </a:cubicBezTo>
                <a:cubicBezTo>
                  <a:pt x="203" y="90"/>
                  <a:pt x="208" y="88"/>
                  <a:pt x="215" y="83"/>
                </a:cubicBezTo>
                <a:cubicBezTo>
                  <a:pt x="214" y="84"/>
                  <a:pt x="214" y="85"/>
                  <a:pt x="215" y="84"/>
                </a:cubicBezTo>
                <a:cubicBezTo>
                  <a:pt x="218" y="83"/>
                  <a:pt x="214" y="85"/>
                  <a:pt x="215" y="85"/>
                </a:cubicBezTo>
                <a:cubicBezTo>
                  <a:pt x="212" y="86"/>
                  <a:pt x="211" y="87"/>
                  <a:pt x="208" y="88"/>
                </a:cubicBezTo>
                <a:cubicBezTo>
                  <a:pt x="206" y="89"/>
                  <a:pt x="209" y="88"/>
                  <a:pt x="209" y="89"/>
                </a:cubicBezTo>
                <a:cubicBezTo>
                  <a:pt x="204" y="91"/>
                  <a:pt x="202" y="93"/>
                  <a:pt x="200" y="95"/>
                </a:cubicBezTo>
                <a:cubicBezTo>
                  <a:pt x="198" y="95"/>
                  <a:pt x="196" y="97"/>
                  <a:pt x="194" y="98"/>
                </a:cubicBezTo>
                <a:cubicBezTo>
                  <a:pt x="193" y="99"/>
                  <a:pt x="193" y="99"/>
                  <a:pt x="193" y="99"/>
                </a:cubicBezTo>
                <a:cubicBezTo>
                  <a:pt x="190" y="100"/>
                  <a:pt x="188" y="102"/>
                  <a:pt x="184" y="105"/>
                </a:cubicBezTo>
                <a:cubicBezTo>
                  <a:pt x="184" y="104"/>
                  <a:pt x="184" y="104"/>
                  <a:pt x="184" y="104"/>
                </a:cubicBezTo>
                <a:cubicBezTo>
                  <a:pt x="183" y="105"/>
                  <a:pt x="182" y="106"/>
                  <a:pt x="182" y="106"/>
                </a:cubicBezTo>
                <a:cubicBezTo>
                  <a:pt x="182" y="106"/>
                  <a:pt x="175" y="111"/>
                  <a:pt x="170" y="115"/>
                </a:cubicBezTo>
                <a:cubicBezTo>
                  <a:pt x="170" y="115"/>
                  <a:pt x="170" y="115"/>
                  <a:pt x="170" y="115"/>
                </a:cubicBezTo>
                <a:cubicBezTo>
                  <a:pt x="164" y="119"/>
                  <a:pt x="167" y="119"/>
                  <a:pt x="161" y="123"/>
                </a:cubicBezTo>
                <a:cubicBezTo>
                  <a:pt x="162" y="123"/>
                  <a:pt x="161" y="124"/>
                  <a:pt x="162" y="123"/>
                </a:cubicBezTo>
                <a:cubicBezTo>
                  <a:pt x="161" y="124"/>
                  <a:pt x="156" y="128"/>
                  <a:pt x="156" y="128"/>
                </a:cubicBezTo>
                <a:cubicBezTo>
                  <a:pt x="155" y="128"/>
                  <a:pt x="156" y="129"/>
                  <a:pt x="155" y="130"/>
                </a:cubicBezTo>
                <a:cubicBezTo>
                  <a:pt x="152" y="130"/>
                  <a:pt x="154" y="128"/>
                  <a:pt x="154" y="127"/>
                </a:cubicBezTo>
                <a:cubicBezTo>
                  <a:pt x="151" y="129"/>
                  <a:pt x="154" y="128"/>
                  <a:pt x="151" y="131"/>
                </a:cubicBezTo>
                <a:cubicBezTo>
                  <a:pt x="151" y="131"/>
                  <a:pt x="152" y="130"/>
                  <a:pt x="152" y="131"/>
                </a:cubicBezTo>
                <a:cubicBezTo>
                  <a:pt x="149" y="133"/>
                  <a:pt x="150" y="133"/>
                  <a:pt x="148" y="135"/>
                </a:cubicBezTo>
                <a:cubicBezTo>
                  <a:pt x="146" y="136"/>
                  <a:pt x="146" y="137"/>
                  <a:pt x="145" y="138"/>
                </a:cubicBezTo>
                <a:cubicBezTo>
                  <a:pt x="145" y="137"/>
                  <a:pt x="145" y="137"/>
                  <a:pt x="142" y="139"/>
                </a:cubicBezTo>
                <a:cubicBezTo>
                  <a:pt x="140" y="141"/>
                  <a:pt x="144" y="138"/>
                  <a:pt x="143" y="139"/>
                </a:cubicBezTo>
                <a:cubicBezTo>
                  <a:pt x="142" y="140"/>
                  <a:pt x="139" y="142"/>
                  <a:pt x="141" y="141"/>
                </a:cubicBezTo>
                <a:cubicBezTo>
                  <a:pt x="141" y="141"/>
                  <a:pt x="139" y="143"/>
                  <a:pt x="139" y="142"/>
                </a:cubicBezTo>
                <a:cubicBezTo>
                  <a:pt x="138" y="144"/>
                  <a:pt x="137" y="145"/>
                  <a:pt x="135" y="148"/>
                </a:cubicBezTo>
                <a:cubicBezTo>
                  <a:pt x="139" y="145"/>
                  <a:pt x="143" y="141"/>
                  <a:pt x="147" y="137"/>
                </a:cubicBezTo>
                <a:cubicBezTo>
                  <a:pt x="149" y="137"/>
                  <a:pt x="147" y="138"/>
                  <a:pt x="149" y="137"/>
                </a:cubicBezTo>
                <a:cubicBezTo>
                  <a:pt x="151" y="135"/>
                  <a:pt x="151" y="135"/>
                  <a:pt x="151" y="134"/>
                </a:cubicBezTo>
                <a:cubicBezTo>
                  <a:pt x="154" y="132"/>
                  <a:pt x="152" y="134"/>
                  <a:pt x="151" y="135"/>
                </a:cubicBezTo>
                <a:cubicBezTo>
                  <a:pt x="152" y="135"/>
                  <a:pt x="154" y="133"/>
                  <a:pt x="156" y="132"/>
                </a:cubicBezTo>
                <a:cubicBezTo>
                  <a:pt x="153" y="132"/>
                  <a:pt x="159" y="128"/>
                  <a:pt x="161" y="127"/>
                </a:cubicBezTo>
                <a:cubicBezTo>
                  <a:pt x="163" y="125"/>
                  <a:pt x="159" y="129"/>
                  <a:pt x="157" y="130"/>
                </a:cubicBezTo>
                <a:cubicBezTo>
                  <a:pt x="159" y="130"/>
                  <a:pt x="156" y="132"/>
                  <a:pt x="156" y="133"/>
                </a:cubicBezTo>
                <a:cubicBezTo>
                  <a:pt x="155" y="134"/>
                  <a:pt x="150" y="138"/>
                  <a:pt x="150" y="139"/>
                </a:cubicBezTo>
                <a:cubicBezTo>
                  <a:pt x="148" y="140"/>
                  <a:pt x="146" y="141"/>
                  <a:pt x="145" y="143"/>
                </a:cubicBezTo>
                <a:cubicBezTo>
                  <a:pt x="144" y="143"/>
                  <a:pt x="145" y="143"/>
                  <a:pt x="145" y="142"/>
                </a:cubicBezTo>
                <a:cubicBezTo>
                  <a:pt x="144" y="145"/>
                  <a:pt x="143" y="144"/>
                  <a:pt x="141" y="145"/>
                </a:cubicBezTo>
                <a:cubicBezTo>
                  <a:pt x="139" y="147"/>
                  <a:pt x="142" y="145"/>
                  <a:pt x="142" y="146"/>
                </a:cubicBezTo>
                <a:cubicBezTo>
                  <a:pt x="140" y="147"/>
                  <a:pt x="141" y="147"/>
                  <a:pt x="139" y="148"/>
                </a:cubicBezTo>
                <a:cubicBezTo>
                  <a:pt x="138" y="148"/>
                  <a:pt x="138" y="147"/>
                  <a:pt x="140" y="145"/>
                </a:cubicBezTo>
                <a:cubicBezTo>
                  <a:pt x="140" y="145"/>
                  <a:pt x="139" y="145"/>
                  <a:pt x="139" y="145"/>
                </a:cubicBezTo>
                <a:cubicBezTo>
                  <a:pt x="137" y="148"/>
                  <a:pt x="135" y="150"/>
                  <a:pt x="136" y="151"/>
                </a:cubicBezTo>
                <a:cubicBezTo>
                  <a:pt x="134" y="153"/>
                  <a:pt x="135" y="151"/>
                  <a:pt x="133" y="152"/>
                </a:cubicBezTo>
                <a:cubicBezTo>
                  <a:pt x="133" y="153"/>
                  <a:pt x="134" y="153"/>
                  <a:pt x="131" y="156"/>
                </a:cubicBezTo>
                <a:cubicBezTo>
                  <a:pt x="131" y="155"/>
                  <a:pt x="131" y="155"/>
                  <a:pt x="130" y="155"/>
                </a:cubicBezTo>
                <a:cubicBezTo>
                  <a:pt x="130" y="156"/>
                  <a:pt x="129" y="157"/>
                  <a:pt x="129" y="158"/>
                </a:cubicBezTo>
                <a:cubicBezTo>
                  <a:pt x="125" y="161"/>
                  <a:pt x="122" y="164"/>
                  <a:pt x="119" y="167"/>
                </a:cubicBezTo>
                <a:cubicBezTo>
                  <a:pt x="118" y="168"/>
                  <a:pt x="118" y="168"/>
                  <a:pt x="118" y="168"/>
                </a:cubicBezTo>
                <a:cubicBezTo>
                  <a:pt x="116" y="169"/>
                  <a:pt x="117" y="169"/>
                  <a:pt x="115" y="171"/>
                </a:cubicBezTo>
                <a:cubicBezTo>
                  <a:pt x="113" y="171"/>
                  <a:pt x="111" y="174"/>
                  <a:pt x="109" y="175"/>
                </a:cubicBezTo>
                <a:cubicBezTo>
                  <a:pt x="110" y="174"/>
                  <a:pt x="110" y="174"/>
                  <a:pt x="110" y="173"/>
                </a:cubicBezTo>
                <a:cubicBezTo>
                  <a:pt x="114" y="170"/>
                  <a:pt x="118" y="163"/>
                  <a:pt x="121" y="162"/>
                </a:cubicBezTo>
                <a:cubicBezTo>
                  <a:pt x="125" y="157"/>
                  <a:pt x="129" y="153"/>
                  <a:pt x="133" y="151"/>
                </a:cubicBezTo>
                <a:cubicBezTo>
                  <a:pt x="134" y="150"/>
                  <a:pt x="134" y="149"/>
                  <a:pt x="134" y="149"/>
                </a:cubicBezTo>
                <a:cubicBezTo>
                  <a:pt x="134" y="148"/>
                  <a:pt x="130" y="152"/>
                  <a:pt x="130" y="150"/>
                </a:cubicBezTo>
                <a:cubicBezTo>
                  <a:pt x="131" y="150"/>
                  <a:pt x="131" y="150"/>
                  <a:pt x="131" y="150"/>
                </a:cubicBezTo>
                <a:cubicBezTo>
                  <a:pt x="133" y="149"/>
                  <a:pt x="133" y="148"/>
                  <a:pt x="135" y="147"/>
                </a:cubicBezTo>
                <a:cubicBezTo>
                  <a:pt x="126" y="153"/>
                  <a:pt x="125" y="155"/>
                  <a:pt x="119" y="161"/>
                </a:cubicBezTo>
                <a:cubicBezTo>
                  <a:pt x="118" y="160"/>
                  <a:pt x="122" y="157"/>
                  <a:pt x="123" y="155"/>
                </a:cubicBezTo>
                <a:cubicBezTo>
                  <a:pt x="121" y="157"/>
                  <a:pt x="123" y="155"/>
                  <a:pt x="121" y="156"/>
                </a:cubicBezTo>
                <a:cubicBezTo>
                  <a:pt x="121" y="155"/>
                  <a:pt x="123" y="153"/>
                  <a:pt x="123" y="153"/>
                </a:cubicBezTo>
                <a:cubicBezTo>
                  <a:pt x="125" y="151"/>
                  <a:pt x="125" y="153"/>
                  <a:pt x="123" y="155"/>
                </a:cubicBezTo>
                <a:cubicBezTo>
                  <a:pt x="123" y="155"/>
                  <a:pt x="127" y="151"/>
                  <a:pt x="125" y="153"/>
                </a:cubicBezTo>
                <a:cubicBezTo>
                  <a:pt x="128" y="151"/>
                  <a:pt x="128" y="151"/>
                  <a:pt x="131" y="148"/>
                </a:cubicBezTo>
                <a:cubicBezTo>
                  <a:pt x="132" y="145"/>
                  <a:pt x="130" y="145"/>
                  <a:pt x="125" y="149"/>
                </a:cubicBezTo>
                <a:cubicBezTo>
                  <a:pt x="120" y="156"/>
                  <a:pt x="111" y="162"/>
                  <a:pt x="106" y="170"/>
                </a:cubicBezTo>
                <a:cubicBezTo>
                  <a:pt x="104" y="170"/>
                  <a:pt x="103" y="171"/>
                  <a:pt x="102" y="172"/>
                </a:cubicBezTo>
                <a:cubicBezTo>
                  <a:pt x="101" y="173"/>
                  <a:pt x="100" y="174"/>
                  <a:pt x="100" y="174"/>
                </a:cubicBezTo>
                <a:cubicBezTo>
                  <a:pt x="100" y="175"/>
                  <a:pt x="100" y="175"/>
                  <a:pt x="99" y="176"/>
                </a:cubicBezTo>
                <a:cubicBezTo>
                  <a:pt x="100" y="176"/>
                  <a:pt x="100" y="176"/>
                  <a:pt x="100" y="175"/>
                </a:cubicBezTo>
                <a:cubicBezTo>
                  <a:pt x="101" y="176"/>
                  <a:pt x="99" y="176"/>
                  <a:pt x="100" y="177"/>
                </a:cubicBezTo>
                <a:cubicBezTo>
                  <a:pt x="99" y="176"/>
                  <a:pt x="98" y="175"/>
                  <a:pt x="97" y="175"/>
                </a:cubicBezTo>
                <a:cubicBezTo>
                  <a:pt x="97" y="175"/>
                  <a:pt x="97" y="176"/>
                  <a:pt x="97" y="176"/>
                </a:cubicBezTo>
                <a:cubicBezTo>
                  <a:pt x="97" y="175"/>
                  <a:pt x="96" y="177"/>
                  <a:pt x="96" y="176"/>
                </a:cubicBezTo>
                <a:cubicBezTo>
                  <a:pt x="97" y="175"/>
                  <a:pt x="97" y="174"/>
                  <a:pt x="98" y="175"/>
                </a:cubicBezTo>
                <a:cubicBezTo>
                  <a:pt x="98" y="174"/>
                  <a:pt x="97" y="174"/>
                  <a:pt x="98" y="174"/>
                </a:cubicBezTo>
                <a:cubicBezTo>
                  <a:pt x="97" y="173"/>
                  <a:pt x="96" y="175"/>
                  <a:pt x="95" y="176"/>
                </a:cubicBezTo>
                <a:cubicBezTo>
                  <a:pt x="95" y="176"/>
                  <a:pt x="95" y="177"/>
                  <a:pt x="94" y="177"/>
                </a:cubicBezTo>
                <a:cubicBezTo>
                  <a:pt x="95" y="178"/>
                  <a:pt x="95" y="177"/>
                  <a:pt x="96" y="177"/>
                </a:cubicBezTo>
                <a:cubicBezTo>
                  <a:pt x="95" y="178"/>
                  <a:pt x="95" y="178"/>
                  <a:pt x="94" y="178"/>
                </a:cubicBezTo>
                <a:cubicBezTo>
                  <a:pt x="94" y="179"/>
                  <a:pt x="95" y="179"/>
                  <a:pt x="95" y="179"/>
                </a:cubicBezTo>
                <a:cubicBezTo>
                  <a:pt x="94" y="179"/>
                  <a:pt x="92" y="179"/>
                  <a:pt x="92" y="180"/>
                </a:cubicBezTo>
                <a:cubicBezTo>
                  <a:pt x="92" y="180"/>
                  <a:pt x="92" y="180"/>
                  <a:pt x="93" y="180"/>
                </a:cubicBezTo>
                <a:cubicBezTo>
                  <a:pt x="93" y="180"/>
                  <a:pt x="93" y="181"/>
                  <a:pt x="93" y="181"/>
                </a:cubicBezTo>
                <a:cubicBezTo>
                  <a:pt x="92" y="181"/>
                  <a:pt x="92" y="180"/>
                  <a:pt x="92" y="181"/>
                </a:cubicBezTo>
                <a:cubicBezTo>
                  <a:pt x="91" y="181"/>
                  <a:pt x="92" y="181"/>
                  <a:pt x="92" y="181"/>
                </a:cubicBezTo>
                <a:cubicBezTo>
                  <a:pt x="92" y="182"/>
                  <a:pt x="91" y="181"/>
                  <a:pt x="91" y="182"/>
                </a:cubicBezTo>
                <a:cubicBezTo>
                  <a:pt x="90" y="182"/>
                  <a:pt x="90" y="183"/>
                  <a:pt x="89" y="183"/>
                </a:cubicBezTo>
                <a:cubicBezTo>
                  <a:pt x="89" y="183"/>
                  <a:pt x="90" y="182"/>
                  <a:pt x="90" y="183"/>
                </a:cubicBezTo>
                <a:cubicBezTo>
                  <a:pt x="89" y="183"/>
                  <a:pt x="89" y="183"/>
                  <a:pt x="88" y="183"/>
                </a:cubicBezTo>
                <a:cubicBezTo>
                  <a:pt x="87" y="184"/>
                  <a:pt x="88" y="184"/>
                  <a:pt x="88" y="184"/>
                </a:cubicBezTo>
                <a:cubicBezTo>
                  <a:pt x="87" y="184"/>
                  <a:pt x="87" y="186"/>
                  <a:pt x="86" y="186"/>
                </a:cubicBezTo>
                <a:cubicBezTo>
                  <a:pt x="86" y="186"/>
                  <a:pt x="86" y="186"/>
                  <a:pt x="86" y="186"/>
                </a:cubicBezTo>
                <a:cubicBezTo>
                  <a:pt x="86" y="186"/>
                  <a:pt x="86" y="186"/>
                  <a:pt x="85" y="186"/>
                </a:cubicBezTo>
                <a:cubicBezTo>
                  <a:pt x="85" y="186"/>
                  <a:pt x="86" y="186"/>
                  <a:pt x="86" y="186"/>
                </a:cubicBezTo>
                <a:cubicBezTo>
                  <a:pt x="84" y="188"/>
                  <a:pt x="83" y="190"/>
                  <a:pt x="81" y="192"/>
                </a:cubicBezTo>
                <a:cubicBezTo>
                  <a:pt x="81" y="192"/>
                  <a:pt x="81" y="192"/>
                  <a:pt x="81" y="192"/>
                </a:cubicBezTo>
                <a:cubicBezTo>
                  <a:pt x="81" y="193"/>
                  <a:pt x="82" y="192"/>
                  <a:pt x="81" y="193"/>
                </a:cubicBezTo>
                <a:cubicBezTo>
                  <a:pt x="81" y="193"/>
                  <a:pt x="81" y="193"/>
                  <a:pt x="81" y="193"/>
                </a:cubicBezTo>
                <a:cubicBezTo>
                  <a:pt x="80" y="193"/>
                  <a:pt x="80" y="194"/>
                  <a:pt x="80" y="193"/>
                </a:cubicBezTo>
                <a:cubicBezTo>
                  <a:pt x="79" y="193"/>
                  <a:pt x="81" y="192"/>
                  <a:pt x="80" y="192"/>
                </a:cubicBezTo>
                <a:cubicBezTo>
                  <a:pt x="80" y="191"/>
                  <a:pt x="80" y="192"/>
                  <a:pt x="80" y="192"/>
                </a:cubicBezTo>
                <a:cubicBezTo>
                  <a:pt x="79" y="191"/>
                  <a:pt x="80" y="191"/>
                  <a:pt x="81" y="190"/>
                </a:cubicBezTo>
                <a:cubicBezTo>
                  <a:pt x="81" y="191"/>
                  <a:pt x="80" y="191"/>
                  <a:pt x="81" y="191"/>
                </a:cubicBezTo>
                <a:cubicBezTo>
                  <a:pt x="81" y="191"/>
                  <a:pt x="82" y="191"/>
                  <a:pt x="82" y="190"/>
                </a:cubicBezTo>
                <a:cubicBezTo>
                  <a:pt x="82" y="190"/>
                  <a:pt x="81" y="191"/>
                  <a:pt x="81" y="190"/>
                </a:cubicBezTo>
                <a:cubicBezTo>
                  <a:pt x="81" y="189"/>
                  <a:pt x="82" y="190"/>
                  <a:pt x="82" y="190"/>
                </a:cubicBezTo>
                <a:cubicBezTo>
                  <a:pt x="83" y="189"/>
                  <a:pt x="82" y="189"/>
                  <a:pt x="81" y="189"/>
                </a:cubicBezTo>
                <a:cubicBezTo>
                  <a:pt x="81" y="189"/>
                  <a:pt x="81" y="190"/>
                  <a:pt x="81" y="190"/>
                </a:cubicBezTo>
                <a:cubicBezTo>
                  <a:pt x="80" y="190"/>
                  <a:pt x="82" y="188"/>
                  <a:pt x="82" y="188"/>
                </a:cubicBezTo>
                <a:cubicBezTo>
                  <a:pt x="83" y="188"/>
                  <a:pt x="82" y="189"/>
                  <a:pt x="82" y="189"/>
                </a:cubicBezTo>
                <a:cubicBezTo>
                  <a:pt x="83" y="189"/>
                  <a:pt x="83" y="188"/>
                  <a:pt x="83" y="189"/>
                </a:cubicBezTo>
                <a:cubicBezTo>
                  <a:pt x="83" y="188"/>
                  <a:pt x="83" y="188"/>
                  <a:pt x="83" y="187"/>
                </a:cubicBezTo>
                <a:cubicBezTo>
                  <a:pt x="86" y="183"/>
                  <a:pt x="86" y="183"/>
                  <a:pt x="86" y="183"/>
                </a:cubicBezTo>
                <a:cubicBezTo>
                  <a:pt x="86" y="184"/>
                  <a:pt x="86" y="183"/>
                  <a:pt x="87" y="184"/>
                </a:cubicBezTo>
                <a:cubicBezTo>
                  <a:pt x="87" y="183"/>
                  <a:pt x="87" y="183"/>
                  <a:pt x="86" y="183"/>
                </a:cubicBezTo>
                <a:cubicBezTo>
                  <a:pt x="87" y="183"/>
                  <a:pt x="86" y="182"/>
                  <a:pt x="87" y="182"/>
                </a:cubicBezTo>
                <a:cubicBezTo>
                  <a:pt x="87" y="182"/>
                  <a:pt x="87" y="182"/>
                  <a:pt x="87" y="183"/>
                </a:cubicBezTo>
                <a:cubicBezTo>
                  <a:pt x="88" y="182"/>
                  <a:pt x="87" y="182"/>
                  <a:pt x="87" y="182"/>
                </a:cubicBezTo>
                <a:cubicBezTo>
                  <a:pt x="89" y="179"/>
                  <a:pt x="92" y="175"/>
                  <a:pt x="95" y="172"/>
                </a:cubicBezTo>
                <a:cubicBezTo>
                  <a:pt x="95" y="172"/>
                  <a:pt x="95" y="172"/>
                  <a:pt x="95" y="172"/>
                </a:cubicBezTo>
                <a:cubicBezTo>
                  <a:pt x="95" y="172"/>
                  <a:pt x="95" y="171"/>
                  <a:pt x="95" y="171"/>
                </a:cubicBezTo>
                <a:cubicBezTo>
                  <a:pt x="95" y="170"/>
                  <a:pt x="95" y="171"/>
                  <a:pt x="95" y="171"/>
                </a:cubicBezTo>
                <a:cubicBezTo>
                  <a:pt x="95" y="171"/>
                  <a:pt x="95" y="171"/>
                  <a:pt x="95" y="170"/>
                </a:cubicBezTo>
                <a:cubicBezTo>
                  <a:pt x="94" y="170"/>
                  <a:pt x="94" y="170"/>
                  <a:pt x="94" y="171"/>
                </a:cubicBezTo>
                <a:cubicBezTo>
                  <a:pt x="93" y="170"/>
                  <a:pt x="94" y="169"/>
                  <a:pt x="95" y="169"/>
                </a:cubicBezTo>
                <a:cubicBezTo>
                  <a:pt x="95" y="169"/>
                  <a:pt x="94" y="169"/>
                  <a:pt x="95" y="170"/>
                </a:cubicBezTo>
                <a:cubicBezTo>
                  <a:pt x="95" y="170"/>
                  <a:pt x="95" y="169"/>
                  <a:pt x="95" y="169"/>
                </a:cubicBezTo>
                <a:cubicBezTo>
                  <a:pt x="96" y="170"/>
                  <a:pt x="95" y="170"/>
                  <a:pt x="95" y="170"/>
                </a:cubicBezTo>
                <a:cubicBezTo>
                  <a:pt x="96" y="170"/>
                  <a:pt x="96" y="170"/>
                  <a:pt x="96" y="170"/>
                </a:cubicBezTo>
                <a:cubicBezTo>
                  <a:pt x="96" y="168"/>
                  <a:pt x="103" y="164"/>
                  <a:pt x="102" y="163"/>
                </a:cubicBezTo>
                <a:cubicBezTo>
                  <a:pt x="105" y="161"/>
                  <a:pt x="102" y="163"/>
                  <a:pt x="105" y="161"/>
                </a:cubicBezTo>
                <a:cubicBezTo>
                  <a:pt x="107" y="157"/>
                  <a:pt x="113" y="152"/>
                  <a:pt x="118" y="147"/>
                </a:cubicBezTo>
                <a:cubicBezTo>
                  <a:pt x="116" y="151"/>
                  <a:pt x="121" y="145"/>
                  <a:pt x="123" y="143"/>
                </a:cubicBezTo>
                <a:cubicBezTo>
                  <a:pt x="123" y="143"/>
                  <a:pt x="123" y="143"/>
                  <a:pt x="123" y="143"/>
                </a:cubicBezTo>
                <a:cubicBezTo>
                  <a:pt x="124" y="142"/>
                  <a:pt x="124" y="143"/>
                  <a:pt x="126" y="141"/>
                </a:cubicBezTo>
                <a:cubicBezTo>
                  <a:pt x="124" y="141"/>
                  <a:pt x="130" y="137"/>
                  <a:pt x="128" y="138"/>
                </a:cubicBezTo>
                <a:cubicBezTo>
                  <a:pt x="129" y="136"/>
                  <a:pt x="131" y="136"/>
                  <a:pt x="131" y="136"/>
                </a:cubicBezTo>
                <a:cubicBezTo>
                  <a:pt x="132" y="135"/>
                  <a:pt x="131" y="135"/>
                  <a:pt x="131" y="135"/>
                </a:cubicBezTo>
                <a:cubicBezTo>
                  <a:pt x="133" y="134"/>
                  <a:pt x="133" y="133"/>
                  <a:pt x="136" y="131"/>
                </a:cubicBezTo>
                <a:cubicBezTo>
                  <a:pt x="135" y="132"/>
                  <a:pt x="136" y="132"/>
                  <a:pt x="137" y="131"/>
                </a:cubicBezTo>
                <a:cubicBezTo>
                  <a:pt x="141" y="128"/>
                  <a:pt x="136" y="130"/>
                  <a:pt x="139" y="128"/>
                </a:cubicBezTo>
                <a:cubicBezTo>
                  <a:pt x="138" y="128"/>
                  <a:pt x="136" y="130"/>
                  <a:pt x="135" y="130"/>
                </a:cubicBezTo>
                <a:cubicBezTo>
                  <a:pt x="134" y="131"/>
                  <a:pt x="134" y="132"/>
                  <a:pt x="134" y="132"/>
                </a:cubicBezTo>
                <a:cubicBezTo>
                  <a:pt x="130" y="134"/>
                  <a:pt x="128" y="137"/>
                  <a:pt x="123" y="141"/>
                </a:cubicBezTo>
                <a:cubicBezTo>
                  <a:pt x="122" y="141"/>
                  <a:pt x="121" y="143"/>
                  <a:pt x="122" y="141"/>
                </a:cubicBezTo>
                <a:cubicBezTo>
                  <a:pt x="121" y="142"/>
                  <a:pt x="120" y="143"/>
                  <a:pt x="117" y="145"/>
                </a:cubicBezTo>
                <a:cubicBezTo>
                  <a:pt x="121" y="141"/>
                  <a:pt x="127" y="135"/>
                  <a:pt x="130" y="134"/>
                </a:cubicBezTo>
                <a:cubicBezTo>
                  <a:pt x="131" y="133"/>
                  <a:pt x="130" y="132"/>
                  <a:pt x="131" y="132"/>
                </a:cubicBezTo>
                <a:cubicBezTo>
                  <a:pt x="129" y="133"/>
                  <a:pt x="130" y="133"/>
                  <a:pt x="128" y="135"/>
                </a:cubicBezTo>
                <a:cubicBezTo>
                  <a:pt x="131" y="131"/>
                  <a:pt x="126" y="134"/>
                  <a:pt x="127" y="132"/>
                </a:cubicBezTo>
                <a:cubicBezTo>
                  <a:pt x="125" y="133"/>
                  <a:pt x="125" y="133"/>
                  <a:pt x="125" y="133"/>
                </a:cubicBezTo>
                <a:cubicBezTo>
                  <a:pt x="124" y="134"/>
                  <a:pt x="127" y="133"/>
                  <a:pt x="125" y="135"/>
                </a:cubicBezTo>
                <a:cubicBezTo>
                  <a:pt x="126" y="134"/>
                  <a:pt x="126" y="134"/>
                  <a:pt x="126" y="134"/>
                </a:cubicBezTo>
                <a:cubicBezTo>
                  <a:pt x="113" y="146"/>
                  <a:pt x="113" y="146"/>
                  <a:pt x="113" y="146"/>
                </a:cubicBezTo>
                <a:cubicBezTo>
                  <a:pt x="112" y="146"/>
                  <a:pt x="112" y="146"/>
                  <a:pt x="113" y="145"/>
                </a:cubicBezTo>
                <a:cubicBezTo>
                  <a:pt x="111" y="147"/>
                  <a:pt x="111" y="147"/>
                  <a:pt x="111" y="147"/>
                </a:cubicBezTo>
                <a:cubicBezTo>
                  <a:pt x="111" y="148"/>
                  <a:pt x="112" y="146"/>
                  <a:pt x="113" y="146"/>
                </a:cubicBezTo>
                <a:cubicBezTo>
                  <a:pt x="113" y="147"/>
                  <a:pt x="111" y="147"/>
                  <a:pt x="110" y="148"/>
                </a:cubicBezTo>
                <a:cubicBezTo>
                  <a:pt x="106" y="153"/>
                  <a:pt x="106" y="153"/>
                  <a:pt x="106" y="153"/>
                </a:cubicBezTo>
                <a:cubicBezTo>
                  <a:pt x="106" y="150"/>
                  <a:pt x="103" y="155"/>
                  <a:pt x="100" y="157"/>
                </a:cubicBezTo>
                <a:cubicBezTo>
                  <a:pt x="101" y="156"/>
                  <a:pt x="104" y="154"/>
                  <a:pt x="104" y="152"/>
                </a:cubicBezTo>
                <a:cubicBezTo>
                  <a:pt x="108" y="149"/>
                  <a:pt x="109" y="148"/>
                  <a:pt x="111" y="145"/>
                </a:cubicBezTo>
                <a:cubicBezTo>
                  <a:pt x="110" y="145"/>
                  <a:pt x="109" y="147"/>
                  <a:pt x="108" y="148"/>
                </a:cubicBezTo>
                <a:cubicBezTo>
                  <a:pt x="108" y="145"/>
                  <a:pt x="106" y="148"/>
                  <a:pt x="103" y="152"/>
                </a:cubicBezTo>
                <a:cubicBezTo>
                  <a:pt x="105" y="150"/>
                  <a:pt x="103" y="150"/>
                  <a:pt x="101" y="151"/>
                </a:cubicBezTo>
                <a:cubicBezTo>
                  <a:pt x="103" y="149"/>
                  <a:pt x="103" y="149"/>
                  <a:pt x="104" y="149"/>
                </a:cubicBezTo>
                <a:cubicBezTo>
                  <a:pt x="105" y="148"/>
                  <a:pt x="105" y="147"/>
                  <a:pt x="107" y="145"/>
                </a:cubicBezTo>
                <a:cubicBezTo>
                  <a:pt x="108" y="144"/>
                  <a:pt x="108" y="146"/>
                  <a:pt x="109" y="144"/>
                </a:cubicBezTo>
                <a:cubicBezTo>
                  <a:pt x="111" y="142"/>
                  <a:pt x="109" y="141"/>
                  <a:pt x="113" y="139"/>
                </a:cubicBezTo>
                <a:cubicBezTo>
                  <a:pt x="113" y="139"/>
                  <a:pt x="111" y="141"/>
                  <a:pt x="111" y="141"/>
                </a:cubicBezTo>
                <a:cubicBezTo>
                  <a:pt x="114" y="139"/>
                  <a:pt x="114" y="138"/>
                  <a:pt x="113" y="138"/>
                </a:cubicBezTo>
                <a:cubicBezTo>
                  <a:pt x="115" y="136"/>
                  <a:pt x="115" y="137"/>
                  <a:pt x="115" y="137"/>
                </a:cubicBezTo>
                <a:cubicBezTo>
                  <a:pt x="115" y="136"/>
                  <a:pt x="118" y="134"/>
                  <a:pt x="118" y="133"/>
                </a:cubicBezTo>
                <a:cubicBezTo>
                  <a:pt x="118" y="133"/>
                  <a:pt x="116" y="134"/>
                  <a:pt x="115" y="135"/>
                </a:cubicBezTo>
                <a:cubicBezTo>
                  <a:pt x="116" y="134"/>
                  <a:pt x="116" y="134"/>
                  <a:pt x="117" y="132"/>
                </a:cubicBezTo>
                <a:cubicBezTo>
                  <a:pt x="115" y="134"/>
                  <a:pt x="115" y="134"/>
                  <a:pt x="116" y="132"/>
                </a:cubicBezTo>
                <a:cubicBezTo>
                  <a:pt x="115" y="132"/>
                  <a:pt x="115" y="132"/>
                  <a:pt x="115" y="132"/>
                </a:cubicBezTo>
                <a:cubicBezTo>
                  <a:pt x="114" y="133"/>
                  <a:pt x="113" y="134"/>
                  <a:pt x="112" y="135"/>
                </a:cubicBezTo>
                <a:cubicBezTo>
                  <a:pt x="111" y="136"/>
                  <a:pt x="112" y="134"/>
                  <a:pt x="109" y="137"/>
                </a:cubicBezTo>
                <a:cubicBezTo>
                  <a:pt x="111" y="135"/>
                  <a:pt x="109" y="136"/>
                  <a:pt x="110" y="134"/>
                </a:cubicBezTo>
                <a:cubicBezTo>
                  <a:pt x="112" y="133"/>
                  <a:pt x="110" y="133"/>
                  <a:pt x="111" y="133"/>
                </a:cubicBezTo>
                <a:cubicBezTo>
                  <a:pt x="112" y="131"/>
                  <a:pt x="115" y="128"/>
                  <a:pt x="116" y="127"/>
                </a:cubicBezTo>
                <a:cubicBezTo>
                  <a:pt x="118" y="126"/>
                  <a:pt x="119" y="125"/>
                  <a:pt x="120" y="126"/>
                </a:cubicBezTo>
                <a:cubicBezTo>
                  <a:pt x="121" y="125"/>
                  <a:pt x="121" y="124"/>
                  <a:pt x="121" y="124"/>
                </a:cubicBezTo>
                <a:cubicBezTo>
                  <a:pt x="121" y="124"/>
                  <a:pt x="119" y="125"/>
                  <a:pt x="119" y="124"/>
                </a:cubicBezTo>
                <a:cubicBezTo>
                  <a:pt x="122" y="121"/>
                  <a:pt x="125" y="119"/>
                  <a:pt x="126" y="117"/>
                </a:cubicBezTo>
                <a:cubicBezTo>
                  <a:pt x="127" y="116"/>
                  <a:pt x="127" y="116"/>
                  <a:pt x="128" y="116"/>
                </a:cubicBezTo>
                <a:cubicBezTo>
                  <a:pt x="142" y="104"/>
                  <a:pt x="148" y="99"/>
                  <a:pt x="162" y="88"/>
                </a:cubicBezTo>
                <a:cubicBezTo>
                  <a:pt x="163" y="89"/>
                  <a:pt x="163" y="89"/>
                  <a:pt x="164" y="88"/>
                </a:cubicBezTo>
                <a:cubicBezTo>
                  <a:pt x="166" y="86"/>
                  <a:pt x="163" y="88"/>
                  <a:pt x="163" y="88"/>
                </a:cubicBezTo>
                <a:cubicBezTo>
                  <a:pt x="175" y="79"/>
                  <a:pt x="184" y="73"/>
                  <a:pt x="197" y="65"/>
                </a:cubicBezTo>
                <a:cubicBezTo>
                  <a:pt x="197" y="65"/>
                  <a:pt x="196" y="65"/>
                  <a:pt x="195" y="66"/>
                </a:cubicBezTo>
                <a:cubicBezTo>
                  <a:pt x="196" y="65"/>
                  <a:pt x="197" y="65"/>
                  <a:pt x="199" y="63"/>
                </a:cubicBezTo>
                <a:cubicBezTo>
                  <a:pt x="199" y="64"/>
                  <a:pt x="199" y="64"/>
                  <a:pt x="201" y="63"/>
                </a:cubicBezTo>
                <a:cubicBezTo>
                  <a:pt x="202" y="63"/>
                  <a:pt x="201" y="62"/>
                  <a:pt x="201" y="62"/>
                </a:cubicBezTo>
                <a:cubicBezTo>
                  <a:pt x="203" y="61"/>
                  <a:pt x="203" y="61"/>
                  <a:pt x="203" y="62"/>
                </a:cubicBezTo>
                <a:cubicBezTo>
                  <a:pt x="207" y="60"/>
                  <a:pt x="211" y="58"/>
                  <a:pt x="214" y="56"/>
                </a:cubicBezTo>
                <a:cubicBezTo>
                  <a:pt x="213" y="56"/>
                  <a:pt x="212" y="57"/>
                  <a:pt x="210" y="57"/>
                </a:cubicBezTo>
                <a:cubicBezTo>
                  <a:pt x="214" y="54"/>
                  <a:pt x="214" y="57"/>
                  <a:pt x="222" y="53"/>
                </a:cubicBezTo>
                <a:cubicBezTo>
                  <a:pt x="222" y="52"/>
                  <a:pt x="218" y="54"/>
                  <a:pt x="217" y="54"/>
                </a:cubicBezTo>
                <a:cubicBezTo>
                  <a:pt x="219" y="52"/>
                  <a:pt x="216" y="54"/>
                  <a:pt x="216" y="53"/>
                </a:cubicBezTo>
                <a:cubicBezTo>
                  <a:pt x="215" y="53"/>
                  <a:pt x="214" y="54"/>
                  <a:pt x="214" y="54"/>
                </a:cubicBezTo>
                <a:cubicBezTo>
                  <a:pt x="212" y="54"/>
                  <a:pt x="215" y="53"/>
                  <a:pt x="210" y="56"/>
                </a:cubicBezTo>
                <a:cubicBezTo>
                  <a:pt x="211" y="54"/>
                  <a:pt x="217" y="52"/>
                  <a:pt x="219" y="50"/>
                </a:cubicBezTo>
                <a:cubicBezTo>
                  <a:pt x="220" y="50"/>
                  <a:pt x="219" y="51"/>
                  <a:pt x="221" y="50"/>
                </a:cubicBezTo>
                <a:cubicBezTo>
                  <a:pt x="227" y="46"/>
                  <a:pt x="237" y="41"/>
                  <a:pt x="245" y="39"/>
                </a:cubicBezTo>
                <a:cubicBezTo>
                  <a:pt x="246" y="40"/>
                  <a:pt x="242" y="40"/>
                  <a:pt x="241" y="41"/>
                </a:cubicBezTo>
                <a:cubicBezTo>
                  <a:pt x="242" y="41"/>
                  <a:pt x="244" y="40"/>
                  <a:pt x="245" y="40"/>
                </a:cubicBezTo>
                <a:cubicBezTo>
                  <a:pt x="247" y="39"/>
                  <a:pt x="249" y="39"/>
                  <a:pt x="254" y="37"/>
                </a:cubicBezTo>
                <a:cubicBezTo>
                  <a:pt x="252" y="37"/>
                  <a:pt x="247" y="38"/>
                  <a:pt x="253" y="36"/>
                </a:cubicBezTo>
                <a:cubicBezTo>
                  <a:pt x="252" y="36"/>
                  <a:pt x="250" y="37"/>
                  <a:pt x="251" y="36"/>
                </a:cubicBezTo>
                <a:cubicBezTo>
                  <a:pt x="252" y="36"/>
                  <a:pt x="254" y="35"/>
                  <a:pt x="255" y="35"/>
                </a:cubicBezTo>
                <a:cubicBezTo>
                  <a:pt x="257" y="35"/>
                  <a:pt x="255" y="34"/>
                  <a:pt x="258" y="33"/>
                </a:cubicBezTo>
                <a:cubicBezTo>
                  <a:pt x="259" y="34"/>
                  <a:pt x="259" y="34"/>
                  <a:pt x="259" y="34"/>
                </a:cubicBezTo>
                <a:cubicBezTo>
                  <a:pt x="263" y="32"/>
                  <a:pt x="265" y="32"/>
                  <a:pt x="267" y="31"/>
                </a:cubicBezTo>
                <a:cubicBezTo>
                  <a:pt x="273" y="28"/>
                  <a:pt x="273" y="30"/>
                  <a:pt x="279" y="27"/>
                </a:cubicBezTo>
                <a:cubicBezTo>
                  <a:pt x="280" y="27"/>
                  <a:pt x="279" y="27"/>
                  <a:pt x="279" y="28"/>
                </a:cubicBezTo>
                <a:cubicBezTo>
                  <a:pt x="282" y="27"/>
                  <a:pt x="285" y="26"/>
                  <a:pt x="285" y="25"/>
                </a:cubicBezTo>
                <a:cubicBezTo>
                  <a:pt x="288" y="26"/>
                  <a:pt x="294" y="23"/>
                  <a:pt x="301" y="22"/>
                </a:cubicBezTo>
                <a:cubicBezTo>
                  <a:pt x="301" y="21"/>
                  <a:pt x="301" y="21"/>
                  <a:pt x="301" y="21"/>
                </a:cubicBezTo>
                <a:cubicBezTo>
                  <a:pt x="301" y="21"/>
                  <a:pt x="297" y="22"/>
                  <a:pt x="296" y="22"/>
                </a:cubicBezTo>
                <a:cubicBezTo>
                  <a:pt x="298" y="21"/>
                  <a:pt x="297" y="22"/>
                  <a:pt x="298" y="21"/>
                </a:cubicBezTo>
                <a:cubicBezTo>
                  <a:pt x="301" y="20"/>
                  <a:pt x="301" y="20"/>
                  <a:pt x="301" y="20"/>
                </a:cubicBezTo>
                <a:cubicBezTo>
                  <a:pt x="301" y="20"/>
                  <a:pt x="297" y="21"/>
                  <a:pt x="297" y="21"/>
                </a:cubicBezTo>
                <a:cubicBezTo>
                  <a:pt x="300" y="19"/>
                  <a:pt x="301" y="19"/>
                  <a:pt x="305" y="18"/>
                </a:cubicBezTo>
                <a:cubicBezTo>
                  <a:pt x="305" y="19"/>
                  <a:pt x="307" y="18"/>
                  <a:pt x="306" y="19"/>
                </a:cubicBezTo>
                <a:cubicBezTo>
                  <a:pt x="308" y="18"/>
                  <a:pt x="309" y="17"/>
                  <a:pt x="309" y="18"/>
                </a:cubicBezTo>
                <a:cubicBezTo>
                  <a:pt x="316" y="16"/>
                  <a:pt x="316" y="16"/>
                  <a:pt x="322" y="15"/>
                </a:cubicBezTo>
                <a:cubicBezTo>
                  <a:pt x="325" y="15"/>
                  <a:pt x="325" y="14"/>
                  <a:pt x="327" y="13"/>
                </a:cubicBezTo>
                <a:cubicBezTo>
                  <a:pt x="329" y="12"/>
                  <a:pt x="329" y="13"/>
                  <a:pt x="330" y="13"/>
                </a:cubicBezTo>
                <a:cubicBezTo>
                  <a:pt x="332" y="13"/>
                  <a:pt x="332" y="12"/>
                  <a:pt x="334" y="12"/>
                </a:cubicBezTo>
                <a:cubicBezTo>
                  <a:pt x="336" y="12"/>
                  <a:pt x="338" y="11"/>
                  <a:pt x="338" y="12"/>
                </a:cubicBezTo>
                <a:cubicBezTo>
                  <a:pt x="337" y="12"/>
                  <a:pt x="338" y="12"/>
                  <a:pt x="337" y="12"/>
                </a:cubicBezTo>
                <a:cubicBezTo>
                  <a:pt x="337" y="12"/>
                  <a:pt x="336" y="12"/>
                  <a:pt x="336" y="12"/>
                </a:cubicBezTo>
                <a:cubicBezTo>
                  <a:pt x="336" y="13"/>
                  <a:pt x="340" y="11"/>
                  <a:pt x="341" y="12"/>
                </a:cubicBezTo>
                <a:cubicBezTo>
                  <a:pt x="343" y="12"/>
                  <a:pt x="337" y="12"/>
                  <a:pt x="340" y="11"/>
                </a:cubicBezTo>
                <a:cubicBezTo>
                  <a:pt x="342" y="11"/>
                  <a:pt x="342" y="11"/>
                  <a:pt x="342" y="11"/>
                </a:cubicBezTo>
                <a:cubicBezTo>
                  <a:pt x="344" y="11"/>
                  <a:pt x="344" y="11"/>
                  <a:pt x="345" y="11"/>
                </a:cubicBezTo>
                <a:cubicBezTo>
                  <a:pt x="346" y="10"/>
                  <a:pt x="340" y="11"/>
                  <a:pt x="342" y="10"/>
                </a:cubicBezTo>
                <a:cubicBezTo>
                  <a:pt x="347" y="10"/>
                  <a:pt x="347" y="10"/>
                  <a:pt x="347" y="10"/>
                </a:cubicBezTo>
                <a:cubicBezTo>
                  <a:pt x="347" y="9"/>
                  <a:pt x="347" y="9"/>
                  <a:pt x="345" y="9"/>
                </a:cubicBezTo>
                <a:cubicBezTo>
                  <a:pt x="349" y="8"/>
                  <a:pt x="350" y="10"/>
                  <a:pt x="354" y="10"/>
                </a:cubicBezTo>
                <a:cubicBezTo>
                  <a:pt x="356" y="10"/>
                  <a:pt x="358" y="9"/>
                  <a:pt x="360" y="9"/>
                </a:cubicBezTo>
                <a:cubicBezTo>
                  <a:pt x="361" y="9"/>
                  <a:pt x="359" y="9"/>
                  <a:pt x="361" y="9"/>
                </a:cubicBezTo>
                <a:cubicBezTo>
                  <a:pt x="360" y="9"/>
                  <a:pt x="359" y="9"/>
                  <a:pt x="358" y="9"/>
                </a:cubicBezTo>
                <a:cubicBezTo>
                  <a:pt x="355" y="8"/>
                  <a:pt x="363" y="8"/>
                  <a:pt x="360" y="8"/>
                </a:cubicBezTo>
                <a:cubicBezTo>
                  <a:pt x="361" y="7"/>
                  <a:pt x="362" y="9"/>
                  <a:pt x="364" y="8"/>
                </a:cubicBezTo>
                <a:cubicBezTo>
                  <a:pt x="367" y="8"/>
                  <a:pt x="362" y="8"/>
                  <a:pt x="363" y="7"/>
                </a:cubicBezTo>
                <a:cubicBezTo>
                  <a:pt x="364" y="7"/>
                  <a:pt x="365" y="7"/>
                  <a:pt x="365" y="7"/>
                </a:cubicBezTo>
                <a:cubicBezTo>
                  <a:pt x="366" y="7"/>
                  <a:pt x="367" y="8"/>
                  <a:pt x="367" y="8"/>
                </a:cubicBezTo>
                <a:cubicBezTo>
                  <a:pt x="367" y="9"/>
                  <a:pt x="370" y="8"/>
                  <a:pt x="371" y="9"/>
                </a:cubicBezTo>
                <a:cubicBezTo>
                  <a:pt x="374" y="8"/>
                  <a:pt x="371" y="8"/>
                  <a:pt x="372" y="8"/>
                </a:cubicBezTo>
                <a:cubicBezTo>
                  <a:pt x="372" y="7"/>
                  <a:pt x="371" y="8"/>
                  <a:pt x="371" y="8"/>
                </a:cubicBezTo>
                <a:cubicBezTo>
                  <a:pt x="371" y="7"/>
                  <a:pt x="379" y="9"/>
                  <a:pt x="381" y="7"/>
                </a:cubicBezTo>
                <a:cubicBezTo>
                  <a:pt x="384" y="7"/>
                  <a:pt x="386" y="8"/>
                  <a:pt x="390" y="7"/>
                </a:cubicBezTo>
                <a:cubicBezTo>
                  <a:pt x="390" y="7"/>
                  <a:pt x="389" y="7"/>
                  <a:pt x="390" y="7"/>
                </a:cubicBezTo>
                <a:cubicBezTo>
                  <a:pt x="387" y="6"/>
                  <a:pt x="389" y="6"/>
                  <a:pt x="386" y="5"/>
                </a:cubicBezTo>
                <a:cubicBezTo>
                  <a:pt x="388" y="6"/>
                  <a:pt x="389" y="7"/>
                  <a:pt x="391" y="6"/>
                </a:cubicBezTo>
                <a:cubicBezTo>
                  <a:pt x="392" y="6"/>
                  <a:pt x="392" y="7"/>
                  <a:pt x="394" y="7"/>
                </a:cubicBezTo>
                <a:cubicBezTo>
                  <a:pt x="395" y="7"/>
                  <a:pt x="395" y="6"/>
                  <a:pt x="395" y="6"/>
                </a:cubicBezTo>
                <a:cubicBezTo>
                  <a:pt x="396" y="6"/>
                  <a:pt x="399" y="6"/>
                  <a:pt x="397" y="6"/>
                </a:cubicBezTo>
                <a:cubicBezTo>
                  <a:pt x="401" y="5"/>
                  <a:pt x="402" y="7"/>
                  <a:pt x="401" y="7"/>
                </a:cubicBezTo>
                <a:cubicBezTo>
                  <a:pt x="408" y="7"/>
                  <a:pt x="400" y="5"/>
                  <a:pt x="400" y="4"/>
                </a:cubicBezTo>
                <a:cubicBezTo>
                  <a:pt x="402" y="5"/>
                  <a:pt x="404" y="4"/>
                  <a:pt x="401" y="4"/>
                </a:cubicBezTo>
                <a:cubicBezTo>
                  <a:pt x="406" y="3"/>
                  <a:pt x="402" y="5"/>
                  <a:pt x="407" y="5"/>
                </a:cubicBezTo>
                <a:cubicBezTo>
                  <a:pt x="411" y="4"/>
                  <a:pt x="406" y="3"/>
                  <a:pt x="410" y="3"/>
                </a:cubicBezTo>
                <a:cubicBezTo>
                  <a:pt x="408" y="2"/>
                  <a:pt x="400" y="3"/>
                  <a:pt x="399" y="2"/>
                </a:cubicBezTo>
                <a:cubicBezTo>
                  <a:pt x="400" y="1"/>
                  <a:pt x="404" y="2"/>
                  <a:pt x="404" y="2"/>
                </a:cubicBezTo>
                <a:cubicBezTo>
                  <a:pt x="407" y="2"/>
                  <a:pt x="407" y="1"/>
                  <a:pt x="412" y="2"/>
                </a:cubicBezTo>
                <a:cubicBezTo>
                  <a:pt x="411" y="2"/>
                  <a:pt x="413" y="2"/>
                  <a:pt x="412" y="3"/>
                </a:cubicBezTo>
                <a:cubicBezTo>
                  <a:pt x="415" y="3"/>
                  <a:pt x="415" y="1"/>
                  <a:pt x="419" y="1"/>
                </a:cubicBezTo>
                <a:cubicBezTo>
                  <a:pt x="417" y="2"/>
                  <a:pt x="416" y="2"/>
                  <a:pt x="421" y="2"/>
                </a:cubicBezTo>
                <a:cubicBezTo>
                  <a:pt x="420" y="3"/>
                  <a:pt x="417" y="3"/>
                  <a:pt x="417" y="2"/>
                </a:cubicBezTo>
                <a:cubicBezTo>
                  <a:pt x="416" y="2"/>
                  <a:pt x="416" y="3"/>
                  <a:pt x="415" y="3"/>
                </a:cubicBezTo>
                <a:cubicBezTo>
                  <a:pt x="414" y="3"/>
                  <a:pt x="417" y="3"/>
                  <a:pt x="417" y="4"/>
                </a:cubicBezTo>
                <a:cubicBezTo>
                  <a:pt x="419" y="4"/>
                  <a:pt x="418" y="3"/>
                  <a:pt x="416" y="3"/>
                </a:cubicBezTo>
                <a:cubicBezTo>
                  <a:pt x="417" y="3"/>
                  <a:pt x="421" y="3"/>
                  <a:pt x="421" y="4"/>
                </a:cubicBezTo>
                <a:cubicBezTo>
                  <a:pt x="418" y="4"/>
                  <a:pt x="427" y="5"/>
                  <a:pt x="424" y="5"/>
                </a:cubicBezTo>
                <a:cubicBezTo>
                  <a:pt x="427" y="5"/>
                  <a:pt x="427" y="6"/>
                  <a:pt x="430" y="6"/>
                </a:cubicBezTo>
                <a:cubicBezTo>
                  <a:pt x="426" y="5"/>
                  <a:pt x="427" y="5"/>
                  <a:pt x="425" y="4"/>
                </a:cubicBezTo>
                <a:cubicBezTo>
                  <a:pt x="426" y="4"/>
                  <a:pt x="428" y="4"/>
                  <a:pt x="430" y="4"/>
                </a:cubicBezTo>
                <a:cubicBezTo>
                  <a:pt x="427" y="4"/>
                  <a:pt x="430" y="4"/>
                  <a:pt x="428" y="4"/>
                </a:cubicBezTo>
                <a:cubicBezTo>
                  <a:pt x="429" y="5"/>
                  <a:pt x="432" y="5"/>
                  <a:pt x="433" y="5"/>
                </a:cubicBezTo>
                <a:cubicBezTo>
                  <a:pt x="434" y="5"/>
                  <a:pt x="431" y="5"/>
                  <a:pt x="431" y="4"/>
                </a:cubicBezTo>
                <a:cubicBezTo>
                  <a:pt x="432" y="4"/>
                  <a:pt x="438" y="5"/>
                  <a:pt x="438" y="5"/>
                </a:cubicBezTo>
                <a:cubicBezTo>
                  <a:pt x="442" y="6"/>
                  <a:pt x="445" y="6"/>
                  <a:pt x="453" y="7"/>
                </a:cubicBezTo>
                <a:cubicBezTo>
                  <a:pt x="453" y="7"/>
                  <a:pt x="452" y="7"/>
                  <a:pt x="451" y="7"/>
                </a:cubicBezTo>
                <a:cubicBezTo>
                  <a:pt x="451" y="7"/>
                  <a:pt x="453" y="7"/>
                  <a:pt x="453" y="7"/>
                </a:cubicBezTo>
                <a:cubicBezTo>
                  <a:pt x="452" y="8"/>
                  <a:pt x="450" y="7"/>
                  <a:pt x="447" y="6"/>
                </a:cubicBezTo>
                <a:cubicBezTo>
                  <a:pt x="447" y="7"/>
                  <a:pt x="447" y="7"/>
                  <a:pt x="447" y="7"/>
                </a:cubicBezTo>
                <a:cubicBezTo>
                  <a:pt x="448" y="7"/>
                  <a:pt x="453" y="8"/>
                  <a:pt x="453" y="9"/>
                </a:cubicBezTo>
                <a:cubicBezTo>
                  <a:pt x="454" y="8"/>
                  <a:pt x="456" y="7"/>
                  <a:pt x="453" y="6"/>
                </a:cubicBezTo>
                <a:cubicBezTo>
                  <a:pt x="454" y="6"/>
                  <a:pt x="457" y="7"/>
                  <a:pt x="455" y="6"/>
                </a:cubicBezTo>
                <a:cubicBezTo>
                  <a:pt x="456" y="6"/>
                  <a:pt x="458" y="7"/>
                  <a:pt x="460" y="7"/>
                </a:cubicBezTo>
                <a:cubicBezTo>
                  <a:pt x="460" y="7"/>
                  <a:pt x="459" y="7"/>
                  <a:pt x="458" y="6"/>
                </a:cubicBezTo>
                <a:cubicBezTo>
                  <a:pt x="460" y="6"/>
                  <a:pt x="465" y="7"/>
                  <a:pt x="465" y="6"/>
                </a:cubicBezTo>
                <a:cubicBezTo>
                  <a:pt x="466" y="7"/>
                  <a:pt x="466" y="7"/>
                  <a:pt x="465" y="7"/>
                </a:cubicBezTo>
                <a:cubicBezTo>
                  <a:pt x="466" y="7"/>
                  <a:pt x="469" y="8"/>
                  <a:pt x="468" y="8"/>
                </a:cubicBezTo>
                <a:cubicBezTo>
                  <a:pt x="466" y="8"/>
                  <a:pt x="466" y="8"/>
                  <a:pt x="463" y="7"/>
                </a:cubicBezTo>
                <a:cubicBezTo>
                  <a:pt x="463" y="8"/>
                  <a:pt x="464" y="8"/>
                  <a:pt x="464" y="8"/>
                </a:cubicBezTo>
                <a:cubicBezTo>
                  <a:pt x="468" y="9"/>
                  <a:pt x="467" y="8"/>
                  <a:pt x="470" y="9"/>
                </a:cubicBezTo>
                <a:cubicBezTo>
                  <a:pt x="470" y="8"/>
                  <a:pt x="473" y="8"/>
                  <a:pt x="477" y="9"/>
                </a:cubicBezTo>
                <a:cubicBezTo>
                  <a:pt x="476" y="10"/>
                  <a:pt x="474" y="9"/>
                  <a:pt x="471" y="9"/>
                </a:cubicBezTo>
                <a:cubicBezTo>
                  <a:pt x="472" y="9"/>
                  <a:pt x="472" y="10"/>
                  <a:pt x="472" y="10"/>
                </a:cubicBezTo>
                <a:cubicBezTo>
                  <a:pt x="473" y="10"/>
                  <a:pt x="475" y="10"/>
                  <a:pt x="476" y="10"/>
                </a:cubicBezTo>
                <a:cubicBezTo>
                  <a:pt x="478" y="10"/>
                  <a:pt x="478" y="11"/>
                  <a:pt x="478" y="11"/>
                </a:cubicBezTo>
                <a:cubicBezTo>
                  <a:pt x="479" y="11"/>
                  <a:pt x="481" y="11"/>
                  <a:pt x="483" y="12"/>
                </a:cubicBezTo>
                <a:cubicBezTo>
                  <a:pt x="483" y="11"/>
                  <a:pt x="484" y="11"/>
                  <a:pt x="482" y="11"/>
                </a:cubicBezTo>
                <a:cubicBezTo>
                  <a:pt x="483" y="10"/>
                  <a:pt x="485" y="11"/>
                  <a:pt x="484" y="12"/>
                </a:cubicBezTo>
                <a:cubicBezTo>
                  <a:pt x="485" y="12"/>
                  <a:pt x="486" y="11"/>
                  <a:pt x="487" y="12"/>
                </a:cubicBezTo>
                <a:cubicBezTo>
                  <a:pt x="487" y="12"/>
                  <a:pt x="485" y="10"/>
                  <a:pt x="490" y="11"/>
                </a:cubicBezTo>
                <a:cubicBezTo>
                  <a:pt x="490" y="10"/>
                  <a:pt x="485" y="10"/>
                  <a:pt x="484" y="9"/>
                </a:cubicBezTo>
                <a:cubicBezTo>
                  <a:pt x="482" y="9"/>
                  <a:pt x="481" y="9"/>
                  <a:pt x="482" y="9"/>
                </a:cubicBezTo>
                <a:cubicBezTo>
                  <a:pt x="480" y="9"/>
                  <a:pt x="481" y="9"/>
                  <a:pt x="478" y="8"/>
                </a:cubicBezTo>
                <a:cubicBezTo>
                  <a:pt x="478" y="8"/>
                  <a:pt x="482" y="9"/>
                  <a:pt x="481" y="7"/>
                </a:cubicBezTo>
                <a:cubicBezTo>
                  <a:pt x="484" y="8"/>
                  <a:pt x="482" y="8"/>
                  <a:pt x="482" y="8"/>
                </a:cubicBezTo>
                <a:cubicBezTo>
                  <a:pt x="486" y="9"/>
                  <a:pt x="486" y="9"/>
                  <a:pt x="489" y="9"/>
                </a:cubicBezTo>
                <a:cubicBezTo>
                  <a:pt x="489" y="9"/>
                  <a:pt x="487" y="9"/>
                  <a:pt x="487" y="8"/>
                </a:cubicBezTo>
                <a:cubicBezTo>
                  <a:pt x="491" y="9"/>
                  <a:pt x="493" y="10"/>
                  <a:pt x="496" y="11"/>
                </a:cubicBezTo>
                <a:cubicBezTo>
                  <a:pt x="495" y="11"/>
                  <a:pt x="495" y="10"/>
                  <a:pt x="495" y="11"/>
                </a:cubicBezTo>
                <a:cubicBezTo>
                  <a:pt x="496" y="11"/>
                  <a:pt x="499" y="12"/>
                  <a:pt x="499" y="11"/>
                </a:cubicBezTo>
                <a:cubicBezTo>
                  <a:pt x="500" y="12"/>
                  <a:pt x="500" y="12"/>
                  <a:pt x="501" y="13"/>
                </a:cubicBezTo>
                <a:cubicBezTo>
                  <a:pt x="505" y="13"/>
                  <a:pt x="510" y="15"/>
                  <a:pt x="512" y="16"/>
                </a:cubicBezTo>
                <a:cubicBezTo>
                  <a:pt x="514" y="17"/>
                  <a:pt x="512" y="15"/>
                  <a:pt x="510" y="14"/>
                </a:cubicBezTo>
                <a:cubicBezTo>
                  <a:pt x="510" y="14"/>
                  <a:pt x="516" y="16"/>
                  <a:pt x="514" y="16"/>
                </a:cubicBezTo>
                <a:cubicBezTo>
                  <a:pt x="516" y="17"/>
                  <a:pt x="519" y="18"/>
                  <a:pt x="520" y="18"/>
                </a:cubicBezTo>
                <a:cubicBezTo>
                  <a:pt x="519" y="17"/>
                  <a:pt x="518" y="17"/>
                  <a:pt x="517" y="17"/>
                </a:cubicBezTo>
                <a:cubicBezTo>
                  <a:pt x="520" y="17"/>
                  <a:pt x="527" y="19"/>
                  <a:pt x="532" y="21"/>
                </a:cubicBezTo>
                <a:cubicBezTo>
                  <a:pt x="529" y="19"/>
                  <a:pt x="537" y="22"/>
                  <a:pt x="537" y="22"/>
                </a:cubicBezTo>
                <a:cubicBezTo>
                  <a:pt x="539" y="22"/>
                  <a:pt x="538" y="23"/>
                  <a:pt x="540" y="23"/>
                </a:cubicBezTo>
                <a:cubicBezTo>
                  <a:pt x="539" y="23"/>
                  <a:pt x="538" y="23"/>
                  <a:pt x="536" y="22"/>
                </a:cubicBezTo>
                <a:cubicBezTo>
                  <a:pt x="536" y="23"/>
                  <a:pt x="543" y="25"/>
                  <a:pt x="545" y="25"/>
                </a:cubicBezTo>
                <a:cubicBezTo>
                  <a:pt x="545" y="25"/>
                  <a:pt x="542" y="25"/>
                  <a:pt x="540" y="24"/>
                </a:cubicBezTo>
                <a:cubicBezTo>
                  <a:pt x="543" y="24"/>
                  <a:pt x="547" y="25"/>
                  <a:pt x="551" y="27"/>
                </a:cubicBezTo>
                <a:cubicBezTo>
                  <a:pt x="551" y="27"/>
                  <a:pt x="550" y="27"/>
                  <a:pt x="552" y="28"/>
                </a:cubicBezTo>
                <a:cubicBezTo>
                  <a:pt x="551" y="28"/>
                  <a:pt x="549" y="26"/>
                  <a:pt x="549" y="27"/>
                </a:cubicBezTo>
                <a:cubicBezTo>
                  <a:pt x="550" y="28"/>
                  <a:pt x="552" y="28"/>
                  <a:pt x="552" y="29"/>
                </a:cubicBezTo>
                <a:cubicBezTo>
                  <a:pt x="554" y="30"/>
                  <a:pt x="550" y="28"/>
                  <a:pt x="551" y="29"/>
                </a:cubicBezTo>
                <a:cubicBezTo>
                  <a:pt x="555" y="29"/>
                  <a:pt x="555" y="30"/>
                  <a:pt x="558" y="30"/>
                </a:cubicBezTo>
                <a:cubicBezTo>
                  <a:pt x="562" y="32"/>
                  <a:pt x="569" y="34"/>
                  <a:pt x="569" y="35"/>
                </a:cubicBezTo>
                <a:cubicBezTo>
                  <a:pt x="571" y="36"/>
                  <a:pt x="570" y="35"/>
                  <a:pt x="571" y="35"/>
                </a:cubicBezTo>
                <a:cubicBezTo>
                  <a:pt x="572" y="36"/>
                  <a:pt x="575" y="37"/>
                  <a:pt x="573" y="37"/>
                </a:cubicBezTo>
                <a:cubicBezTo>
                  <a:pt x="575" y="38"/>
                  <a:pt x="575" y="38"/>
                  <a:pt x="577" y="39"/>
                </a:cubicBezTo>
                <a:cubicBezTo>
                  <a:pt x="577" y="39"/>
                  <a:pt x="575" y="39"/>
                  <a:pt x="576" y="39"/>
                </a:cubicBezTo>
                <a:cubicBezTo>
                  <a:pt x="578" y="40"/>
                  <a:pt x="578" y="39"/>
                  <a:pt x="579" y="39"/>
                </a:cubicBezTo>
                <a:cubicBezTo>
                  <a:pt x="579" y="38"/>
                  <a:pt x="576" y="38"/>
                  <a:pt x="576" y="38"/>
                </a:cubicBezTo>
                <a:cubicBezTo>
                  <a:pt x="576" y="37"/>
                  <a:pt x="580" y="39"/>
                  <a:pt x="579" y="39"/>
                </a:cubicBezTo>
                <a:cubicBezTo>
                  <a:pt x="581" y="40"/>
                  <a:pt x="581" y="40"/>
                  <a:pt x="583" y="40"/>
                </a:cubicBezTo>
                <a:cubicBezTo>
                  <a:pt x="586" y="42"/>
                  <a:pt x="586" y="42"/>
                  <a:pt x="589" y="44"/>
                </a:cubicBezTo>
                <a:cubicBezTo>
                  <a:pt x="587" y="43"/>
                  <a:pt x="587" y="42"/>
                  <a:pt x="586" y="42"/>
                </a:cubicBezTo>
                <a:cubicBezTo>
                  <a:pt x="585" y="40"/>
                  <a:pt x="593" y="44"/>
                  <a:pt x="594" y="45"/>
                </a:cubicBezTo>
                <a:cubicBezTo>
                  <a:pt x="594" y="45"/>
                  <a:pt x="591" y="43"/>
                  <a:pt x="590" y="43"/>
                </a:cubicBezTo>
                <a:cubicBezTo>
                  <a:pt x="592" y="45"/>
                  <a:pt x="596" y="46"/>
                  <a:pt x="598" y="48"/>
                </a:cubicBezTo>
                <a:cubicBezTo>
                  <a:pt x="600" y="49"/>
                  <a:pt x="597" y="46"/>
                  <a:pt x="599" y="47"/>
                </a:cubicBezTo>
                <a:cubicBezTo>
                  <a:pt x="600" y="48"/>
                  <a:pt x="601" y="49"/>
                  <a:pt x="603" y="50"/>
                </a:cubicBezTo>
                <a:cubicBezTo>
                  <a:pt x="603" y="50"/>
                  <a:pt x="606" y="52"/>
                  <a:pt x="606" y="51"/>
                </a:cubicBezTo>
                <a:cubicBezTo>
                  <a:pt x="612" y="54"/>
                  <a:pt x="615" y="56"/>
                  <a:pt x="620" y="59"/>
                </a:cubicBezTo>
                <a:cubicBezTo>
                  <a:pt x="619" y="58"/>
                  <a:pt x="619" y="59"/>
                  <a:pt x="619" y="59"/>
                </a:cubicBezTo>
                <a:cubicBezTo>
                  <a:pt x="624" y="60"/>
                  <a:pt x="634" y="67"/>
                  <a:pt x="640" y="71"/>
                </a:cubicBezTo>
                <a:cubicBezTo>
                  <a:pt x="642" y="72"/>
                  <a:pt x="641" y="71"/>
                  <a:pt x="643" y="73"/>
                </a:cubicBezTo>
                <a:cubicBezTo>
                  <a:pt x="643" y="73"/>
                  <a:pt x="643" y="73"/>
                  <a:pt x="644" y="73"/>
                </a:cubicBezTo>
                <a:cubicBezTo>
                  <a:pt x="644" y="73"/>
                  <a:pt x="643" y="72"/>
                  <a:pt x="642" y="72"/>
                </a:cubicBezTo>
                <a:cubicBezTo>
                  <a:pt x="645" y="73"/>
                  <a:pt x="651" y="78"/>
                  <a:pt x="653" y="78"/>
                </a:cubicBezTo>
                <a:cubicBezTo>
                  <a:pt x="655" y="80"/>
                  <a:pt x="658" y="83"/>
                  <a:pt x="661" y="84"/>
                </a:cubicBezTo>
                <a:cubicBezTo>
                  <a:pt x="665" y="87"/>
                  <a:pt x="675" y="94"/>
                  <a:pt x="680" y="98"/>
                </a:cubicBezTo>
                <a:cubicBezTo>
                  <a:pt x="680" y="98"/>
                  <a:pt x="679" y="97"/>
                  <a:pt x="679" y="98"/>
                </a:cubicBezTo>
                <a:cubicBezTo>
                  <a:pt x="681" y="99"/>
                  <a:pt x="682" y="100"/>
                  <a:pt x="684" y="102"/>
                </a:cubicBezTo>
                <a:cubicBezTo>
                  <a:pt x="685" y="102"/>
                  <a:pt x="683" y="101"/>
                  <a:pt x="684" y="101"/>
                </a:cubicBezTo>
                <a:cubicBezTo>
                  <a:pt x="688" y="104"/>
                  <a:pt x="693" y="109"/>
                  <a:pt x="699" y="114"/>
                </a:cubicBezTo>
                <a:cubicBezTo>
                  <a:pt x="698" y="114"/>
                  <a:pt x="698" y="114"/>
                  <a:pt x="699" y="115"/>
                </a:cubicBezTo>
                <a:cubicBezTo>
                  <a:pt x="701" y="117"/>
                  <a:pt x="702" y="118"/>
                  <a:pt x="703" y="118"/>
                </a:cubicBezTo>
                <a:cubicBezTo>
                  <a:pt x="705" y="120"/>
                  <a:pt x="704" y="119"/>
                  <a:pt x="705" y="120"/>
                </a:cubicBezTo>
                <a:cubicBezTo>
                  <a:pt x="707" y="122"/>
                  <a:pt x="704" y="119"/>
                  <a:pt x="705" y="119"/>
                </a:cubicBezTo>
                <a:cubicBezTo>
                  <a:pt x="707" y="121"/>
                  <a:pt x="707" y="121"/>
                  <a:pt x="709" y="123"/>
                </a:cubicBezTo>
                <a:cubicBezTo>
                  <a:pt x="705" y="121"/>
                  <a:pt x="715" y="129"/>
                  <a:pt x="718" y="132"/>
                </a:cubicBezTo>
                <a:cubicBezTo>
                  <a:pt x="716" y="131"/>
                  <a:pt x="717" y="131"/>
                  <a:pt x="716" y="129"/>
                </a:cubicBezTo>
                <a:cubicBezTo>
                  <a:pt x="716" y="129"/>
                  <a:pt x="717" y="130"/>
                  <a:pt x="717" y="130"/>
                </a:cubicBezTo>
                <a:cubicBezTo>
                  <a:pt x="722" y="135"/>
                  <a:pt x="722" y="134"/>
                  <a:pt x="723" y="137"/>
                </a:cubicBezTo>
                <a:cubicBezTo>
                  <a:pt x="724" y="138"/>
                  <a:pt x="723" y="136"/>
                  <a:pt x="724" y="136"/>
                </a:cubicBezTo>
                <a:cubicBezTo>
                  <a:pt x="727" y="139"/>
                  <a:pt x="727" y="140"/>
                  <a:pt x="728" y="141"/>
                </a:cubicBezTo>
                <a:cubicBezTo>
                  <a:pt x="729" y="142"/>
                  <a:pt x="732" y="144"/>
                  <a:pt x="732" y="145"/>
                </a:cubicBezTo>
                <a:cubicBezTo>
                  <a:pt x="732" y="146"/>
                  <a:pt x="735" y="148"/>
                  <a:pt x="734" y="148"/>
                </a:cubicBezTo>
                <a:cubicBezTo>
                  <a:pt x="736" y="149"/>
                  <a:pt x="736" y="149"/>
                  <a:pt x="737" y="150"/>
                </a:cubicBezTo>
                <a:cubicBezTo>
                  <a:pt x="738" y="150"/>
                  <a:pt x="735" y="148"/>
                  <a:pt x="734" y="147"/>
                </a:cubicBezTo>
                <a:cubicBezTo>
                  <a:pt x="736" y="147"/>
                  <a:pt x="734" y="144"/>
                  <a:pt x="736" y="144"/>
                </a:cubicBezTo>
                <a:cubicBezTo>
                  <a:pt x="739" y="150"/>
                  <a:pt x="741" y="155"/>
                  <a:pt x="745" y="161"/>
                </a:cubicBezTo>
                <a:cubicBezTo>
                  <a:pt x="747" y="163"/>
                  <a:pt x="742" y="157"/>
                  <a:pt x="747" y="162"/>
                </a:cubicBezTo>
                <a:cubicBezTo>
                  <a:pt x="747" y="161"/>
                  <a:pt x="745" y="159"/>
                  <a:pt x="746" y="160"/>
                </a:cubicBezTo>
                <a:cubicBezTo>
                  <a:pt x="744" y="157"/>
                  <a:pt x="744" y="158"/>
                  <a:pt x="743" y="156"/>
                </a:cubicBezTo>
                <a:cubicBezTo>
                  <a:pt x="743" y="156"/>
                  <a:pt x="745" y="158"/>
                  <a:pt x="746" y="159"/>
                </a:cubicBezTo>
                <a:cubicBezTo>
                  <a:pt x="746" y="159"/>
                  <a:pt x="745" y="156"/>
                  <a:pt x="747" y="158"/>
                </a:cubicBezTo>
                <a:cubicBezTo>
                  <a:pt x="746" y="156"/>
                  <a:pt x="744" y="153"/>
                  <a:pt x="745" y="154"/>
                </a:cubicBezTo>
                <a:cubicBezTo>
                  <a:pt x="747" y="156"/>
                  <a:pt x="748" y="158"/>
                  <a:pt x="749" y="159"/>
                </a:cubicBezTo>
                <a:cubicBezTo>
                  <a:pt x="749" y="160"/>
                  <a:pt x="752" y="165"/>
                  <a:pt x="750" y="164"/>
                </a:cubicBezTo>
                <a:cubicBezTo>
                  <a:pt x="752" y="166"/>
                  <a:pt x="751" y="167"/>
                  <a:pt x="751" y="167"/>
                </a:cubicBezTo>
                <a:cubicBezTo>
                  <a:pt x="753" y="170"/>
                  <a:pt x="756" y="173"/>
                  <a:pt x="757" y="174"/>
                </a:cubicBezTo>
                <a:cubicBezTo>
                  <a:pt x="757" y="173"/>
                  <a:pt x="755" y="172"/>
                  <a:pt x="754" y="170"/>
                </a:cubicBezTo>
                <a:cubicBezTo>
                  <a:pt x="754" y="168"/>
                  <a:pt x="759" y="172"/>
                  <a:pt x="756" y="168"/>
                </a:cubicBezTo>
                <a:cubicBezTo>
                  <a:pt x="757" y="169"/>
                  <a:pt x="757" y="170"/>
                  <a:pt x="759" y="173"/>
                </a:cubicBezTo>
                <a:cubicBezTo>
                  <a:pt x="759" y="174"/>
                  <a:pt x="757" y="173"/>
                  <a:pt x="760" y="177"/>
                </a:cubicBezTo>
                <a:cubicBezTo>
                  <a:pt x="759" y="176"/>
                  <a:pt x="759" y="175"/>
                  <a:pt x="758" y="175"/>
                </a:cubicBezTo>
                <a:cubicBezTo>
                  <a:pt x="760" y="177"/>
                  <a:pt x="760" y="179"/>
                  <a:pt x="762" y="181"/>
                </a:cubicBezTo>
                <a:cubicBezTo>
                  <a:pt x="762" y="182"/>
                  <a:pt x="762" y="181"/>
                  <a:pt x="764" y="182"/>
                </a:cubicBezTo>
                <a:cubicBezTo>
                  <a:pt x="765" y="184"/>
                  <a:pt x="766" y="187"/>
                  <a:pt x="767" y="186"/>
                </a:cubicBezTo>
                <a:cubicBezTo>
                  <a:pt x="768" y="186"/>
                  <a:pt x="765" y="183"/>
                  <a:pt x="764" y="182"/>
                </a:cubicBezTo>
                <a:cubicBezTo>
                  <a:pt x="762" y="178"/>
                  <a:pt x="767" y="183"/>
                  <a:pt x="764" y="178"/>
                </a:cubicBezTo>
                <a:cubicBezTo>
                  <a:pt x="766" y="180"/>
                  <a:pt x="766" y="181"/>
                  <a:pt x="766" y="179"/>
                </a:cubicBezTo>
                <a:cubicBezTo>
                  <a:pt x="767" y="180"/>
                  <a:pt x="768" y="181"/>
                  <a:pt x="768" y="181"/>
                </a:cubicBezTo>
                <a:cubicBezTo>
                  <a:pt x="770" y="185"/>
                  <a:pt x="768" y="190"/>
                  <a:pt x="774" y="194"/>
                </a:cubicBezTo>
                <a:cubicBezTo>
                  <a:pt x="773" y="192"/>
                  <a:pt x="774" y="192"/>
                  <a:pt x="776" y="194"/>
                </a:cubicBezTo>
                <a:cubicBezTo>
                  <a:pt x="775" y="192"/>
                  <a:pt x="774" y="188"/>
                  <a:pt x="776" y="190"/>
                </a:cubicBezTo>
                <a:cubicBezTo>
                  <a:pt x="782" y="200"/>
                  <a:pt x="774" y="198"/>
                  <a:pt x="781" y="209"/>
                </a:cubicBezTo>
                <a:cubicBezTo>
                  <a:pt x="782" y="211"/>
                  <a:pt x="782" y="210"/>
                  <a:pt x="784" y="211"/>
                </a:cubicBezTo>
                <a:cubicBezTo>
                  <a:pt x="782" y="207"/>
                  <a:pt x="785" y="207"/>
                  <a:pt x="785" y="203"/>
                </a:cubicBezTo>
                <a:cubicBezTo>
                  <a:pt x="789" y="210"/>
                  <a:pt x="784" y="206"/>
                  <a:pt x="788" y="212"/>
                </a:cubicBezTo>
                <a:cubicBezTo>
                  <a:pt x="786" y="212"/>
                  <a:pt x="788" y="216"/>
                  <a:pt x="786" y="217"/>
                </a:cubicBezTo>
                <a:cubicBezTo>
                  <a:pt x="787" y="218"/>
                  <a:pt x="788" y="218"/>
                  <a:pt x="789" y="220"/>
                </a:cubicBezTo>
                <a:cubicBezTo>
                  <a:pt x="788" y="220"/>
                  <a:pt x="787" y="218"/>
                  <a:pt x="787" y="219"/>
                </a:cubicBezTo>
                <a:cubicBezTo>
                  <a:pt x="788" y="221"/>
                  <a:pt x="789" y="223"/>
                  <a:pt x="791" y="226"/>
                </a:cubicBezTo>
                <a:cubicBezTo>
                  <a:pt x="793" y="227"/>
                  <a:pt x="790" y="222"/>
                  <a:pt x="793" y="224"/>
                </a:cubicBezTo>
                <a:cubicBezTo>
                  <a:pt x="792" y="220"/>
                  <a:pt x="793" y="220"/>
                  <a:pt x="795" y="221"/>
                </a:cubicBezTo>
                <a:cubicBezTo>
                  <a:pt x="798" y="227"/>
                  <a:pt x="796" y="231"/>
                  <a:pt x="795" y="230"/>
                </a:cubicBezTo>
                <a:cubicBezTo>
                  <a:pt x="795" y="231"/>
                  <a:pt x="796" y="233"/>
                  <a:pt x="796" y="234"/>
                </a:cubicBezTo>
                <a:cubicBezTo>
                  <a:pt x="793" y="231"/>
                  <a:pt x="796" y="239"/>
                  <a:pt x="792" y="235"/>
                </a:cubicBezTo>
                <a:cubicBezTo>
                  <a:pt x="794" y="238"/>
                  <a:pt x="793" y="237"/>
                  <a:pt x="792" y="236"/>
                </a:cubicBezTo>
                <a:cubicBezTo>
                  <a:pt x="794" y="240"/>
                  <a:pt x="794" y="243"/>
                  <a:pt x="797" y="248"/>
                </a:cubicBezTo>
                <a:cubicBezTo>
                  <a:pt x="797" y="246"/>
                  <a:pt x="797" y="245"/>
                  <a:pt x="799" y="248"/>
                </a:cubicBezTo>
                <a:cubicBezTo>
                  <a:pt x="799" y="247"/>
                  <a:pt x="798" y="246"/>
                  <a:pt x="798" y="245"/>
                </a:cubicBezTo>
                <a:cubicBezTo>
                  <a:pt x="798" y="244"/>
                  <a:pt x="799" y="247"/>
                  <a:pt x="800" y="247"/>
                </a:cubicBezTo>
                <a:cubicBezTo>
                  <a:pt x="800" y="246"/>
                  <a:pt x="799" y="246"/>
                  <a:pt x="798" y="244"/>
                </a:cubicBezTo>
                <a:cubicBezTo>
                  <a:pt x="799" y="244"/>
                  <a:pt x="800" y="246"/>
                  <a:pt x="800" y="246"/>
                </a:cubicBezTo>
                <a:cubicBezTo>
                  <a:pt x="802" y="250"/>
                  <a:pt x="800" y="249"/>
                  <a:pt x="801" y="252"/>
                </a:cubicBezTo>
                <a:cubicBezTo>
                  <a:pt x="799" y="250"/>
                  <a:pt x="800" y="252"/>
                  <a:pt x="799" y="251"/>
                </a:cubicBezTo>
                <a:cubicBezTo>
                  <a:pt x="800" y="252"/>
                  <a:pt x="801" y="254"/>
                  <a:pt x="802" y="256"/>
                </a:cubicBezTo>
                <a:cubicBezTo>
                  <a:pt x="800" y="254"/>
                  <a:pt x="800" y="256"/>
                  <a:pt x="799" y="255"/>
                </a:cubicBezTo>
                <a:cubicBezTo>
                  <a:pt x="799" y="256"/>
                  <a:pt x="800" y="257"/>
                  <a:pt x="800" y="258"/>
                </a:cubicBezTo>
                <a:cubicBezTo>
                  <a:pt x="798" y="257"/>
                  <a:pt x="797" y="261"/>
                  <a:pt x="794" y="257"/>
                </a:cubicBezTo>
                <a:cubicBezTo>
                  <a:pt x="794" y="258"/>
                  <a:pt x="795" y="260"/>
                  <a:pt x="794" y="260"/>
                </a:cubicBezTo>
                <a:cubicBezTo>
                  <a:pt x="792" y="255"/>
                  <a:pt x="791" y="256"/>
                  <a:pt x="790" y="256"/>
                </a:cubicBezTo>
                <a:cubicBezTo>
                  <a:pt x="792" y="259"/>
                  <a:pt x="794" y="261"/>
                  <a:pt x="795" y="265"/>
                </a:cubicBezTo>
                <a:cubicBezTo>
                  <a:pt x="793" y="262"/>
                  <a:pt x="795" y="266"/>
                  <a:pt x="793" y="262"/>
                </a:cubicBezTo>
                <a:cubicBezTo>
                  <a:pt x="792" y="267"/>
                  <a:pt x="790" y="268"/>
                  <a:pt x="787" y="266"/>
                </a:cubicBezTo>
                <a:cubicBezTo>
                  <a:pt x="786" y="263"/>
                  <a:pt x="784" y="260"/>
                  <a:pt x="784" y="259"/>
                </a:cubicBezTo>
                <a:cubicBezTo>
                  <a:pt x="784" y="258"/>
                  <a:pt x="783" y="258"/>
                  <a:pt x="783" y="257"/>
                </a:cubicBezTo>
                <a:cubicBezTo>
                  <a:pt x="783" y="257"/>
                  <a:pt x="783" y="258"/>
                  <a:pt x="784" y="259"/>
                </a:cubicBezTo>
                <a:cubicBezTo>
                  <a:pt x="783" y="258"/>
                  <a:pt x="782" y="256"/>
                  <a:pt x="782" y="255"/>
                </a:cubicBezTo>
                <a:close/>
                <a:moveTo>
                  <a:pt x="340" y="50"/>
                </a:moveTo>
                <a:cubicBezTo>
                  <a:pt x="338" y="51"/>
                  <a:pt x="336" y="51"/>
                  <a:pt x="336" y="51"/>
                </a:cubicBezTo>
                <a:cubicBezTo>
                  <a:pt x="338" y="51"/>
                  <a:pt x="340" y="51"/>
                  <a:pt x="340" y="50"/>
                </a:cubicBezTo>
                <a:close/>
                <a:moveTo>
                  <a:pt x="236" y="74"/>
                </a:moveTo>
                <a:cubicBezTo>
                  <a:pt x="236" y="74"/>
                  <a:pt x="235" y="75"/>
                  <a:pt x="235" y="74"/>
                </a:cubicBezTo>
                <a:cubicBezTo>
                  <a:pt x="234" y="75"/>
                  <a:pt x="233" y="75"/>
                  <a:pt x="233" y="76"/>
                </a:cubicBezTo>
                <a:cubicBezTo>
                  <a:pt x="236" y="75"/>
                  <a:pt x="230" y="77"/>
                  <a:pt x="232" y="77"/>
                </a:cubicBezTo>
                <a:cubicBezTo>
                  <a:pt x="234" y="76"/>
                  <a:pt x="235" y="75"/>
                  <a:pt x="236" y="74"/>
                </a:cubicBezTo>
                <a:close/>
                <a:moveTo>
                  <a:pt x="231" y="76"/>
                </a:moveTo>
                <a:cubicBezTo>
                  <a:pt x="232" y="75"/>
                  <a:pt x="233" y="76"/>
                  <a:pt x="234" y="74"/>
                </a:cubicBezTo>
                <a:cubicBezTo>
                  <a:pt x="234" y="75"/>
                  <a:pt x="236" y="72"/>
                  <a:pt x="237" y="71"/>
                </a:cubicBezTo>
                <a:cubicBezTo>
                  <a:pt x="233" y="73"/>
                  <a:pt x="233" y="74"/>
                  <a:pt x="231" y="76"/>
                </a:cubicBezTo>
                <a:close/>
                <a:moveTo>
                  <a:pt x="162" y="116"/>
                </a:moveTo>
                <a:cubicBezTo>
                  <a:pt x="164" y="115"/>
                  <a:pt x="164" y="115"/>
                  <a:pt x="164" y="115"/>
                </a:cubicBezTo>
                <a:cubicBezTo>
                  <a:pt x="162" y="115"/>
                  <a:pt x="165" y="114"/>
                  <a:pt x="167" y="112"/>
                </a:cubicBezTo>
                <a:cubicBezTo>
                  <a:pt x="165" y="113"/>
                  <a:pt x="164" y="114"/>
                  <a:pt x="164" y="114"/>
                </a:cubicBezTo>
                <a:cubicBezTo>
                  <a:pt x="167" y="111"/>
                  <a:pt x="164" y="113"/>
                  <a:pt x="165" y="111"/>
                </a:cubicBezTo>
                <a:cubicBezTo>
                  <a:pt x="164" y="112"/>
                  <a:pt x="162" y="113"/>
                  <a:pt x="162" y="114"/>
                </a:cubicBezTo>
                <a:cubicBezTo>
                  <a:pt x="168" y="110"/>
                  <a:pt x="160" y="115"/>
                  <a:pt x="162" y="114"/>
                </a:cubicBezTo>
                <a:cubicBezTo>
                  <a:pt x="166" y="112"/>
                  <a:pt x="161" y="116"/>
                  <a:pt x="162" y="116"/>
                </a:cubicBezTo>
                <a:close/>
                <a:moveTo>
                  <a:pt x="132" y="113"/>
                </a:moveTo>
                <a:cubicBezTo>
                  <a:pt x="134" y="112"/>
                  <a:pt x="135" y="111"/>
                  <a:pt x="134" y="111"/>
                </a:cubicBezTo>
                <a:cubicBezTo>
                  <a:pt x="132" y="113"/>
                  <a:pt x="132" y="113"/>
                  <a:pt x="132" y="113"/>
                </a:cubicBezTo>
                <a:close/>
                <a:moveTo>
                  <a:pt x="788" y="254"/>
                </a:moveTo>
                <a:cubicBezTo>
                  <a:pt x="788" y="256"/>
                  <a:pt x="790" y="259"/>
                  <a:pt x="791" y="260"/>
                </a:cubicBezTo>
                <a:cubicBezTo>
                  <a:pt x="790" y="258"/>
                  <a:pt x="789" y="255"/>
                  <a:pt x="788" y="254"/>
                </a:cubicBezTo>
                <a:close/>
                <a:moveTo>
                  <a:pt x="792" y="242"/>
                </a:moveTo>
                <a:cubicBezTo>
                  <a:pt x="793" y="245"/>
                  <a:pt x="794" y="247"/>
                  <a:pt x="796" y="250"/>
                </a:cubicBezTo>
                <a:cubicBezTo>
                  <a:pt x="797" y="249"/>
                  <a:pt x="792" y="240"/>
                  <a:pt x="790" y="237"/>
                </a:cubicBezTo>
                <a:cubicBezTo>
                  <a:pt x="790" y="239"/>
                  <a:pt x="794" y="244"/>
                  <a:pt x="795" y="246"/>
                </a:cubicBezTo>
                <a:cubicBezTo>
                  <a:pt x="794" y="246"/>
                  <a:pt x="793" y="243"/>
                  <a:pt x="792" y="242"/>
                </a:cubicBezTo>
                <a:close/>
                <a:moveTo>
                  <a:pt x="787" y="245"/>
                </a:moveTo>
                <a:cubicBezTo>
                  <a:pt x="787" y="245"/>
                  <a:pt x="787" y="247"/>
                  <a:pt x="786" y="246"/>
                </a:cubicBezTo>
                <a:cubicBezTo>
                  <a:pt x="788" y="248"/>
                  <a:pt x="789" y="252"/>
                  <a:pt x="790" y="253"/>
                </a:cubicBezTo>
                <a:cubicBezTo>
                  <a:pt x="789" y="250"/>
                  <a:pt x="788" y="247"/>
                  <a:pt x="787" y="245"/>
                </a:cubicBezTo>
                <a:close/>
                <a:moveTo>
                  <a:pt x="779" y="256"/>
                </a:moveTo>
                <a:cubicBezTo>
                  <a:pt x="779" y="256"/>
                  <a:pt x="776" y="252"/>
                  <a:pt x="777" y="255"/>
                </a:cubicBezTo>
                <a:cubicBezTo>
                  <a:pt x="778" y="255"/>
                  <a:pt x="778" y="255"/>
                  <a:pt x="779" y="257"/>
                </a:cubicBezTo>
                <a:cubicBezTo>
                  <a:pt x="779" y="258"/>
                  <a:pt x="779" y="258"/>
                  <a:pt x="779" y="258"/>
                </a:cubicBezTo>
                <a:cubicBezTo>
                  <a:pt x="780" y="258"/>
                  <a:pt x="780" y="258"/>
                  <a:pt x="779" y="256"/>
                </a:cubicBezTo>
                <a:close/>
                <a:moveTo>
                  <a:pt x="785" y="244"/>
                </a:moveTo>
                <a:cubicBezTo>
                  <a:pt x="787" y="249"/>
                  <a:pt x="783" y="241"/>
                  <a:pt x="784" y="244"/>
                </a:cubicBezTo>
                <a:cubicBezTo>
                  <a:pt x="786" y="246"/>
                  <a:pt x="784" y="246"/>
                  <a:pt x="785" y="247"/>
                </a:cubicBezTo>
                <a:cubicBezTo>
                  <a:pt x="785" y="246"/>
                  <a:pt x="787" y="249"/>
                  <a:pt x="787" y="249"/>
                </a:cubicBezTo>
                <a:cubicBezTo>
                  <a:pt x="786" y="247"/>
                  <a:pt x="786" y="245"/>
                  <a:pt x="785" y="244"/>
                </a:cubicBezTo>
                <a:close/>
                <a:moveTo>
                  <a:pt x="789" y="230"/>
                </a:moveTo>
                <a:cubicBezTo>
                  <a:pt x="790" y="231"/>
                  <a:pt x="791" y="232"/>
                  <a:pt x="792" y="233"/>
                </a:cubicBezTo>
                <a:cubicBezTo>
                  <a:pt x="790" y="230"/>
                  <a:pt x="789" y="228"/>
                  <a:pt x="790" y="229"/>
                </a:cubicBezTo>
                <a:cubicBezTo>
                  <a:pt x="788" y="225"/>
                  <a:pt x="789" y="224"/>
                  <a:pt x="787" y="222"/>
                </a:cubicBezTo>
                <a:cubicBezTo>
                  <a:pt x="787" y="222"/>
                  <a:pt x="787" y="224"/>
                  <a:pt x="786" y="224"/>
                </a:cubicBezTo>
                <a:cubicBezTo>
                  <a:pt x="788" y="225"/>
                  <a:pt x="788" y="226"/>
                  <a:pt x="789" y="227"/>
                </a:cubicBezTo>
                <a:cubicBezTo>
                  <a:pt x="789" y="228"/>
                  <a:pt x="789" y="229"/>
                  <a:pt x="789" y="229"/>
                </a:cubicBezTo>
                <a:cubicBezTo>
                  <a:pt x="788" y="226"/>
                  <a:pt x="787" y="226"/>
                  <a:pt x="785" y="224"/>
                </a:cubicBezTo>
                <a:cubicBezTo>
                  <a:pt x="787" y="227"/>
                  <a:pt x="786" y="227"/>
                  <a:pt x="785" y="226"/>
                </a:cubicBezTo>
                <a:cubicBezTo>
                  <a:pt x="787" y="230"/>
                  <a:pt x="786" y="228"/>
                  <a:pt x="787" y="231"/>
                </a:cubicBezTo>
                <a:cubicBezTo>
                  <a:pt x="788" y="231"/>
                  <a:pt x="789" y="234"/>
                  <a:pt x="790" y="235"/>
                </a:cubicBezTo>
                <a:cubicBezTo>
                  <a:pt x="790" y="235"/>
                  <a:pt x="792" y="237"/>
                  <a:pt x="791" y="235"/>
                </a:cubicBezTo>
                <a:cubicBezTo>
                  <a:pt x="790" y="235"/>
                  <a:pt x="790" y="233"/>
                  <a:pt x="789" y="232"/>
                </a:cubicBezTo>
                <a:cubicBezTo>
                  <a:pt x="789" y="232"/>
                  <a:pt x="790" y="235"/>
                  <a:pt x="789" y="233"/>
                </a:cubicBezTo>
                <a:cubicBezTo>
                  <a:pt x="789" y="233"/>
                  <a:pt x="787" y="230"/>
                  <a:pt x="788" y="230"/>
                </a:cubicBezTo>
                <a:cubicBezTo>
                  <a:pt x="789" y="232"/>
                  <a:pt x="790" y="234"/>
                  <a:pt x="792" y="235"/>
                </a:cubicBezTo>
                <a:cubicBezTo>
                  <a:pt x="791" y="234"/>
                  <a:pt x="789" y="231"/>
                  <a:pt x="789" y="230"/>
                </a:cubicBezTo>
                <a:close/>
                <a:moveTo>
                  <a:pt x="788" y="235"/>
                </a:moveTo>
                <a:cubicBezTo>
                  <a:pt x="788" y="233"/>
                  <a:pt x="786" y="229"/>
                  <a:pt x="785" y="229"/>
                </a:cubicBezTo>
                <a:cubicBezTo>
                  <a:pt x="787" y="231"/>
                  <a:pt x="787" y="234"/>
                  <a:pt x="788" y="235"/>
                </a:cubicBezTo>
                <a:close/>
                <a:moveTo>
                  <a:pt x="756" y="236"/>
                </a:moveTo>
                <a:cubicBezTo>
                  <a:pt x="755" y="236"/>
                  <a:pt x="757" y="239"/>
                  <a:pt x="758" y="240"/>
                </a:cubicBezTo>
                <a:cubicBezTo>
                  <a:pt x="760" y="241"/>
                  <a:pt x="759" y="242"/>
                  <a:pt x="760" y="244"/>
                </a:cubicBezTo>
                <a:cubicBezTo>
                  <a:pt x="760" y="243"/>
                  <a:pt x="762" y="245"/>
                  <a:pt x="761" y="242"/>
                </a:cubicBezTo>
                <a:cubicBezTo>
                  <a:pt x="759" y="241"/>
                  <a:pt x="759" y="241"/>
                  <a:pt x="756" y="236"/>
                </a:cubicBezTo>
                <a:close/>
                <a:moveTo>
                  <a:pt x="780" y="220"/>
                </a:moveTo>
                <a:cubicBezTo>
                  <a:pt x="781" y="222"/>
                  <a:pt x="781" y="223"/>
                  <a:pt x="782" y="225"/>
                </a:cubicBezTo>
                <a:cubicBezTo>
                  <a:pt x="783" y="226"/>
                  <a:pt x="784" y="227"/>
                  <a:pt x="785" y="228"/>
                </a:cubicBezTo>
                <a:cubicBezTo>
                  <a:pt x="783" y="225"/>
                  <a:pt x="782" y="222"/>
                  <a:pt x="780" y="220"/>
                </a:cubicBezTo>
                <a:close/>
                <a:moveTo>
                  <a:pt x="787" y="219"/>
                </a:moveTo>
                <a:cubicBezTo>
                  <a:pt x="786" y="219"/>
                  <a:pt x="786" y="220"/>
                  <a:pt x="787" y="221"/>
                </a:cubicBezTo>
                <a:cubicBezTo>
                  <a:pt x="787" y="221"/>
                  <a:pt x="789" y="225"/>
                  <a:pt x="789" y="223"/>
                </a:cubicBezTo>
                <a:cubicBezTo>
                  <a:pt x="787" y="221"/>
                  <a:pt x="787" y="220"/>
                  <a:pt x="787" y="219"/>
                </a:cubicBezTo>
                <a:close/>
                <a:moveTo>
                  <a:pt x="781" y="226"/>
                </a:moveTo>
                <a:cubicBezTo>
                  <a:pt x="781" y="227"/>
                  <a:pt x="780" y="223"/>
                  <a:pt x="779" y="224"/>
                </a:cubicBezTo>
                <a:cubicBezTo>
                  <a:pt x="780" y="224"/>
                  <a:pt x="780" y="225"/>
                  <a:pt x="779" y="225"/>
                </a:cubicBezTo>
                <a:cubicBezTo>
                  <a:pt x="781" y="228"/>
                  <a:pt x="783" y="228"/>
                  <a:pt x="781" y="226"/>
                </a:cubicBezTo>
                <a:close/>
                <a:moveTo>
                  <a:pt x="760" y="233"/>
                </a:moveTo>
                <a:cubicBezTo>
                  <a:pt x="761" y="237"/>
                  <a:pt x="756" y="230"/>
                  <a:pt x="756" y="233"/>
                </a:cubicBezTo>
                <a:cubicBezTo>
                  <a:pt x="758" y="234"/>
                  <a:pt x="760" y="235"/>
                  <a:pt x="762" y="237"/>
                </a:cubicBezTo>
                <a:cubicBezTo>
                  <a:pt x="761" y="235"/>
                  <a:pt x="761" y="233"/>
                  <a:pt x="760" y="233"/>
                </a:cubicBezTo>
                <a:close/>
                <a:moveTo>
                  <a:pt x="754" y="232"/>
                </a:moveTo>
                <a:cubicBezTo>
                  <a:pt x="755" y="231"/>
                  <a:pt x="756" y="235"/>
                  <a:pt x="757" y="236"/>
                </a:cubicBezTo>
                <a:cubicBezTo>
                  <a:pt x="757" y="234"/>
                  <a:pt x="753" y="229"/>
                  <a:pt x="754" y="232"/>
                </a:cubicBezTo>
                <a:close/>
                <a:moveTo>
                  <a:pt x="747" y="236"/>
                </a:moveTo>
                <a:cubicBezTo>
                  <a:pt x="746" y="236"/>
                  <a:pt x="748" y="238"/>
                  <a:pt x="748" y="239"/>
                </a:cubicBezTo>
                <a:cubicBezTo>
                  <a:pt x="749" y="239"/>
                  <a:pt x="749" y="240"/>
                  <a:pt x="749" y="239"/>
                </a:cubicBezTo>
                <a:cubicBezTo>
                  <a:pt x="748" y="239"/>
                  <a:pt x="748" y="237"/>
                  <a:pt x="747" y="236"/>
                </a:cubicBezTo>
                <a:close/>
                <a:moveTo>
                  <a:pt x="753" y="170"/>
                </a:moveTo>
                <a:cubicBezTo>
                  <a:pt x="752" y="170"/>
                  <a:pt x="752" y="170"/>
                  <a:pt x="753" y="172"/>
                </a:cubicBezTo>
                <a:cubicBezTo>
                  <a:pt x="754" y="172"/>
                  <a:pt x="755" y="172"/>
                  <a:pt x="756" y="173"/>
                </a:cubicBezTo>
                <a:cubicBezTo>
                  <a:pt x="754" y="172"/>
                  <a:pt x="753" y="171"/>
                  <a:pt x="753" y="170"/>
                </a:cubicBezTo>
                <a:close/>
                <a:moveTo>
                  <a:pt x="747" y="163"/>
                </a:moveTo>
                <a:cubicBezTo>
                  <a:pt x="746" y="162"/>
                  <a:pt x="745" y="163"/>
                  <a:pt x="746" y="165"/>
                </a:cubicBezTo>
                <a:cubicBezTo>
                  <a:pt x="746" y="164"/>
                  <a:pt x="749" y="168"/>
                  <a:pt x="749" y="167"/>
                </a:cubicBezTo>
                <a:cubicBezTo>
                  <a:pt x="746" y="163"/>
                  <a:pt x="748" y="165"/>
                  <a:pt x="747" y="163"/>
                </a:cubicBezTo>
                <a:close/>
                <a:moveTo>
                  <a:pt x="726" y="156"/>
                </a:moveTo>
                <a:cubicBezTo>
                  <a:pt x="725" y="156"/>
                  <a:pt x="728" y="159"/>
                  <a:pt x="729" y="160"/>
                </a:cubicBezTo>
                <a:cubicBezTo>
                  <a:pt x="730" y="160"/>
                  <a:pt x="728" y="158"/>
                  <a:pt x="726" y="156"/>
                </a:cubicBezTo>
                <a:close/>
                <a:moveTo>
                  <a:pt x="723" y="152"/>
                </a:moveTo>
                <a:cubicBezTo>
                  <a:pt x="722" y="152"/>
                  <a:pt x="721" y="151"/>
                  <a:pt x="721" y="150"/>
                </a:cubicBezTo>
                <a:cubicBezTo>
                  <a:pt x="720" y="150"/>
                  <a:pt x="720" y="151"/>
                  <a:pt x="721" y="152"/>
                </a:cubicBezTo>
                <a:cubicBezTo>
                  <a:pt x="722" y="151"/>
                  <a:pt x="725" y="155"/>
                  <a:pt x="724" y="153"/>
                </a:cubicBezTo>
                <a:cubicBezTo>
                  <a:pt x="723" y="153"/>
                  <a:pt x="723" y="153"/>
                  <a:pt x="723" y="152"/>
                </a:cubicBezTo>
                <a:close/>
                <a:moveTo>
                  <a:pt x="726" y="146"/>
                </a:moveTo>
                <a:cubicBezTo>
                  <a:pt x="727" y="147"/>
                  <a:pt x="726" y="147"/>
                  <a:pt x="728" y="149"/>
                </a:cubicBezTo>
                <a:cubicBezTo>
                  <a:pt x="729" y="150"/>
                  <a:pt x="727" y="147"/>
                  <a:pt x="726" y="146"/>
                </a:cubicBezTo>
                <a:close/>
                <a:moveTo>
                  <a:pt x="717" y="154"/>
                </a:moveTo>
                <a:cubicBezTo>
                  <a:pt x="718" y="156"/>
                  <a:pt x="715" y="152"/>
                  <a:pt x="714" y="152"/>
                </a:cubicBezTo>
                <a:cubicBezTo>
                  <a:pt x="714" y="153"/>
                  <a:pt x="716" y="154"/>
                  <a:pt x="717" y="156"/>
                </a:cubicBezTo>
                <a:cubicBezTo>
                  <a:pt x="718" y="156"/>
                  <a:pt x="718" y="155"/>
                  <a:pt x="717" y="154"/>
                </a:cubicBezTo>
                <a:close/>
                <a:moveTo>
                  <a:pt x="723" y="138"/>
                </a:moveTo>
                <a:cubicBezTo>
                  <a:pt x="726" y="140"/>
                  <a:pt x="727" y="142"/>
                  <a:pt x="728" y="143"/>
                </a:cubicBezTo>
                <a:cubicBezTo>
                  <a:pt x="727" y="141"/>
                  <a:pt x="725" y="139"/>
                  <a:pt x="723" y="138"/>
                </a:cubicBezTo>
                <a:close/>
                <a:moveTo>
                  <a:pt x="723" y="139"/>
                </a:moveTo>
                <a:cubicBezTo>
                  <a:pt x="723" y="138"/>
                  <a:pt x="722" y="137"/>
                  <a:pt x="721" y="137"/>
                </a:cubicBezTo>
                <a:cubicBezTo>
                  <a:pt x="720" y="136"/>
                  <a:pt x="720" y="136"/>
                  <a:pt x="720" y="137"/>
                </a:cubicBezTo>
                <a:cubicBezTo>
                  <a:pt x="721" y="139"/>
                  <a:pt x="722" y="140"/>
                  <a:pt x="723" y="141"/>
                </a:cubicBezTo>
                <a:cubicBezTo>
                  <a:pt x="722" y="139"/>
                  <a:pt x="720" y="138"/>
                  <a:pt x="721" y="137"/>
                </a:cubicBezTo>
                <a:cubicBezTo>
                  <a:pt x="723" y="139"/>
                  <a:pt x="724" y="140"/>
                  <a:pt x="725" y="140"/>
                </a:cubicBezTo>
                <a:cubicBezTo>
                  <a:pt x="724" y="139"/>
                  <a:pt x="724" y="139"/>
                  <a:pt x="723" y="139"/>
                </a:cubicBezTo>
                <a:close/>
                <a:moveTo>
                  <a:pt x="722" y="140"/>
                </a:moveTo>
                <a:cubicBezTo>
                  <a:pt x="719" y="137"/>
                  <a:pt x="719" y="137"/>
                  <a:pt x="719" y="137"/>
                </a:cubicBezTo>
                <a:cubicBezTo>
                  <a:pt x="718" y="137"/>
                  <a:pt x="720" y="140"/>
                  <a:pt x="721" y="141"/>
                </a:cubicBezTo>
                <a:cubicBezTo>
                  <a:pt x="722" y="141"/>
                  <a:pt x="722" y="141"/>
                  <a:pt x="722" y="140"/>
                </a:cubicBezTo>
                <a:close/>
                <a:moveTo>
                  <a:pt x="721" y="134"/>
                </a:moveTo>
                <a:cubicBezTo>
                  <a:pt x="720" y="134"/>
                  <a:pt x="719" y="134"/>
                  <a:pt x="719" y="134"/>
                </a:cubicBezTo>
                <a:cubicBezTo>
                  <a:pt x="723" y="138"/>
                  <a:pt x="724" y="137"/>
                  <a:pt x="721" y="134"/>
                </a:cubicBezTo>
                <a:close/>
                <a:moveTo>
                  <a:pt x="714" y="136"/>
                </a:moveTo>
                <a:cubicBezTo>
                  <a:pt x="715" y="135"/>
                  <a:pt x="715" y="135"/>
                  <a:pt x="714" y="134"/>
                </a:cubicBezTo>
                <a:cubicBezTo>
                  <a:pt x="713" y="133"/>
                  <a:pt x="712" y="134"/>
                  <a:pt x="714" y="136"/>
                </a:cubicBezTo>
                <a:close/>
                <a:moveTo>
                  <a:pt x="697" y="113"/>
                </a:moveTo>
                <a:cubicBezTo>
                  <a:pt x="698" y="114"/>
                  <a:pt x="698" y="113"/>
                  <a:pt x="697" y="113"/>
                </a:cubicBezTo>
                <a:cubicBezTo>
                  <a:pt x="696" y="113"/>
                  <a:pt x="694" y="110"/>
                  <a:pt x="693" y="110"/>
                </a:cubicBezTo>
                <a:cubicBezTo>
                  <a:pt x="695" y="112"/>
                  <a:pt x="698" y="116"/>
                  <a:pt x="700" y="117"/>
                </a:cubicBezTo>
                <a:cubicBezTo>
                  <a:pt x="699" y="116"/>
                  <a:pt x="696" y="113"/>
                  <a:pt x="697" y="113"/>
                </a:cubicBezTo>
                <a:close/>
                <a:moveTo>
                  <a:pt x="662" y="153"/>
                </a:moveTo>
                <a:cubicBezTo>
                  <a:pt x="663" y="154"/>
                  <a:pt x="665" y="156"/>
                  <a:pt x="666" y="156"/>
                </a:cubicBezTo>
                <a:cubicBezTo>
                  <a:pt x="665" y="155"/>
                  <a:pt x="663" y="152"/>
                  <a:pt x="662" y="153"/>
                </a:cubicBezTo>
                <a:close/>
                <a:moveTo>
                  <a:pt x="685" y="103"/>
                </a:moveTo>
                <a:cubicBezTo>
                  <a:pt x="687" y="104"/>
                  <a:pt x="686" y="104"/>
                  <a:pt x="687" y="105"/>
                </a:cubicBezTo>
                <a:cubicBezTo>
                  <a:pt x="688" y="106"/>
                  <a:pt x="689" y="106"/>
                  <a:pt x="689" y="106"/>
                </a:cubicBezTo>
                <a:cubicBezTo>
                  <a:pt x="688" y="105"/>
                  <a:pt x="687" y="103"/>
                  <a:pt x="685" y="103"/>
                </a:cubicBezTo>
                <a:close/>
                <a:moveTo>
                  <a:pt x="599" y="49"/>
                </a:moveTo>
                <a:cubicBezTo>
                  <a:pt x="600" y="50"/>
                  <a:pt x="603" y="51"/>
                  <a:pt x="603" y="50"/>
                </a:cubicBezTo>
                <a:cubicBezTo>
                  <a:pt x="600" y="49"/>
                  <a:pt x="601" y="50"/>
                  <a:pt x="599" y="49"/>
                </a:cubicBezTo>
                <a:close/>
                <a:moveTo>
                  <a:pt x="579" y="43"/>
                </a:moveTo>
                <a:cubicBezTo>
                  <a:pt x="579" y="42"/>
                  <a:pt x="584" y="44"/>
                  <a:pt x="581" y="43"/>
                </a:cubicBezTo>
                <a:cubicBezTo>
                  <a:pt x="581" y="43"/>
                  <a:pt x="576" y="41"/>
                  <a:pt x="579" y="43"/>
                </a:cubicBezTo>
                <a:close/>
                <a:moveTo>
                  <a:pt x="568" y="37"/>
                </a:moveTo>
                <a:cubicBezTo>
                  <a:pt x="568" y="36"/>
                  <a:pt x="570" y="37"/>
                  <a:pt x="571" y="38"/>
                </a:cubicBezTo>
                <a:cubicBezTo>
                  <a:pt x="573" y="38"/>
                  <a:pt x="568" y="36"/>
                  <a:pt x="567" y="36"/>
                </a:cubicBezTo>
                <a:cubicBezTo>
                  <a:pt x="570" y="37"/>
                  <a:pt x="565" y="36"/>
                  <a:pt x="568" y="37"/>
                </a:cubicBezTo>
                <a:close/>
                <a:moveTo>
                  <a:pt x="562" y="33"/>
                </a:moveTo>
                <a:cubicBezTo>
                  <a:pt x="563" y="34"/>
                  <a:pt x="563" y="33"/>
                  <a:pt x="565" y="33"/>
                </a:cubicBezTo>
                <a:cubicBezTo>
                  <a:pt x="567" y="35"/>
                  <a:pt x="567" y="35"/>
                  <a:pt x="567" y="35"/>
                </a:cubicBezTo>
                <a:cubicBezTo>
                  <a:pt x="570" y="35"/>
                  <a:pt x="558" y="30"/>
                  <a:pt x="562" y="33"/>
                </a:cubicBezTo>
                <a:close/>
                <a:moveTo>
                  <a:pt x="533" y="22"/>
                </a:moveTo>
                <a:cubicBezTo>
                  <a:pt x="531" y="22"/>
                  <a:pt x="527" y="19"/>
                  <a:pt x="523" y="19"/>
                </a:cubicBezTo>
                <a:cubicBezTo>
                  <a:pt x="524" y="20"/>
                  <a:pt x="519" y="18"/>
                  <a:pt x="519" y="19"/>
                </a:cubicBezTo>
                <a:cubicBezTo>
                  <a:pt x="522" y="20"/>
                  <a:pt x="520" y="20"/>
                  <a:pt x="524" y="21"/>
                </a:cubicBezTo>
                <a:cubicBezTo>
                  <a:pt x="522" y="19"/>
                  <a:pt x="526" y="20"/>
                  <a:pt x="528" y="20"/>
                </a:cubicBezTo>
                <a:cubicBezTo>
                  <a:pt x="529" y="21"/>
                  <a:pt x="532" y="22"/>
                  <a:pt x="535" y="23"/>
                </a:cubicBezTo>
                <a:cubicBezTo>
                  <a:pt x="534" y="23"/>
                  <a:pt x="535" y="22"/>
                  <a:pt x="533" y="22"/>
                </a:cubicBezTo>
                <a:close/>
                <a:moveTo>
                  <a:pt x="513" y="21"/>
                </a:moveTo>
                <a:cubicBezTo>
                  <a:pt x="515" y="21"/>
                  <a:pt x="520" y="24"/>
                  <a:pt x="520" y="23"/>
                </a:cubicBezTo>
                <a:cubicBezTo>
                  <a:pt x="516" y="22"/>
                  <a:pt x="514" y="21"/>
                  <a:pt x="513" y="21"/>
                </a:cubicBezTo>
                <a:close/>
                <a:moveTo>
                  <a:pt x="499" y="13"/>
                </a:moveTo>
                <a:cubicBezTo>
                  <a:pt x="501" y="14"/>
                  <a:pt x="499" y="14"/>
                  <a:pt x="502" y="15"/>
                </a:cubicBezTo>
                <a:cubicBezTo>
                  <a:pt x="501" y="14"/>
                  <a:pt x="504" y="14"/>
                  <a:pt x="502" y="14"/>
                </a:cubicBezTo>
                <a:cubicBezTo>
                  <a:pt x="502" y="14"/>
                  <a:pt x="499" y="13"/>
                  <a:pt x="499" y="13"/>
                </a:cubicBezTo>
                <a:close/>
                <a:moveTo>
                  <a:pt x="497" y="13"/>
                </a:moveTo>
                <a:cubicBezTo>
                  <a:pt x="502" y="15"/>
                  <a:pt x="497" y="14"/>
                  <a:pt x="497" y="15"/>
                </a:cubicBezTo>
                <a:cubicBezTo>
                  <a:pt x="499" y="15"/>
                  <a:pt x="500" y="16"/>
                  <a:pt x="501" y="16"/>
                </a:cubicBezTo>
                <a:cubicBezTo>
                  <a:pt x="500" y="15"/>
                  <a:pt x="499" y="13"/>
                  <a:pt x="497" y="13"/>
                </a:cubicBezTo>
                <a:close/>
                <a:moveTo>
                  <a:pt x="494" y="15"/>
                </a:moveTo>
                <a:cubicBezTo>
                  <a:pt x="494" y="14"/>
                  <a:pt x="496" y="15"/>
                  <a:pt x="496" y="14"/>
                </a:cubicBezTo>
                <a:cubicBezTo>
                  <a:pt x="492" y="13"/>
                  <a:pt x="493" y="14"/>
                  <a:pt x="494" y="15"/>
                </a:cubicBezTo>
                <a:close/>
                <a:moveTo>
                  <a:pt x="441" y="7"/>
                </a:moveTo>
                <a:cubicBezTo>
                  <a:pt x="441" y="7"/>
                  <a:pt x="443" y="7"/>
                  <a:pt x="445" y="7"/>
                </a:cubicBezTo>
                <a:cubicBezTo>
                  <a:pt x="444" y="7"/>
                  <a:pt x="445" y="7"/>
                  <a:pt x="444" y="7"/>
                </a:cubicBezTo>
                <a:cubicBezTo>
                  <a:pt x="444" y="7"/>
                  <a:pt x="439" y="7"/>
                  <a:pt x="441" y="7"/>
                </a:cubicBezTo>
                <a:close/>
                <a:moveTo>
                  <a:pt x="436" y="6"/>
                </a:moveTo>
                <a:cubicBezTo>
                  <a:pt x="433" y="6"/>
                  <a:pt x="434" y="5"/>
                  <a:pt x="431" y="6"/>
                </a:cubicBezTo>
                <a:cubicBezTo>
                  <a:pt x="431" y="6"/>
                  <a:pt x="433" y="6"/>
                  <a:pt x="432" y="7"/>
                </a:cubicBezTo>
                <a:cubicBezTo>
                  <a:pt x="434" y="7"/>
                  <a:pt x="436" y="8"/>
                  <a:pt x="437" y="7"/>
                </a:cubicBezTo>
                <a:cubicBezTo>
                  <a:pt x="432" y="7"/>
                  <a:pt x="433" y="6"/>
                  <a:pt x="436" y="6"/>
                </a:cubicBezTo>
                <a:close/>
                <a:moveTo>
                  <a:pt x="424" y="8"/>
                </a:moveTo>
                <a:cubicBezTo>
                  <a:pt x="420" y="7"/>
                  <a:pt x="426" y="6"/>
                  <a:pt x="421" y="7"/>
                </a:cubicBezTo>
                <a:cubicBezTo>
                  <a:pt x="423" y="7"/>
                  <a:pt x="420" y="8"/>
                  <a:pt x="424" y="8"/>
                </a:cubicBezTo>
                <a:close/>
                <a:moveTo>
                  <a:pt x="415" y="4"/>
                </a:moveTo>
                <a:cubicBezTo>
                  <a:pt x="415" y="4"/>
                  <a:pt x="414" y="4"/>
                  <a:pt x="413" y="4"/>
                </a:cubicBezTo>
                <a:cubicBezTo>
                  <a:pt x="415" y="4"/>
                  <a:pt x="417" y="5"/>
                  <a:pt x="420" y="5"/>
                </a:cubicBezTo>
                <a:cubicBezTo>
                  <a:pt x="420" y="4"/>
                  <a:pt x="417" y="4"/>
                  <a:pt x="415" y="4"/>
                </a:cubicBezTo>
                <a:close/>
                <a:moveTo>
                  <a:pt x="417" y="5"/>
                </a:moveTo>
                <a:cubicBezTo>
                  <a:pt x="417" y="6"/>
                  <a:pt x="414" y="6"/>
                  <a:pt x="412" y="5"/>
                </a:cubicBezTo>
                <a:cubicBezTo>
                  <a:pt x="412" y="6"/>
                  <a:pt x="415" y="6"/>
                  <a:pt x="416" y="7"/>
                </a:cubicBezTo>
                <a:cubicBezTo>
                  <a:pt x="416" y="7"/>
                  <a:pt x="417" y="7"/>
                  <a:pt x="418" y="7"/>
                </a:cubicBezTo>
                <a:cubicBezTo>
                  <a:pt x="413" y="6"/>
                  <a:pt x="418" y="6"/>
                  <a:pt x="419" y="6"/>
                </a:cubicBezTo>
                <a:cubicBezTo>
                  <a:pt x="419" y="6"/>
                  <a:pt x="419" y="5"/>
                  <a:pt x="417" y="5"/>
                </a:cubicBezTo>
                <a:close/>
                <a:moveTo>
                  <a:pt x="412" y="4"/>
                </a:moveTo>
                <a:cubicBezTo>
                  <a:pt x="409" y="4"/>
                  <a:pt x="409" y="5"/>
                  <a:pt x="410" y="5"/>
                </a:cubicBezTo>
                <a:cubicBezTo>
                  <a:pt x="409" y="4"/>
                  <a:pt x="414" y="5"/>
                  <a:pt x="413" y="5"/>
                </a:cubicBezTo>
                <a:cubicBezTo>
                  <a:pt x="410" y="4"/>
                  <a:pt x="413" y="4"/>
                  <a:pt x="412" y="4"/>
                </a:cubicBezTo>
                <a:close/>
                <a:moveTo>
                  <a:pt x="409" y="5"/>
                </a:moveTo>
                <a:cubicBezTo>
                  <a:pt x="405" y="5"/>
                  <a:pt x="405" y="5"/>
                  <a:pt x="405" y="5"/>
                </a:cubicBezTo>
                <a:cubicBezTo>
                  <a:pt x="404" y="6"/>
                  <a:pt x="408" y="6"/>
                  <a:pt x="407" y="7"/>
                </a:cubicBezTo>
                <a:cubicBezTo>
                  <a:pt x="409" y="7"/>
                  <a:pt x="409" y="7"/>
                  <a:pt x="412" y="8"/>
                </a:cubicBezTo>
                <a:cubicBezTo>
                  <a:pt x="411" y="7"/>
                  <a:pt x="404" y="6"/>
                  <a:pt x="409" y="5"/>
                </a:cubicBezTo>
                <a:close/>
                <a:moveTo>
                  <a:pt x="391" y="7"/>
                </a:moveTo>
                <a:cubicBezTo>
                  <a:pt x="393" y="7"/>
                  <a:pt x="395" y="7"/>
                  <a:pt x="397" y="7"/>
                </a:cubicBezTo>
                <a:cubicBezTo>
                  <a:pt x="397" y="7"/>
                  <a:pt x="397" y="7"/>
                  <a:pt x="397" y="7"/>
                </a:cubicBezTo>
                <a:cubicBezTo>
                  <a:pt x="395" y="7"/>
                  <a:pt x="393" y="7"/>
                  <a:pt x="391" y="7"/>
                </a:cubicBezTo>
                <a:close/>
                <a:moveTo>
                  <a:pt x="376" y="46"/>
                </a:moveTo>
                <a:cubicBezTo>
                  <a:pt x="376" y="47"/>
                  <a:pt x="379" y="47"/>
                  <a:pt x="380" y="47"/>
                </a:cubicBezTo>
                <a:cubicBezTo>
                  <a:pt x="378" y="47"/>
                  <a:pt x="378" y="46"/>
                  <a:pt x="376" y="46"/>
                </a:cubicBezTo>
                <a:close/>
                <a:moveTo>
                  <a:pt x="354" y="47"/>
                </a:moveTo>
                <a:cubicBezTo>
                  <a:pt x="353" y="48"/>
                  <a:pt x="359" y="47"/>
                  <a:pt x="359" y="47"/>
                </a:cubicBezTo>
                <a:cubicBezTo>
                  <a:pt x="357" y="47"/>
                  <a:pt x="357" y="46"/>
                  <a:pt x="354" y="47"/>
                </a:cubicBezTo>
                <a:close/>
                <a:moveTo>
                  <a:pt x="323" y="15"/>
                </a:moveTo>
                <a:cubicBezTo>
                  <a:pt x="323" y="16"/>
                  <a:pt x="322" y="16"/>
                  <a:pt x="324" y="16"/>
                </a:cubicBezTo>
                <a:cubicBezTo>
                  <a:pt x="326" y="16"/>
                  <a:pt x="326" y="15"/>
                  <a:pt x="323" y="15"/>
                </a:cubicBezTo>
                <a:close/>
                <a:moveTo>
                  <a:pt x="325" y="47"/>
                </a:moveTo>
                <a:cubicBezTo>
                  <a:pt x="324" y="48"/>
                  <a:pt x="328" y="47"/>
                  <a:pt x="329" y="46"/>
                </a:cubicBezTo>
                <a:cubicBezTo>
                  <a:pt x="327" y="47"/>
                  <a:pt x="327" y="46"/>
                  <a:pt x="325" y="47"/>
                </a:cubicBezTo>
                <a:close/>
                <a:moveTo>
                  <a:pt x="321" y="51"/>
                </a:moveTo>
                <a:cubicBezTo>
                  <a:pt x="324" y="50"/>
                  <a:pt x="323" y="50"/>
                  <a:pt x="321" y="51"/>
                </a:cubicBezTo>
                <a:cubicBezTo>
                  <a:pt x="323" y="51"/>
                  <a:pt x="325" y="50"/>
                  <a:pt x="327" y="50"/>
                </a:cubicBezTo>
                <a:cubicBezTo>
                  <a:pt x="328" y="50"/>
                  <a:pt x="328" y="49"/>
                  <a:pt x="328" y="49"/>
                </a:cubicBezTo>
                <a:cubicBezTo>
                  <a:pt x="325" y="50"/>
                  <a:pt x="321" y="49"/>
                  <a:pt x="321" y="51"/>
                </a:cubicBezTo>
                <a:close/>
                <a:moveTo>
                  <a:pt x="316" y="18"/>
                </a:moveTo>
                <a:cubicBezTo>
                  <a:pt x="319" y="17"/>
                  <a:pt x="317" y="18"/>
                  <a:pt x="320" y="18"/>
                </a:cubicBezTo>
                <a:cubicBezTo>
                  <a:pt x="319" y="17"/>
                  <a:pt x="321" y="17"/>
                  <a:pt x="321" y="16"/>
                </a:cubicBezTo>
                <a:cubicBezTo>
                  <a:pt x="318" y="17"/>
                  <a:pt x="319" y="17"/>
                  <a:pt x="317" y="17"/>
                </a:cubicBezTo>
                <a:cubicBezTo>
                  <a:pt x="317" y="17"/>
                  <a:pt x="317" y="17"/>
                  <a:pt x="316" y="18"/>
                </a:cubicBezTo>
                <a:close/>
                <a:moveTo>
                  <a:pt x="311" y="35"/>
                </a:moveTo>
                <a:cubicBezTo>
                  <a:pt x="312" y="34"/>
                  <a:pt x="316" y="34"/>
                  <a:pt x="315" y="34"/>
                </a:cubicBezTo>
                <a:cubicBezTo>
                  <a:pt x="314" y="34"/>
                  <a:pt x="308" y="35"/>
                  <a:pt x="311" y="35"/>
                </a:cubicBezTo>
                <a:close/>
                <a:moveTo>
                  <a:pt x="314" y="49"/>
                </a:moveTo>
                <a:cubicBezTo>
                  <a:pt x="314" y="50"/>
                  <a:pt x="318" y="49"/>
                  <a:pt x="318" y="49"/>
                </a:cubicBezTo>
                <a:lnTo>
                  <a:pt x="314" y="49"/>
                </a:lnTo>
                <a:close/>
                <a:moveTo>
                  <a:pt x="308" y="47"/>
                </a:moveTo>
                <a:cubicBezTo>
                  <a:pt x="308" y="48"/>
                  <a:pt x="314" y="46"/>
                  <a:pt x="315" y="46"/>
                </a:cubicBezTo>
                <a:cubicBezTo>
                  <a:pt x="315" y="46"/>
                  <a:pt x="315" y="45"/>
                  <a:pt x="316" y="45"/>
                </a:cubicBezTo>
                <a:cubicBezTo>
                  <a:pt x="313" y="46"/>
                  <a:pt x="309" y="47"/>
                  <a:pt x="308" y="47"/>
                </a:cubicBezTo>
                <a:close/>
                <a:moveTo>
                  <a:pt x="302" y="21"/>
                </a:moveTo>
                <a:cubicBezTo>
                  <a:pt x="305" y="21"/>
                  <a:pt x="305" y="20"/>
                  <a:pt x="306" y="20"/>
                </a:cubicBezTo>
                <a:cubicBezTo>
                  <a:pt x="306" y="19"/>
                  <a:pt x="307" y="19"/>
                  <a:pt x="307" y="19"/>
                </a:cubicBezTo>
                <a:cubicBezTo>
                  <a:pt x="304" y="20"/>
                  <a:pt x="303" y="20"/>
                  <a:pt x="302" y="21"/>
                </a:cubicBezTo>
                <a:close/>
                <a:moveTo>
                  <a:pt x="314" y="52"/>
                </a:moveTo>
                <a:cubicBezTo>
                  <a:pt x="313" y="52"/>
                  <a:pt x="311" y="53"/>
                  <a:pt x="311" y="53"/>
                </a:cubicBezTo>
                <a:cubicBezTo>
                  <a:pt x="314" y="52"/>
                  <a:pt x="313" y="53"/>
                  <a:pt x="315" y="52"/>
                </a:cubicBezTo>
                <a:cubicBezTo>
                  <a:pt x="315" y="52"/>
                  <a:pt x="315" y="52"/>
                  <a:pt x="314" y="52"/>
                </a:cubicBezTo>
                <a:close/>
                <a:moveTo>
                  <a:pt x="309" y="42"/>
                </a:moveTo>
                <a:cubicBezTo>
                  <a:pt x="307" y="43"/>
                  <a:pt x="305" y="43"/>
                  <a:pt x="304" y="44"/>
                </a:cubicBezTo>
                <a:cubicBezTo>
                  <a:pt x="306" y="44"/>
                  <a:pt x="309" y="43"/>
                  <a:pt x="310" y="42"/>
                </a:cubicBezTo>
                <a:cubicBezTo>
                  <a:pt x="310" y="42"/>
                  <a:pt x="310" y="41"/>
                  <a:pt x="309" y="41"/>
                </a:cubicBezTo>
                <a:lnTo>
                  <a:pt x="309" y="42"/>
                </a:lnTo>
                <a:close/>
                <a:moveTo>
                  <a:pt x="306" y="49"/>
                </a:moveTo>
                <a:cubicBezTo>
                  <a:pt x="308" y="49"/>
                  <a:pt x="309" y="49"/>
                  <a:pt x="310" y="49"/>
                </a:cubicBezTo>
                <a:cubicBezTo>
                  <a:pt x="310" y="48"/>
                  <a:pt x="310" y="48"/>
                  <a:pt x="311" y="48"/>
                </a:cubicBezTo>
                <a:cubicBezTo>
                  <a:pt x="311" y="48"/>
                  <a:pt x="311" y="48"/>
                  <a:pt x="311" y="48"/>
                </a:cubicBezTo>
                <a:cubicBezTo>
                  <a:pt x="308" y="49"/>
                  <a:pt x="307" y="48"/>
                  <a:pt x="306" y="49"/>
                </a:cubicBezTo>
                <a:close/>
                <a:moveTo>
                  <a:pt x="306" y="51"/>
                </a:moveTo>
                <a:cubicBezTo>
                  <a:pt x="307" y="51"/>
                  <a:pt x="308" y="50"/>
                  <a:pt x="309" y="50"/>
                </a:cubicBezTo>
                <a:cubicBezTo>
                  <a:pt x="310" y="50"/>
                  <a:pt x="310" y="50"/>
                  <a:pt x="310" y="50"/>
                </a:cubicBezTo>
                <a:cubicBezTo>
                  <a:pt x="310" y="50"/>
                  <a:pt x="310" y="50"/>
                  <a:pt x="310" y="50"/>
                </a:cubicBezTo>
                <a:cubicBezTo>
                  <a:pt x="307" y="50"/>
                  <a:pt x="304" y="51"/>
                  <a:pt x="306" y="51"/>
                </a:cubicBezTo>
                <a:close/>
                <a:moveTo>
                  <a:pt x="307" y="53"/>
                </a:moveTo>
                <a:cubicBezTo>
                  <a:pt x="309" y="53"/>
                  <a:pt x="306" y="54"/>
                  <a:pt x="306" y="54"/>
                </a:cubicBezTo>
                <a:cubicBezTo>
                  <a:pt x="309" y="54"/>
                  <a:pt x="310" y="53"/>
                  <a:pt x="311" y="52"/>
                </a:cubicBezTo>
                <a:cubicBezTo>
                  <a:pt x="310" y="52"/>
                  <a:pt x="308" y="53"/>
                  <a:pt x="307" y="53"/>
                </a:cubicBezTo>
                <a:close/>
                <a:moveTo>
                  <a:pt x="308" y="54"/>
                </a:moveTo>
                <a:cubicBezTo>
                  <a:pt x="305" y="55"/>
                  <a:pt x="306" y="55"/>
                  <a:pt x="305" y="56"/>
                </a:cubicBezTo>
                <a:cubicBezTo>
                  <a:pt x="308" y="55"/>
                  <a:pt x="309" y="56"/>
                  <a:pt x="310" y="55"/>
                </a:cubicBezTo>
                <a:cubicBezTo>
                  <a:pt x="308" y="55"/>
                  <a:pt x="308" y="55"/>
                  <a:pt x="308" y="54"/>
                </a:cubicBezTo>
                <a:close/>
                <a:moveTo>
                  <a:pt x="302" y="38"/>
                </a:moveTo>
                <a:cubicBezTo>
                  <a:pt x="300" y="39"/>
                  <a:pt x="300" y="39"/>
                  <a:pt x="300" y="40"/>
                </a:cubicBezTo>
                <a:cubicBezTo>
                  <a:pt x="303" y="39"/>
                  <a:pt x="303" y="39"/>
                  <a:pt x="302" y="38"/>
                </a:cubicBezTo>
                <a:close/>
                <a:moveTo>
                  <a:pt x="301" y="46"/>
                </a:moveTo>
                <a:cubicBezTo>
                  <a:pt x="300" y="47"/>
                  <a:pt x="300" y="47"/>
                  <a:pt x="299" y="47"/>
                </a:cubicBezTo>
                <a:cubicBezTo>
                  <a:pt x="299" y="47"/>
                  <a:pt x="297" y="48"/>
                  <a:pt x="299" y="48"/>
                </a:cubicBezTo>
                <a:cubicBezTo>
                  <a:pt x="300" y="47"/>
                  <a:pt x="305" y="45"/>
                  <a:pt x="302" y="46"/>
                </a:cubicBezTo>
                <a:cubicBezTo>
                  <a:pt x="302" y="46"/>
                  <a:pt x="301" y="46"/>
                  <a:pt x="301" y="46"/>
                </a:cubicBezTo>
                <a:close/>
                <a:moveTo>
                  <a:pt x="300" y="51"/>
                </a:moveTo>
                <a:cubicBezTo>
                  <a:pt x="300" y="51"/>
                  <a:pt x="303" y="50"/>
                  <a:pt x="303" y="50"/>
                </a:cubicBezTo>
                <a:cubicBezTo>
                  <a:pt x="301" y="50"/>
                  <a:pt x="297" y="52"/>
                  <a:pt x="300" y="51"/>
                </a:cubicBezTo>
                <a:close/>
                <a:moveTo>
                  <a:pt x="296" y="41"/>
                </a:moveTo>
                <a:cubicBezTo>
                  <a:pt x="296" y="40"/>
                  <a:pt x="297" y="40"/>
                  <a:pt x="297" y="40"/>
                </a:cubicBezTo>
                <a:cubicBezTo>
                  <a:pt x="294" y="40"/>
                  <a:pt x="293" y="42"/>
                  <a:pt x="296" y="41"/>
                </a:cubicBezTo>
                <a:close/>
                <a:moveTo>
                  <a:pt x="295" y="49"/>
                </a:moveTo>
                <a:cubicBezTo>
                  <a:pt x="293" y="50"/>
                  <a:pt x="294" y="51"/>
                  <a:pt x="297" y="51"/>
                </a:cubicBezTo>
                <a:cubicBezTo>
                  <a:pt x="298" y="50"/>
                  <a:pt x="294" y="50"/>
                  <a:pt x="297" y="49"/>
                </a:cubicBezTo>
                <a:cubicBezTo>
                  <a:pt x="296" y="49"/>
                  <a:pt x="296" y="49"/>
                  <a:pt x="295" y="49"/>
                </a:cubicBezTo>
                <a:close/>
                <a:moveTo>
                  <a:pt x="296" y="54"/>
                </a:moveTo>
                <a:cubicBezTo>
                  <a:pt x="296" y="55"/>
                  <a:pt x="294" y="55"/>
                  <a:pt x="294" y="55"/>
                </a:cubicBezTo>
                <a:cubicBezTo>
                  <a:pt x="294" y="56"/>
                  <a:pt x="294" y="56"/>
                  <a:pt x="295" y="57"/>
                </a:cubicBezTo>
                <a:cubicBezTo>
                  <a:pt x="293" y="57"/>
                  <a:pt x="293" y="57"/>
                  <a:pt x="293" y="57"/>
                </a:cubicBezTo>
                <a:cubicBezTo>
                  <a:pt x="293" y="58"/>
                  <a:pt x="293" y="58"/>
                  <a:pt x="292" y="58"/>
                </a:cubicBezTo>
                <a:cubicBezTo>
                  <a:pt x="294" y="58"/>
                  <a:pt x="294" y="58"/>
                  <a:pt x="295" y="58"/>
                </a:cubicBezTo>
                <a:cubicBezTo>
                  <a:pt x="293" y="58"/>
                  <a:pt x="293" y="57"/>
                  <a:pt x="297" y="57"/>
                </a:cubicBezTo>
                <a:cubicBezTo>
                  <a:pt x="297" y="56"/>
                  <a:pt x="295" y="56"/>
                  <a:pt x="295" y="56"/>
                </a:cubicBezTo>
                <a:cubicBezTo>
                  <a:pt x="295" y="55"/>
                  <a:pt x="299" y="54"/>
                  <a:pt x="298" y="54"/>
                </a:cubicBezTo>
                <a:cubicBezTo>
                  <a:pt x="297" y="55"/>
                  <a:pt x="297" y="54"/>
                  <a:pt x="296" y="54"/>
                </a:cubicBezTo>
                <a:close/>
                <a:moveTo>
                  <a:pt x="286" y="51"/>
                </a:moveTo>
                <a:cubicBezTo>
                  <a:pt x="286" y="52"/>
                  <a:pt x="282" y="52"/>
                  <a:pt x="282" y="53"/>
                </a:cubicBezTo>
                <a:cubicBezTo>
                  <a:pt x="285" y="52"/>
                  <a:pt x="292" y="51"/>
                  <a:pt x="293" y="49"/>
                </a:cubicBezTo>
                <a:cubicBezTo>
                  <a:pt x="289" y="50"/>
                  <a:pt x="289" y="51"/>
                  <a:pt x="286" y="51"/>
                </a:cubicBezTo>
                <a:close/>
                <a:moveTo>
                  <a:pt x="287" y="58"/>
                </a:moveTo>
                <a:cubicBezTo>
                  <a:pt x="291" y="56"/>
                  <a:pt x="292" y="55"/>
                  <a:pt x="293" y="54"/>
                </a:cubicBezTo>
                <a:cubicBezTo>
                  <a:pt x="288" y="56"/>
                  <a:pt x="290" y="56"/>
                  <a:pt x="287" y="58"/>
                </a:cubicBezTo>
                <a:close/>
                <a:moveTo>
                  <a:pt x="286" y="51"/>
                </a:moveTo>
                <a:cubicBezTo>
                  <a:pt x="288" y="50"/>
                  <a:pt x="291" y="49"/>
                  <a:pt x="291" y="48"/>
                </a:cubicBezTo>
                <a:cubicBezTo>
                  <a:pt x="289" y="49"/>
                  <a:pt x="285" y="51"/>
                  <a:pt x="286" y="51"/>
                </a:cubicBezTo>
                <a:close/>
                <a:moveTo>
                  <a:pt x="288" y="60"/>
                </a:moveTo>
                <a:cubicBezTo>
                  <a:pt x="289" y="60"/>
                  <a:pt x="294" y="59"/>
                  <a:pt x="294" y="59"/>
                </a:cubicBezTo>
                <a:cubicBezTo>
                  <a:pt x="293" y="59"/>
                  <a:pt x="289" y="59"/>
                  <a:pt x="288" y="60"/>
                </a:cubicBezTo>
                <a:close/>
                <a:moveTo>
                  <a:pt x="283" y="27"/>
                </a:moveTo>
                <a:cubicBezTo>
                  <a:pt x="276" y="29"/>
                  <a:pt x="276" y="29"/>
                  <a:pt x="276" y="29"/>
                </a:cubicBezTo>
                <a:cubicBezTo>
                  <a:pt x="277" y="30"/>
                  <a:pt x="274" y="30"/>
                  <a:pt x="274" y="31"/>
                </a:cubicBezTo>
                <a:cubicBezTo>
                  <a:pt x="278" y="29"/>
                  <a:pt x="276" y="29"/>
                  <a:pt x="281" y="28"/>
                </a:cubicBezTo>
                <a:cubicBezTo>
                  <a:pt x="281" y="28"/>
                  <a:pt x="279" y="29"/>
                  <a:pt x="280" y="29"/>
                </a:cubicBezTo>
                <a:cubicBezTo>
                  <a:pt x="282" y="28"/>
                  <a:pt x="282" y="29"/>
                  <a:pt x="284" y="28"/>
                </a:cubicBezTo>
                <a:cubicBezTo>
                  <a:pt x="285" y="27"/>
                  <a:pt x="281" y="28"/>
                  <a:pt x="283" y="27"/>
                </a:cubicBezTo>
                <a:close/>
                <a:moveTo>
                  <a:pt x="291" y="52"/>
                </a:moveTo>
                <a:cubicBezTo>
                  <a:pt x="291" y="51"/>
                  <a:pt x="289" y="52"/>
                  <a:pt x="291" y="51"/>
                </a:cubicBezTo>
                <a:cubicBezTo>
                  <a:pt x="285" y="53"/>
                  <a:pt x="289" y="53"/>
                  <a:pt x="291" y="52"/>
                </a:cubicBezTo>
                <a:close/>
                <a:moveTo>
                  <a:pt x="282" y="46"/>
                </a:moveTo>
                <a:cubicBezTo>
                  <a:pt x="282" y="46"/>
                  <a:pt x="281" y="46"/>
                  <a:pt x="281" y="47"/>
                </a:cubicBezTo>
                <a:cubicBezTo>
                  <a:pt x="283" y="46"/>
                  <a:pt x="285" y="46"/>
                  <a:pt x="286" y="45"/>
                </a:cubicBezTo>
                <a:cubicBezTo>
                  <a:pt x="284" y="45"/>
                  <a:pt x="284" y="45"/>
                  <a:pt x="282" y="46"/>
                </a:cubicBezTo>
                <a:close/>
                <a:moveTo>
                  <a:pt x="275" y="46"/>
                </a:moveTo>
                <a:cubicBezTo>
                  <a:pt x="277" y="46"/>
                  <a:pt x="280" y="44"/>
                  <a:pt x="281" y="44"/>
                </a:cubicBezTo>
                <a:cubicBezTo>
                  <a:pt x="282" y="44"/>
                  <a:pt x="286" y="42"/>
                  <a:pt x="284" y="42"/>
                </a:cubicBezTo>
                <a:cubicBezTo>
                  <a:pt x="283" y="43"/>
                  <a:pt x="276" y="45"/>
                  <a:pt x="275" y="46"/>
                </a:cubicBezTo>
                <a:close/>
                <a:moveTo>
                  <a:pt x="284" y="57"/>
                </a:moveTo>
                <a:cubicBezTo>
                  <a:pt x="285" y="56"/>
                  <a:pt x="283" y="55"/>
                  <a:pt x="287" y="54"/>
                </a:cubicBezTo>
                <a:cubicBezTo>
                  <a:pt x="288" y="53"/>
                  <a:pt x="286" y="54"/>
                  <a:pt x="285" y="54"/>
                </a:cubicBezTo>
                <a:cubicBezTo>
                  <a:pt x="284" y="55"/>
                  <a:pt x="285" y="55"/>
                  <a:pt x="283" y="56"/>
                </a:cubicBezTo>
                <a:cubicBezTo>
                  <a:pt x="282" y="56"/>
                  <a:pt x="285" y="56"/>
                  <a:pt x="281" y="57"/>
                </a:cubicBezTo>
                <a:cubicBezTo>
                  <a:pt x="281" y="58"/>
                  <a:pt x="283" y="57"/>
                  <a:pt x="284" y="57"/>
                </a:cubicBezTo>
                <a:cubicBezTo>
                  <a:pt x="283" y="57"/>
                  <a:pt x="283" y="57"/>
                  <a:pt x="284" y="57"/>
                </a:cubicBezTo>
                <a:close/>
                <a:moveTo>
                  <a:pt x="279" y="43"/>
                </a:moveTo>
                <a:cubicBezTo>
                  <a:pt x="279" y="43"/>
                  <a:pt x="279" y="43"/>
                  <a:pt x="280" y="43"/>
                </a:cubicBezTo>
                <a:cubicBezTo>
                  <a:pt x="280" y="43"/>
                  <a:pt x="283" y="42"/>
                  <a:pt x="283" y="42"/>
                </a:cubicBezTo>
                <a:cubicBezTo>
                  <a:pt x="281" y="42"/>
                  <a:pt x="281" y="42"/>
                  <a:pt x="279" y="43"/>
                </a:cubicBezTo>
                <a:close/>
                <a:moveTo>
                  <a:pt x="273" y="49"/>
                </a:moveTo>
                <a:cubicBezTo>
                  <a:pt x="277" y="47"/>
                  <a:pt x="276" y="49"/>
                  <a:pt x="277" y="48"/>
                </a:cubicBezTo>
                <a:cubicBezTo>
                  <a:pt x="278" y="48"/>
                  <a:pt x="278" y="48"/>
                  <a:pt x="278" y="47"/>
                </a:cubicBezTo>
                <a:cubicBezTo>
                  <a:pt x="276" y="48"/>
                  <a:pt x="274" y="48"/>
                  <a:pt x="273" y="49"/>
                </a:cubicBezTo>
                <a:close/>
                <a:moveTo>
                  <a:pt x="274" y="62"/>
                </a:moveTo>
                <a:cubicBezTo>
                  <a:pt x="273" y="62"/>
                  <a:pt x="272" y="63"/>
                  <a:pt x="272" y="63"/>
                </a:cubicBezTo>
                <a:cubicBezTo>
                  <a:pt x="273" y="62"/>
                  <a:pt x="274" y="63"/>
                  <a:pt x="275" y="62"/>
                </a:cubicBezTo>
                <a:cubicBezTo>
                  <a:pt x="274" y="62"/>
                  <a:pt x="281" y="60"/>
                  <a:pt x="282" y="59"/>
                </a:cubicBezTo>
                <a:cubicBezTo>
                  <a:pt x="281" y="60"/>
                  <a:pt x="280" y="60"/>
                  <a:pt x="280" y="60"/>
                </a:cubicBezTo>
                <a:cubicBezTo>
                  <a:pt x="279" y="60"/>
                  <a:pt x="280" y="59"/>
                  <a:pt x="278" y="59"/>
                </a:cubicBezTo>
                <a:cubicBezTo>
                  <a:pt x="279" y="60"/>
                  <a:pt x="277" y="60"/>
                  <a:pt x="275" y="61"/>
                </a:cubicBezTo>
                <a:cubicBezTo>
                  <a:pt x="276" y="61"/>
                  <a:pt x="275" y="61"/>
                  <a:pt x="274" y="62"/>
                </a:cubicBezTo>
                <a:close/>
                <a:moveTo>
                  <a:pt x="270" y="48"/>
                </a:moveTo>
                <a:cubicBezTo>
                  <a:pt x="270" y="49"/>
                  <a:pt x="273" y="48"/>
                  <a:pt x="276" y="47"/>
                </a:cubicBezTo>
                <a:cubicBezTo>
                  <a:pt x="273" y="47"/>
                  <a:pt x="273" y="46"/>
                  <a:pt x="271" y="47"/>
                </a:cubicBezTo>
                <a:cubicBezTo>
                  <a:pt x="272" y="47"/>
                  <a:pt x="274" y="47"/>
                  <a:pt x="270" y="48"/>
                </a:cubicBezTo>
                <a:close/>
                <a:moveTo>
                  <a:pt x="276" y="60"/>
                </a:moveTo>
                <a:cubicBezTo>
                  <a:pt x="276" y="60"/>
                  <a:pt x="277" y="59"/>
                  <a:pt x="276" y="59"/>
                </a:cubicBezTo>
                <a:cubicBezTo>
                  <a:pt x="270" y="61"/>
                  <a:pt x="269" y="62"/>
                  <a:pt x="276" y="60"/>
                </a:cubicBezTo>
                <a:close/>
                <a:moveTo>
                  <a:pt x="264" y="34"/>
                </a:moveTo>
                <a:cubicBezTo>
                  <a:pt x="262" y="34"/>
                  <a:pt x="261" y="35"/>
                  <a:pt x="261" y="35"/>
                </a:cubicBezTo>
                <a:cubicBezTo>
                  <a:pt x="263" y="35"/>
                  <a:pt x="265" y="34"/>
                  <a:pt x="265" y="34"/>
                </a:cubicBezTo>
                <a:cubicBezTo>
                  <a:pt x="264" y="34"/>
                  <a:pt x="264" y="34"/>
                  <a:pt x="264" y="34"/>
                </a:cubicBezTo>
                <a:close/>
                <a:moveTo>
                  <a:pt x="248" y="40"/>
                </a:moveTo>
                <a:cubicBezTo>
                  <a:pt x="250" y="40"/>
                  <a:pt x="247" y="41"/>
                  <a:pt x="248" y="41"/>
                </a:cubicBezTo>
                <a:cubicBezTo>
                  <a:pt x="251" y="40"/>
                  <a:pt x="250" y="40"/>
                  <a:pt x="252" y="39"/>
                </a:cubicBezTo>
                <a:cubicBezTo>
                  <a:pt x="252" y="39"/>
                  <a:pt x="252" y="40"/>
                  <a:pt x="253" y="39"/>
                </a:cubicBezTo>
                <a:cubicBezTo>
                  <a:pt x="254" y="39"/>
                  <a:pt x="253" y="39"/>
                  <a:pt x="254" y="38"/>
                </a:cubicBezTo>
                <a:cubicBezTo>
                  <a:pt x="257" y="37"/>
                  <a:pt x="256" y="38"/>
                  <a:pt x="259" y="36"/>
                </a:cubicBezTo>
                <a:cubicBezTo>
                  <a:pt x="260" y="36"/>
                  <a:pt x="260" y="36"/>
                  <a:pt x="260" y="35"/>
                </a:cubicBezTo>
                <a:cubicBezTo>
                  <a:pt x="258" y="36"/>
                  <a:pt x="258" y="36"/>
                  <a:pt x="256" y="36"/>
                </a:cubicBezTo>
                <a:cubicBezTo>
                  <a:pt x="258" y="36"/>
                  <a:pt x="253" y="38"/>
                  <a:pt x="254" y="37"/>
                </a:cubicBezTo>
                <a:cubicBezTo>
                  <a:pt x="251" y="38"/>
                  <a:pt x="252" y="39"/>
                  <a:pt x="250" y="40"/>
                </a:cubicBezTo>
                <a:cubicBezTo>
                  <a:pt x="250" y="39"/>
                  <a:pt x="251" y="39"/>
                  <a:pt x="250" y="39"/>
                </a:cubicBezTo>
                <a:cubicBezTo>
                  <a:pt x="245" y="41"/>
                  <a:pt x="242" y="42"/>
                  <a:pt x="238" y="44"/>
                </a:cubicBezTo>
                <a:cubicBezTo>
                  <a:pt x="237" y="45"/>
                  <a:pt x="241" y="44"/>
                  <a:pt x="239" y="45"/>
                </a:cubicBezTo>
                <a:cubicBezTo>
                  <a:pt x="235" y="46"/>
                  <a:pt x="238" y="43"/>
                  <a:pt x="235" y="45"/>
                </a:cubicBezTo>
                <a:cubicBezTo>
                  <a:pt x="236" y="45"/>
                  <a:pt x="236" y="46"/>
                  <a:pt x="238" y="45"/>
                </a:cubicBezTo>
                <a:cubicBezTo>
                  <a:pt x="239" y="44"/>
                  <a:pt x="241" y="44"/>
                  <a:pt x="242" y="44"/>
                </a:cubicBezTo>
                <a:cubicBezTo>
                  <a:pt x="243" y="43"/>
                  <a:pt x="241" y="44"/>
                  <a:pt x="242" y="43"/>
                </a:cubicBezTo>
                <a:cubicBezTo>
                  <a:pt x="245" y="42"/>
                  <a:pt x="246" y="41"/>
                  <a:pt x="248" y="40"/>
                </a:cubicBezTo>
                <a:close/>
                <a:moveTo>
                  <a:pt x="253" y="56"/>
                </a:moveTo>
                <a:cubicBezTo>
                  <a:pt x="253" y="57"/>
                  <a:pt x="253" y="57"/>
                  <a:pt x="254" y="57"/>
                </a:cubicBezTo>
                <a:cubicBezTo>
                  <a:pt x="257" y="55"/>
                  <a:pt x="256" y="56"/>
                  <a:pt x="258" y="55"/>
                </a:cubicBezTo>
                <a:cubicBezTo>
                  <a:pt x="258" y="55"/>
                  <a:pt x="263" y="53"/>
                  <a:pt x="264" y="52"/>
                </a:cubicBezTo>
                <a:cubicBezTo>
                  <a:pt x="260" y="53"/>
                  <a:pt x="255" y="56"/>
                  <a:pt x="253" y="56"/>
                </a:cubicBezTo>
                <a:close/>
                <a:moveTo>
                  <a:pt x="264" y="64"/>
                </a:moveTo>
                <a:cubicBezTo>
                  <a:pt x="267" y="64"/>
                  <a:pt x="264" y="65"/>
                  <a:pt x="263" y="65"/>
                </a:cubicBezTo>
                <a:cubicBezTo>
                  <a:pt x="263" y="66"/>
                  <a:pt x="263" y="66"/>
                  <a:pt x="264" y="66"/>
                </a:cubicBezTo>
                <a:cubicBezTo>
                  <a:pt x="264" y="65"/>
                  <a:pt x="265" y="66"/>
                  <a:pt x="267" y="65"/>
                </a:cubicBezTo>
                <a:cubicBezTo>
                  <a:pt x="268" y="64"/>
                  <a:pt x="268" y="64"/>
                  <a:pt x="268" y="63"/>
                </a:cubicBezTo>
                <a:cubicBezTo>
                  <a:pt x="267" y="64"/>
                  <a:pt x="265" y="63"/>
                  <a:pt x="264" y="64"/>
                </a:cubicBezTo>
                <a:close/>
                <a:moveTo>
                  <a:pt x="261" y="65"/>
                </a:moveTo>
                <a:cubicBezTo>
                  <a:pt x="261" y="65"/>
                  <a:pt x="261" y="65"/>
                  <a:pt x="261" y="65"/>
                </a:cubicBezTo>
                <a:cubicBezTo>
                  <a:pt x="263" y="65"/>
                  <a:pt x="266" y="63"/>
                  <a:pt x="264" y="63"/>
                </a:cubicBezTo>
                <a:cubicBezTo>
                  <a:pt x="264" y="64"/>
                  <a:pt x="263" y="64"/>
                  <a:pt x="261" y="65"/>
                </a:cubicBezTo>
                <a:close/>
                <a:moveTo>
                  <a:pt x="253" y="68"/>
                </a:moveTo>
                <a:cubicBezTo>
                  <a:pt x="255" y="68"/>
                  <a:pt x="258" y="67"/>
                  <a:pt x="259" y="67"/>
                </a:cubicBezTo>
                <a:cubicBezTo>
                  <a:pt x="258" y="67"/>
                  <a:pt x="261" y="66"/>
                  <a:pt x="260" y="66"/>
                </a:cubicBezTo>
                <a:cubicBezTo>
                  <a:pt x="257" y="67"/>
                  <a:pt x="256" y="67"/>
                  <a:pt x="253" y="68"/>
                </a:cubicBezTo>
                <a:close/>
                <a:moveTo>
                  <a:pt x="256" y="64"/>
                </a:moveTo>
                <a:cubicBezTo>
                  <a:pt x="258" y="64"/>
                  <a:pt x="255" y="65"/>
                  <a:pt x="257" y="65"/>
                </a:cubicBezTo>
                <a:cubicBezTo>
                  <a:pt x="258" y="64"/>
                  <a:pt x="257" y="64"/>
                  <a:pt x="258" y="63"/>
                </a:cubicBezTo>
                <a:lnTo>
                  <a:pt x="256" y="64"/>
                </a:lnTo>
                <a:close/>
                <a:moveTo>
                  <a:pt x="249" y="75"/>
                </a:moveTo>
                <a:cubicBezTo>
                  <a:pt x="249" y="75"/>
                  <a:pt x="249" y="75"/>
                  <a:pt x="248" y="75"/>
                </a:cubicBezTo>
                <a:cubicBezTo>
                  <a:pt x="247" y="75"/>
                  <a:pt x="250" y="73"/>
                  <a:pt x="247" y="74"/>
                </a:cubicBezTo>
                <a:cubicBezTo>
                  <a:pt x="250" y="74"/>
                  <a:pt x="243" y="77"/>
                  <a:pt x="246" y="77"/>
                </a:cubicBezTo>
                <a:cubicBezTo>
                  <a:pt x="246" y="77"/>
                  <a:pt x="247" y="76"/>
                  <a:pt x="247" y="76"/>
                </a:cubicBezTo>
                <a:cubicBezTo>
                  <a:pt x="246" y="77"/>
                  <a:pt x="246" y="77"/>
                  <a:pt x="247" y="77"/>
                </a:cubicBezTo>
                <a:cubicBezTo>
                  <a:pt x="249" y="75"/>
                  <a:pt x="255" y="74"/>
                  <a:pt x="257" y="72"/>
                </a:cubicBezTo>
                <a:cubicBezTo>
                  <a:pt x="255" y="72"/>
                  <a:pt x="252" y="74"/>
                  <a:pt x="249" y="75"/>
                </a:cubicBezTo>
                <a:close/>
                <a:moveTo>
                  <a:pt x="248" y="62"/>
                </a:moveTo>
                <a:cubicBezTo>
                  <a:pt x="250" y="61"/>
                  <a:pt x="251" y="61"/>
                  <a:pt x="251" y="60"/>
                </a:cubicBezTo>
                <a:cubicBezTo>
                  <a:pt x="249" y="61"/>
                  <a:pt x="248" y="62"/>
                  <a:pt x="248" y="62"/>
                </a:cubicBezTo>
                <a:close/>
                <a:moveTo>
                  <a:pt x="246" y="67"/>
                </a:moveTo>
                <a:cubicBezTo>
                  <a:pt x="243" y="68"/>
                  <a:pt x="245" y="69"/>
                  <a:pt x="248" y="68"/>
                </a:cubicBezTo>
                <a:cubicBezTo>
                  <a:pt x="248" y="67"/>
                  <a:pt x="246" y="68"/>
                  <a:pt x="246" y="67"/>
                </a:cubicBezTo>
                <a:close/>
                <a:moveTo>
                  <a:pt x="244" y="65"/>
                </a:moveTo>
                <a:cubicBezTo>
                  <a:pt x="243" y="65"/>
                  <a:pt x="245" y="64"/>
                  <a:pt x="245" y="63"/>
                </a:cubicBezTo>
                <a:cubicBezTo>
                  <a:pt x="242" y="64"/>
                  <a:pt x="242" y="66"/>
                  <a:pt x="244" y="65"/>
                </a:cubicBezTo>
                <a:close/>
                <a:moveTo>
                  <a:pt x="241" y="72"/>
                </a:moveTo>
                <a:cubicBezTo>
                  <a:pt x="241" y="72"/>
                  <a:pt x="241" y="71"/>
                  <a:pt x="240" y="71"/>
                </a:cubicBezTo>
                <a:cubicBezTo>
                  <a:pt x="240" y="72"/>
                  <a:pt x="239" y="72"/>
                  <a:pt x="239" y="72"/>
                </a:cubicBezTo>
                <a:cubicBezTo>
                  <a:pt x="239" y="72"/>
                  <a:pt x="238" y="73"/>
                  <a:pt x="238" y="73"/>
                </a:cubicBezTo>
                <a:cubicBezTo>
                  <a:pt x="242" y="71"/>
                  <a:pt x="237" y="74"/>
                  <a:pt x="239" y="74"/>
                </a:cubicBezTo>
                <a:cubicBezTo>
                  <a:pt x="243" y="71"/>
                  <a:pt x="246" y="72"/>
                  <a:pt x="248" y="70"/>
                </a:cubicBezTo>
                <a:cubicBezTo>
                  <a:pt x="245" y="70"/>
                  <a:pt x="241" y="73"/>
                  <a:pt x="239" y="73"/>
                </a:cubicBezTo>
                <a:cubicBezTo>
                  <a:pt x="239" y="73"/>
                  <a:pt x="240" y="72"/>
                  <a:pt x="241" y="72"/>
                </a:cubicBezTo>
                <a:close/>
                <a:moveTo>
                  <a:pt x="239" y="71"/>
                </a:moveTo>
                <a:cubicBezTo>
                  <a:pt x="236" y="72"/>
                  <a:pt x="237" y="73"/>
                  <a:pt x="236" y="74"/>
                </a:cubicBezTo>
                <a:cubicBezTo>
                  <a:pt x="238" y="73"/>
                  <a:pt x="239" y="72"/>
                  <a:pt x="239" y="71"/>
                </a:cubicBezTo>
                <a:close/>
                <a:moveTo>
                  <a:pt x="226" y="49"/>
                </a:moveTo>
                <a:cubicBezTo>
                  <a:pt x="226" y="48"/>
                  <a:pt x="225" y="49"/>
                  <a:pt x="227" y="47"/>
                </a:cubicBezTo>
                <a:cubicBezTo>
                  <a:pt x="225" y="49"/>
                  <a:pt x="222" y="49"/>
                  <a:pt x="221" y="51"/>
                </a:cubicBezTo>
                <a:cubicBezTo>
                  <a:pt x="225" y="49"/>
                  <a:pt x="224" y="50"/>
                  <a:pt x="226" y="50"/>
                </a:cubicBezTo>
                <a:cubicBezTo>
                  <a:pt x="224" y="51"/>
                  <a:pt x="224" y="51"/>
                  <a:pt x="222" y="51"/>
                </a:cubicBezTo>
                <a:cubicBezTo>
                  <a:pt x="223" y="52"/>
                  <a:pt x="227" y="50"/>
                  <a:pt x="230" y="49"/>
                </a:cubicBezTo>
                <a:cubicBezTo>
                  <a:pt x="230" y="48"/>
                  <a:pt x="230" y="48"/>
                  <a:pt x="231" y="47"/>
                </a:cubicBezTo>
                <a:cubicBezTo>
                  <a:pt x="231" y="47"/>
                  <a:pt x="231" y="48"/>
                  <a:pt x="233" y="47"/>
                </a:cubicBezTo>
                <a:cubicBezTo>
                  <a:pt x="233" y="46"/>
                  <a:pt x="233" y="46"/>
                  <a:pt x="233" y="46"/>
                </a:cubicBezTo>
                <a:cubicBezTo>
                  <a:pt x="229" y="48"/>
                  <a:pt x="228" y="48"/>
                  <a:pt x="226" y="49"/>
                </a:cubicBezTo>
                <a:close/>
                <a:moveTo>
                  <a:pt x="235" y="57"/>
                </a:moveTo>
                <a:cubicBezTo>
                  <a:pt x="233" y="58"/>
                  <a:pt x="231" y="59"/>
                  <a:pt x="230" y="59"/>
                </a:cubicBezTo>
                <a:cubicBezTo>
                  <a:pt x="228" y="60"/>
                  <a:pt x="231" y="59"/>
                  <a:pt x="232" y="59"/>
                </a:cubicBezTo>
                <a:cubicBezTo>
                  <a:pt x="232" y="59"/>
                  <a:pt x="231" y="59"/>
                  <a:pt x="233" y="58"/>
                </a:cubicBezTo>
                <a:cubicBezTo>
                  <a:pt x="233" y="58"/>
                  <a:pt x="233" y="59"/>
                  <a:pt x="232" y="59"/>
                </a:cubicBezTo>
                <a:cubicBezTo>
                  <a:pt x="234" y="58"/>
                  <a:pt x="236" y="58"/>
                  <a:pt x="236" y="57"/>
                </a:cubicBezTo>
                <a:cubicBezTo>
                  <a:pt x="235" y="57"/>
                  <a:pt x="235" y="57"/>
                  <a:pt x="235" y="57"/>
                </a:cubicBezTo>
                <a:close/>
                <a:moveTo>
                  <a:pt x="235" y="64"/>
                </a:moveTo>
                <a:cubicBezTo>
                  <a:pt x="237" y="63"/>
                  <a:pt x="235" y="65"/>
                  <a:pt x="235" y="65"/>
                </a:cubicBezTo>
                <a:cubicBezTo>
                  <a:pt x="238" y="64"/>
                  <a:pt x="238" y="64"/>
                  <a:pt x="238" y="63"/>
                </a:cubicBezTo>
                <a:cubicBezTo>
                  <a:pt x="237" y="64"/>
                  <a:pt x="235" y="64"/>
                  <a:pt x="235" y="64"/>
                </a:cubicBezTo>
                <a:close/>
                <a:moveTo>
                  <a:pt x="230" y="61"/>
                </a:moveTo>
                <a:cubicBezTo>
                  <a:pt x="230" y="61"/>
                  <a:pt x="228" y="63"/>
                  <a:pt x="231" y="62"/>
                </a:cubicBezTo>
                <a:cubicBezTo>
                  <a:pt x="230" y="62"/>
                  <a:pt x="232" y="60"/>
                  <a:pt x="232" y="60"/>
                </a:cubicBezTo>
                <a:cubicBezTo>
                  <a:pt x="231" y="60"/>
                  <a:pt x="230" y="61"/>
                  <a:pt x="230" y="61"/>
                </a:cubicBezTo>
                <a:close/>
                <a:moveTo>
                  <a:pt x="227" y="61"/>
                </a:moveTo>
                <a:cubicBezTo>
                  <a:pt x="227" y="62"/>
                  <a:pt x="227" y="62"/>
                  <a:pt x="227" y="62"/>
                </a:cubicBezTo>
                <a:cubicBezTo>
                  <a:pt x="228" y="61"/>
                  <a:pt x="229" y="60"/>
                  <a:pt x="230" y="60"/>
                </a:cubicBezTo>
                <a:cubicBezTo>
                  <a:pt x="230" y="60"/>
                  <a:pt x="229" y="60"/>
                  <a:pt x="227" y="61"/>
                </a:cubicBezTo>
                <a:close/>
                <a:moveTo>
                  <a:pt x="225" y="71"/>
                </a:moveTo>
                <a:cubicBezTo>
                  <a:pt x="228" y="69"/>
                  <a:pt x="229" y="68"/>
                  <a:pt x="232" y="66"/>
                </a:cubicBezTo>
                <a:cubicBezTo>
                  <a:pt x="230" y="67"/>
                  <a:pt x="232" y="66"/>
                  <a:pt x="232" y="65"/>
                </a:cubicBezTo>
                <a:cubicBezTo>
                  <a:pt x="230" y="67"/>
                  <a:pt x="226" y="67"/>
                  <a:pt x="226" y="68"/>
                </a:cubicBezTo>
                <a:cubicBezTo>
                  <a:pt x="227" y="69"/>
                  <a:pt x="228" y="67"/>
                  <a:pt x="230" y="67"/>
                </a:cubicBezTo>
                <a:cubicBezTo>
                  <a:pt x="230" y="67"/>
                  <a:pt x="231" y="67"/>
                  <a:pt x="231" y="67"/>
                </a:cubicBezTo>
                <a:cubicBezTo>
                  <a:pt x="228" y="69"/>
                  <a:pt x="225" y="70"/>
                  <a:pt x="225" y="71"/>
                </a:cubicBezTo>
                <a:close/>
                <a:moveTo>
                  <a:pt x="228" y="73"/>
                </a:moveTo>
                <a:cubicBezTo>
                  <a:pt x="228" y="73"/>
                  <a:pt x="228" y="72"/>
                  <a:pt x="226" y="73"/>
                </a:cubicBezTo>
                <a:cubicBezTo>
                  <a:pt x="227" y="74"/>
                  <a:pt x="227" y="74"/>
                  <a:pt x="227" y="74"/>
                </a:cubicBezTo>
                <a:cubicBezTo>
                  <a:pt x="228" y="73"/>
                  <a:pt x="231" y="72"/>
                  <a:pt x="230" y="72"/>
                </a:cubicBezTo>
                <a:lnTo>
                  <a:pt x="228" y="73"/>
                </a:lnTo>
                <a:close/>
                <a:moveTo>
                  <a:pt x="221" y="77"/>
                </a:moveTo>
                <a:cubicBezTo>
                  <a:pt x="221" y="77"/>
                  <a:pt x="224" y="76"/>
                  <a:pt x="225" y="76"/>
                </a:cubicBezTo>
                <a:cubicBezTo>
                  <a:pt x="224" y="77"/>
                  <a:pt x="222" y="78"/>
                  <a:pt x="221" y="79"/>
                </a:cubicBezTo>
                <a:cubicBezTo>
                  <a:pt x="223" y="78"/>
                  <a:pt x="225" y="77"/>
                  <a:pt x="227" y="76"/>
                </a:cubicBezTo>
                <a:cubicBezTo>
                  <a:pt x="228" y="75"/>
                  <a:pt x="227" y="75"/>
                  <a:pt x="226" y="74"/>
                </a:cubicBezTo>
                <a:cubicBezTo>
                  <a:pt x="224" y="75"/>
                  <a:pt x="223" y="76"/>
                  <a:pt x="222" y="77"/>
                </a:cubicBezTo>
                <a:cubicBezTo>
                  <a:pt x="222" y="76"/>
                  <a:pt x="221" y="76"/>
                  <a:pt x="221" y="77"/>
                </a:cubicBezTo>
                <a:close/>
                <a:moveTo>
                  <a:pt x="224" y="73"/>
                </a:moveTo>
                <a:cubicBezTo>
                  <a:pt x="220" y="76"/>
                  <a:pt x="220" y="76"/>
                  <a:pt x="220" y="76"/>
                </a:cubicBezTo>
                <a:cubicBezTo>
                  <a:pt x="222" y="76"/>
                  <a:pt x="221" y="76"/>
                  <a:pt x="224" y="75"/>
                </a:cubicBezTo>
                <a:cubicBezTo>
                  <a:pt x="223" y="74"/>
                  <a:pt x="226" y="73"/>
                  <a:pt x="224" y="73"/>
                </a:cubicBezTo>
                <a:close/>
                <a:moveTo>
                  <a:pt x="206" y="64"/>
                </a:moveTo>
                <a:cubicBezTo>
                  <a:pt x="207" y="65"/>
                  <a:pt x="208" y="64"/>
                  <a:pt x="207" y="65"/>
                </a:cubicBezTo>
                <a:cubicBezTo>
                  <a:pt x="212" y="62"/>
                  <a:pt x="208" y="64"/>
                  <a:pt x="209" y="63"/>
                </a:cubicBezTo>
                <a:cubicBezTo>
                  <a:pt x="210" y="62"/>
                  <a:pt x="210" y="63"/>
                  <a:pt x="212" y="62"/>
                </a:cubicBezTo>
                <a:cubicBezTo>
                  <a:pt x="212" y="61"/>
                  <a:pt x="209" y="62"/>
                  <a:pt x="206" y="64"/>
                </a:cubicBezTo>
                <a:close/>
                <a:moveTo>
                  <a:pt x="197" y="73"/>
                </a:moveTo>
                <a:cubicBezTo>
                  <a:pt x="198" y="73"/>
                  <a:pt x="198" y="72"/>
                  <a:pt x="198" y="73"/>
                </a:cubicBezTo>
                <a:cubicBezTo>
                  <a:pt x="199" y="72"/>
                  <a:pt x="200" y="71"/>
                  <a:pt x="200" y="71"/>
                </a:cubicBezTo>
                <a:cubicBezTo>
                  <a:pt x="198" y="72"/>
                  <a:pt x="201" y="70"/>
                  <a:pt x="200" y="70"/>
                </a:cubicBezTo>
                <a:cubicBezTo>
                  <a:pt x="197" y="72"/>
                  <a:pt x="200" y="72"/>
                  <a:pt x="197" y="73"/>
                </a:cubicBezTo>
                <a:close/>
                <a:moveTo>
                  <a:pt x="196" y="70"/>
                </a:moveTo>
                <a:cubicBezTo>
                  <a:pt x="196" y="71"/>
                  <a:pt x="198" y="69"/>
                  <a:pt x="197" y="71"/>
                </a:cubicBezTo>
                <a:cubicBezTo>
                  <a:pt x="200" y="69"/>
                  <a:pt x="198" y="68"/>
                  <a:pt x="196" y="70"/>
                </a:cubicBezTo>
                <a:close/>
                <a:moveTo>
                  <a:pt x="191" y="75"/>
                </a:moveTo>
                <a:cubicBezTo>
                  <a:pt x="192" y="74"/>
                  <a:pt x="194" y="72"/>
                  <a:pt x="192" y="73"/>
                </a:cubicBezTo>
                <a:cubicBezTo>
                  <a:pt x="192" y="74"/>
                  <a:pt x="189" y="75"/>
                  <a:pt x="191" y="75"/>
                </a:cubicBezTo>
                <a:close/>
                <a:moveTo>
                  <a:pt x="187" y="76"/>
                </a:moveTo>
                <a:cubicBezTo>
                  <a:pt x="186" y="77"/>
                  <a:pt x="184" y="78"/>
                  <a:pt x="185" y="79"/>
                </a:cubicBezTo>
                <a:cubicBezTo>
                  <a:pt x="185" y="78"/>
                  <a:pt x="187" y="77"/>
                  <a:pt x="187" y="78"/>
                </a:cubicBezTo>
                <a:cubicBezTo>
                  <a:pt x="186" y="78"/>
                  <a:pt x="187" y="78"/>
                  <a:pt x="188" y="77"/>
                </a:cubicBezTo>
                <a:cubicBezTo>
                  <a:pt x="189" y="76"/>
                  <a:pt x="189" y="76"/>
                  <a:pt x="187" y="76"/>
                </a:cubicBezTo>
                <a:close/>
                <a:moveTo>
                  <a:pt x="186" y="75"/>
                </a:moveTo>
                <a:cubicBezTo>
                  <a:pt x="185" y="76"/>
                  <a:pt x="184" y="77"/>
                  <a:pt x="184" y="77"/>
                </a:cubicBezTo>
                <a:cubicBezTo>
                  <a:pt x="183" y="78"/>
                  <a:pt x="188" y="76"/>
                  <a:pt x="188" y="75"/>
                </a:cubicBezTo>
                <a:cubicBezTo>
                  <a:pt x="186" y="76"/>
                  <a:pt x="187" y="75"/>
                  <a:pt x="186" y="75"/>
                </a:cubicBezTo>
                <a:close/>
                <a:moveTo>
                  <a:pt x="186" y="95"/>
                </a:moveTo>
                <a:cubicBezTo>
                  <a:pt x="187" y="94"/>
                  <a:pt x="186" y="95"/>
                  <a:pt x="186" y="95"/>
                </a:cubicBezTo>
                <a:cubicBezTo>
                  <a:pt x="191" y="92"/>
                  <a:pt x="191" y="92"/>
                  <a:pt x="191" y="92"/>
                </a:cubicBezTo>
                <a:cubicBezTo>
                  <a:pt x="192" y="92"/>
                  <a:pt x="191" y="93"/>
                  <a:pt x="193" y="92"/>
                </a:cubicBezTo>
                <a:cubicBezTo>
                  <a:pt x="192" y="92"/>
                  <a:pt x="195" y="91"/>
                  <a:pt x="195" y="90"/>
                </a:cubicBezTo>
                <a:cubicBezTo>
                  <a:pt x="194" y="91"/>
                  <a:pt x="193" y="90"/>
                  <a:pt x="192" y="91"/>
                </a:cubicBezTo>
                <a:cubicBezTo>
                  <a:pt x="190" y="93"/>
                  <a:pt x="187" y="94"/>
                  <a:pt x="186" y="95"/>
                </a:cubicBezTo>
                <a:close/>
                <a:moveTo>
                  <a:pt x="178" y="81"/>
                </a:moveTo>
                <a:cubicBezTo>
                  <a:pt x="176" y="83"/>
                  <a:pt x="179" y="82"/>
                  <a:pt x="180" y="81"/>
                </a:cubicBezTo>
                <a:cubicBezTo>
                  <a:pt x="181" y="80"/>
                  <a:pt x="183" y="79"/>
                  <a:pt x="183" y="79"/>
                </a:cubicBezTo>
                <a:cubicBezTo>
                  <a:pt x="180" y="81"/>
                  <a:pt x="183" y="78"/>
                  <a:pt x="178" y="81"/>
                </a:cubicBezTo>
                <a:close/>
                <a:moveTo>
                  <a:pt x="182" y="80"/>
                </a:moveTo>
                <a:cubicBezTo>
                  <a:pt x="182" y="81"/>
                  <a:pt x="178" y="83"/>
                  <a:pt x="179" y="83"/>
                </a:cubicBezTo>
                <a:cubicBezTo>
                  <a:pt x="181" y="82"/>
                  <a:pt x="182" y="82"/>
                  <a:pt x="183" y="81"/>
                </a:cubicBezTo>
                <a:cubicBezTo>
                  <a:pt x="180" y="82"/>
                  <a:pt x="186" y="79"/>
                  <a:pt x="182" y="80"/>
                </a:cubicBezTo>
                <a:close/>
                <a:moveTo>
                  <a:pt x="182" y="82"/>
                </a:moveTo>
                <a:cubicBezTo>
                  <a:pt x="180" y="84"/>
                  <a:pt x="178" y="86"/>
                  <a:pt x="180" y="86"/>
                </a:cubicBezTo>
                <a:cubicBezTo>
                  <a:pt x="180" y="85"/>
                  <a:pt x="183" y="83"/>
                  <a:pt x="181" y="85"/>
                </a:cubicBezTo>
                <a:cubicBezTo>
                  <a:pt x="186" y="82"/>
                  <a:pt x="180" y="85"/>
                  <a:pt x="183" y="82"/>
                </a:cubicBezTo>
                <a:cubicBezTo>
                  <a:pt x="182" y="82"/>
                  <a:pt x="182" y="83"/>
                  <a:pt x="182" y="82"/>
                </a:cubicBezTo>
                <a:close/>
                <a:moveTo>
                  <a:pt x="165" y="91"/>
                </a:moveTo>
                <a:cubicBezTo>
                  <a:pt x="163" y="92"/>
                  <a:pt x="163" y="92"/>
                  <a:pt x="163" y="93"/>
                </a:cubicBezTo>
                <a:cubicBezTo>
                  <a:pt x="163" y="92"/>
                  <a:pt x="159" y="95"/>
                  <a:pt x="158" y="95"/>
                </a:cubicBezTo>
                <a:cubicBezTo>
                  <a:pt x="159" y="96"/>
                  <a:pt x="163" y="93"/>
                  <a:pt x="166" y="91"/>
                </a:cubicBezTo>
                <a:cubicBezTo>
                  <a:pt x="165" y="91"/>
                  <a:pt x="167" y="90"/>
                  <a:pt x="165" y="91"/>
                </a:cubicBezTo>
                <a:close/>
                <a:moveTo>
                  <a:pt x="167" y="91"/>
                </a:moveTo>
                <a:cubicBezTo>
                  <a:pt x="169" y="90"/>
                  <a:pt x="169" y="90"/>
                  <a:pt x="171" y="90"/>
                </a:cubicBezTo>
                <a:cubicBezTo>
                  <a:pt x="171" y="88"/>
                  <a:pt x="176" y="85"/>
                  <a:pt x="178" y="83"/>
                </a:cubicBezTo>
                <a:cubicBezTo>
                  <a:pt x="176" y="84"/>
                  <a:pt x="176" y="82"/>
                  <a:pt x="174" y="84"/>
                </a:cubicBezTo>
                <a:cubicBezTo>
                  <a:pt x="175" y="85"/>
                  <a:pt x="170" y="87"/>
                  <a:pt x="170" y="88"/>
                </a:cubicBezTo>
                <a:cubicBezTo>
                  <a:pt x="169" y="88"/>
                  <a:pt x="169" y="88"/>
                  <a:pt x="169" y="87"/>
                </a:cubicBezTo>
                <a:cubicBezTo>
                  <a:pt x="166" y="90"/>
                  <a:pt x="167" y="90"/>
                  <a:pt x="167" y="91"/>
                </a:cubicBezTo>
                <a:close/>
                <a:moveTo>
                  <a:pt x="173" y="93"/>
                </a:moveTo>
                <a:cubicBezTo>
                  <a:pt x="174" y="92"/>
                  <a:pt x="173" y="94"/>
                  <a:pt x="176" y="92"/>
                </a:cubicBezTo>
                <a:cubicBezTo>
                  <a:pt x="176" y="91"/>
                  <a:pt x="175" y="92"/>
                  <a:pt x="176" y="91"/>
                </a:cubicBezTo>
                <a:cubicBezTo>
                  <a:pt x="174" y="92"/>
                  <a:pt x="173" y="92"/>
                  <a:pt x="173" y="93"/>
                </a:cubicBezTo>
                <a:close/>
                <a:moveTo>
                  <a:pt x="174" y="104"/>
                </a:moveTo>
                <a:cubicBezTo>
                  <a:pt x="174" y="105"/>
                  <a:pt x="181" y="100"/>
                  <a:pt x="180" y="100"/>
                </a:cubicBezTo>
                <a:cubicBezTo>
                  <a:pt x="177" y="102"/>
                  <a:pt x="177" y="103"/>
                  <a:pt x="174" y="104"/>
                </a:cubicBezTo>
                <a:close/>
                <a:moveTo>
                  <a:pt x="164" y="99"/>
                </a:moveTo>
                <a:cubicBezTo>
                  <a:pt x="166" y="98"/>
                  <a:pt x="169" y="96"/>
                  <a:pt x="170" y="95"/>
                </a:cubicBezTo>
                <a:cubicBezTo>
                  <a:pt x="167" y="97"/>
                  <a:pt x="165" y="97"/>
                  <a:pt x="164" y="99"/>
                </a:cubicBezTo>
                <a:close/>
                <a:moveTo>
                  <a:pt x="159" y="99"/>
                </a:moveTo>
                <a:cubicBezTo>
                  <a:pt x="159" y="100"/>
                  <a:pt x="158" y="100"/>
                  <a:pt x="158" y="100"/>
                </a:cubicBezTo>
                <a:cubicBezTo>
                  <a:pt x="160" y="99"/>
                  <a:pt x="160" y="98"/>
                  <a:pt x="161" y="97"/>
                </a:cubicBezTo>
                <a:cubicBezTo>
                  <a:pt x="161" y="97"/>
                  <a:pt x="161" y="98"/>
                  <a:pt x="162" y="97"/>
                </a:cubicBezTo>
                <a:cubicBezTo>
                  <a:pt x="163" y="96"/>
                  <a:pt x="162" y="97"/>
                  <a:pt x="162" y="97"/>
                </a:cubicBezTo>
                <a:cubicBezTo>
                  <a:pt x="158" y="99"/>
                  <a:pt x="158" y="99"/>
                  <a:pt x="158" y="99"/>
                </a:cubicBezTo>
                <a:cubicBezTo>
                  <a:pt x="158" y="100"/>
                  <a:pt x="157" y="102"/>
                  <a:pt x="159" y="99"/>
                </a:cubicBezTo>
                <a:close/>
                <a:moveTo>
                  <a:pt x="153" y="99"/>
                </a:moveTo>
                <a:cubicBezTo>
                  <a:pt x="153" y="99"/>
                  <a:pt x="152" y="100"/>
                  <a:pt x="153" y="101"/>
                </a:cubicBezTo>
                <a:cubicBezTo>
                  <a:pt x="151" y="101"/>
                  <a:pt x="149" y="103"/>
                  <a:pt x="150" y="103"/>
                </a:cubicBezTo>
                <a:cubicBezTo>
                  <a:pt x="154" y="100"/>
                  <a:pt x="153" y="100"/>
                  <a:pt x="156" y="98"/>
                </a:cubicBezTo>
                <a:cubicBezTo>
                  <a:pt x="155" y="98"/>
                  <a:pt x="155" y="98"/>
                  <a:pt x="154" y="98"/>
                </a:cubicBezTo>
                <a:cubicBezTo>
                  <a:pt x="154" y="100"/>
                  <a:pt x="154" y="98"/>
                  <a:pt x="153" y="99"/>
                </a:cubicBezTo>
                <a:close/>
                <a:moveTo>
                  <a:pt x="160" y="120"/>
                </a:moveTo>
                <a:cubicBezTo>
                  <a:pt x="160" y="120"/>
                  <a:pt x="160" y="121"/>
                  <a:pt x="161" y="120"/>
                </a:cubicBezTo>
                <a:cubicBezTo>
                  <a:pt x="162" y="119"/>
                  <a:pt x="165" y="116"/>
                  <a:pt x="163" y="117"/>
                </a:cubicBezTo>
                <a:cubicBezTo>
                  <a:pt x="163" y="117"/>
                  <a:pt x="162" y="119"/>
                  <a:pt x="160" y="120"/>
                </a:cubicBezTo>
                <a:close/>
                <a:moveTo>
                  <a:pt x="150" y="106"/>
                </a:moveTo>
                <a:cubicBezTo>
                  <a:pt x="148" y="108"/>
                  <a:pt x="154" y="103"/>
                  <a:pt x="151" y="106"/>
                </a:cubicBezTo>
                <a:cubicBezTo>
                  <a:pt x="154" y="104"/>
                  <a:pt x="154" y="104"/>
                  <a:pt x="154" y="104"/>
                </a:cubicBezTo>
                <a:cubicBezTo>
                  <a:pt x="154" y="103"/>
                  <a:pt x="153" y="104"/>
                  <a:pt x="154" y="103"/>
                </a:cubicBezTo>
                <a:cubicBezTo>
                  <a:pt x="151" y="105"/>
                  <a:pt x="151" y="105"/>
                  <a:pt x="150" y="106"/>
                </a:cubicBezTo>
                <a:close/>
                <a:moveTo>
                  <a:pt x="146" y="105"/>
                </a:moveTo>
                <a:cubicBezTo>
                  <a:pt x="142" y="108"/>
                  <a:pt x="147" y="106"/>
                  <a:pt x="145" y="108"/>
                </a:cubicBezTo>
                <a:cubicBezTo>
                  <a:pt x="147" y="106"/>
                  <a:pt x="146" y="106"/>
                  <a:pt x="149" y="104"/>
                </a:cubicBezTo>
                <a:cubicBezTo>
                  <a:pt x="148" y="104"/>
                  <a:pt x="149" y="103"/>
                  <a:pt x="149" y="103"/>
                </a:cubicBezTo>
                <a:cubicBezTo>
                  <a:pt x="145" y="105"/>
                  <a:pt x="149" y="103"/>
                  <a:pt x="146" y="106"/>
                </a:cubicBezTo>
                <a:cubicBezTo>
                  <a:pt x="146" y="105"/>
                  <a:pt x="147" y="104"/>
                  <a:pt x="146" y="105"/>
                </a:cubicBezTo>
                <a:close/>
                <a:moveTo>
                  <a:pt x="153" y="120"/>
                </a:moveTo>
                <a:cubicBezTo>
                  <a:pt x="156" y="118"/>
                  <a:pt x="154" y="119"/>
                  <a:pt x="157" y="116"/>
                </a:cubicBezTo>
                <a:cubicBezTo>
                  <a:pt x="156" y="117"/>
                  <a:pt x="154" y="118"/>
                  <a:pt x="152" y="119"/>
                </a:cubicBezTo>
                <a:cubicBezTo>
                  <a:pt x="154" y="119"/>
                  <a:pt x="151" y="121"/>
                  <a:pt x="149" y="122"/>
                </a:cubicBezTo>
                <a:cubicBezTo>
                  <a:pt x="148" y="124"/>
                  <a:pt x="152" y="120"/>
                  <a:pt x="151" y="122"/>
                </a:cubicBezTo>
                <a:cubicBezTo>
                  <a:pt x="153" y="120"/>
                  <a:pt x="153" y="119"/>
                  <a:pt x="154" y="119"/>
                </a:cubicBezTo>
                <a:cubicBezTo>
                  <a:pt x="154" y="119"/>
                  <a:pt x="153" y="120"/>
                  <a:pt x="153" y="120"/>
                </a:cubicBezTo>
                <a:close/>
                <a:moveTo>
                  <a:pt x="136" y="117"/>
                </a:moveTo>
                <a:cubicBezTo>
                  <a:pt x="139" y="115"/>
                  <a:pt x="135" y="118"/>
                  <a:pt x="135" y="118"/>
                </a:cubicBezTo>
                <a:cubicBezTo>
                  <a:pt x="138" y="116"/>
                  <a:pt x="140" y="115"/>
                  <a:pt x="142" y="113"/>
                </a:cubicBezTo>
                <a:cubicBezTo>
                  <a:pt x="142" y="112"/>
                  <a:pt x="147" y="109"/>
                  <a:pt x="148" y="107"/>
                </a:cubicBezTo>
                <a:cubicBezTo>
                  <a:pt x="147" y="108"/>
                  <a:pt x="146" y="108"/>
                  <a:pt x="146" y="108"/>
                </a:cubicBezTo>
                <a:cubicBezTo>
                  <a:pt x="144" y="109"/>
                  <a:pt x="144" y="110"/>
                  <a:pt x="142" y="111"/>
                </a:cubicBezTo>
                <a:cubicBezTo>
                  <a:pt x="141" y="113"/>
                  <a:pt x="142" y="113"/>
                  <a:pt x="141" y="113"/>
                </a:cubicBezTo>
                <a:cubicBezTo>
                  <a:pt x="140" y="113"/>
                  <a:pt x="136" y="116"/>
                  <a:pt x="136" y="117"/>
                </a:cubicBezTo>
                <a:close/>
                <a:moveTo>
                  <a:pt x="153" y="123"/>
                </a:moveTo>
                <a:cubicBezTo>
                  <a:pt x="154" y="123"/>
                  <a:pt x="157" y="120"/>
                  <a:pt x="156" y="120"/>
                </a:cubicBezTo>
                <a:cubicBezTo>
                  <a:pt x="155" y="121"/>
                  <a:pt x="152" y="123"/>
                  <a:pt x="153" y="123"/>
                </a:cubicBezTo>
                <a:close/>
                <a:moveTo>
                  <a:pt x="137" y="109"/>
                </a:moveTo>
                <a:cubicBezTo>
                  <a:pt x="139" y="108"/>
                  <a:pt x="141" y="106"/>
                  <a:pt x="141" y="106"/>
                </a:cubicBezTo>
                <a:cubicBezTo>
                  <a:pt x="139" y="107"/>
                  <a:pt x="137" y="109"/>
                  <a:pt x="137" y="109"/>
                </a:cubicBezTo>
                <a:close/>
                <a:moveTo>
                  <a:pt x="136" y="114"/>
                </a:moveTo>
                <a:cubicBezTo>
                  <a:pt x="138" y="114"/>
                  <a:pt x="137" y="113"/>
                  <a:pt x="137" y="115"/>
                </a:cubicBezTo>
                <a:cubicBezTo>
                  <a:pt x="138" y="114"/>
                  <a:pt x="138" y="113"/>
                  <a:pt x="141" y="111"/>
                </a:cubicBezTo>
                <a:cubicBezTo>
                  <a:pt x="142" y="110"/>
                  <a:pt x="141" y="111"/>
                  <a:pt x="140" y="111"/>
                </a:cubicBezTo>
                <a:cubicBezTo>
                  <a:pt x="141" y="110"/>
                  <a:pt x="142" y="110"/>
                  <a:pt x="143" y="109"/>
                </a:cubicBezTo>
                <a:cubicBezTo>
                  <a:pt x="143" y="109"/>
                  <a:pt x="144" y="108"/>
                  <a:pt x="143" y="108"/>
                </a:cubicBezTo>
                <a:cubicBezTo>
                  <a:pt x="141" y="111"/>
                  <a:pt x="139" y="111"/>
                  <a:pt x="136" y="114"/>
                </a:cubicBezTo>
                <a:close/>
                <a:moveTo>
                  <a:pt x="142" y="117"/>
                </a:moveTo>
                <a:cubicBezTo>
                  <a:pt x="140" y="118"/>
                  <a:pt x="142" y="116"/>
                  <a:pt x="144" y="115"/>
                </a:cubicBezTo>
                <a:cubicBezTo>
                  <a:pt x="144" y="114"/>
                  <a:pt x="142" y="115"/>
                  <a:pt x="141" y="116"/>
                </a:cubicBezTo>
                <a:cubicBezTo>
                  <a:pt x="141" y="116"/>
                  <a:pt x="141" y="117"/>
                  <a:pt x="140" y="117"/>
                </a:cubicBezTo>
                <a:cubicBezTo>
                  <a:pt x="137" y="118"/>
                  <a:pt x="139" y="119"/>
                  <a:pt x="136" y="120"/>
                </a:cubicBezTo>
                <a:cubicBezTo>
                  <a:pt x="136" y="121"/>
                  <a:pt x="133" y="123"/>
                  <a:pt x="132" y="124"/>
                </a:cubicBezTo>
                <a:cubicBezTo>
                  <a:pt x="133" y="124"/>
                  <a:pt x="131" y="125"/>
                  <a:pt x="131" y="126"/>
                </a:cubicBezTo>
                <a:cubicBezTo>
                  <a:pt x="133" y="124"/>
                  <a:pt x="135" y="122"/>
                  <a:pt x="134" y="124"/>
                </a:cubicBezTo>
                <a:cubicBezTo>
                  <a:pt x="135" y="124"/>
                  <a:pt x="139" y="121"/>
                  <a:pt x="138" y="121"/>
                </a:cubicBezTo>
                <a:cubicBezTo>
                  <a:pt x="137" y="121"/>
                  <a:pt x="135" y="124"/>
                  <a:pt x="135" y="123"/>
                </a:cubicBezTo>
                <a:cubicBezTo>
                  <a:pt x="136" y="122"/>
                  <a:pt x="135" y="122"/>
                  <a:pt x="137" y="121"/>
                </a:cubicBezTo>
                <a:cubicBezTo>
                  <a:pt x="139" y="119"/>
                  <a:pt x="142" y="117"/>
                  <a:pt x="142" y="117"/>
                </a:cubicBezTo>
                <a:close/>
                <a:moveTo>
                  <a:pt x="143" y="118"/>
                </a:moveTo>
                <a:cubicBezTo>
                  <a:pt x="141" y="119"/>
                  <a:pt x="141" y="119"/>
                  <a:pt x="141" y="119"/>
                </a:cubicBezTo>
                <a:cubicBezTo>
                  <a:pt x="140" y="120"/>
                  <a:pt x="140" y="120"/>
                  <a:pt x="141" y="121"/>
                </a:cubicBezTo>
                <a:cubicBezTo>
                  <a:pt x="143" y="119"/>
                  <a:pt x="142" y="119"/>
                  <a:pt x="143" y="118"/>
                </a:cubicBezTo>
                <a:cubicBezTo>
                  <a:pt x="143" y="119"/>
                  <a:pt x="144" y="118"/>
                  <a:pt x="145" y="117"/>
                </a:cubicBezTo>
                <a:cubicBezTo>
                  <a:pt x="143" y="118"/>
                  <a:pt x="144" y="117"/>
                  <a:pt x="143" y="118"/>
                </a:cubicBezTo>
                <a:close/>
                <a:moveTo>
                  <a:pt x="146" y="128"/>
                </a:moveTo>
                <a:cubicBezTo>
                  <a:pt x="147" y="128"/>
                  <a:pt x="145" y="129"/>
                  <a:pt x="145" y="130"/>
                </a:cubicBezTo>
                <a:cubicBezTo>
                  <a:pt x="146" y="129"/>
                  <a:pt x="146" y="129"/>
                  <a:pt x="148" y="128"/>
                </a:cubicBezTo>
                <a:cubicBezTo>
                  <a:pt x="147" y="128"/>
                  <a:pt x="147" y="127"/>
                  <a:pt x="148" y="127"/>
                </a:cubicBezTo>
                <a:cubicBezTo>
                  <a:pt x="147" y="127"/>
                  <a:pt x="146" y="128"/>
                  <a:pt x="146" y="128"/>
                </a:cubicBezTo>
                <a:close/>
                <a:moveTo>
                  <a:pt x="133" y="117"/>
                </a:moveTo>
                <a:cubicBezTo>
                  <a:pt x="133" y="118"/>
                  <a:pt x="134" y="117"/>
                  <a:pt x="135" y="117"/>
                </a:cubicBezTo>
                <a:cubicBezTo>
                  <a:pt x="136" y="116"/>
                  <a:pt x="137" y="115"/>
                  <a:pt x="137" y="115"/>
                </a:cubicBezTo>
                <a:cubicBezTo>
                  <a:pt x="136" y="116"/>
                  <a:pt x="135" y="115"/>
                  <a:pt x="133" y="117"/>
                </a:cubicBezTo>
                <a:close/>
                <a:moveTo>
                  <a:pt x="144" y="129"/>
                </a:moveTo>
                <a:cubicBezTo>
                  <a:pt x="143" y="129"/>
                  <a:pt x="141" y="129"/>
                  <a:pt x="139" y="132"/>
                </a:cubicBezTo>
                <a:cubicBezTo>
                  <a:pt x="139" y="133"/>
                  <a:pt x="145" y="129"/>
                  <a:pt x="146" y="127"/>
                </a:cubicBezTo>
                <a:cubicBezTo>
                  <a:pt x="145" y="128"/>
                  <a:pt x="144" y="128"/>
                  <a:pt x="144" y="129"/>
                </a:cubicBezTo>
                <a:close/>
                <a:moveTo>
                  <a:pt x="133" y="117"/>
                </a:moveTo>
                <a:cubicBezTo>
                  <a:pt x="132" y="118"/>
                  <a:pt x="132" y="117"/>
                  <a:pt x="131" y="118"/>
                </a:cubicBezTo>
                <a:cubicBezTo>
                  <a:pt x="131" y="119"/>
                  <a:pt x="133" y="117"/>
                  <a:pt x="135" y="116"/>
                </a:cubicBezTo>
                <a:cubicBezTo>
                  <a:pt x="134" y="116"/>
                  <a:pt x="136" y="114"/>
                  <a:pt x="134" y="115"/>
                </a:cubicBezTo>
                <a:cubicBezTo>
                  <a:pt x="134" y="116"/>
                  <a:pt x="134" y="116"/>
                  <a:pt x="133" y="117"/>
                </a:cubicBezTo>
                <a:close/>
                <a:moveTo>
                  <a:pt x="138" y="122"/>
                </a:moveTo>
                <a:cubicBezTo>
                  <a:pt x="137" y="123"/>
                  <a:pt x="137" y="123"/>
                  <a:pt x="139" y="122"/>
                </a:cubicBezTo>
                <a:cubicBezTo>
                  <a:pt x="140" y="121"/>
                  <a:pt x="140" y="120"/>
                  <a:pt x="138" y="122"/>
                </a:cubicBezTo>
                <a:close/>
                <a:moveTo>
                  <a:pt x="139" y="137"/>
                </a:moveTo>
                <a:cubicBezTo>
                  <a:pt x="141" y="135"/>
                  <a:pt x="141" y="137"/>
                  <a:pt x="139" y="138"/>
                </a:cubicBezTo>
                <a:cubicBezTo>
                  <a:pt x="140" y="137"/>
                  <a:pt x="141" y="137"/>
                  <a:pt x="142" y="136"/>
                </a:cubicBezTo>
                <a:cubicBezTo>
                  <a:pt x="142" y="135"/>
                  <a:pt x="142" y="135"/>
                  <a:pt x="142" y="135"/>
                </a:cubicBezTo>
                <a:cubicBezTo>
                  <a:pt x="142" y="135"/>
                  <a:pt x="143" y="134"/>
                  <a:pt x="144" y="134"/>
                </a:cubicBezTo>
                <a:cubicBezTo>
                  <a:pt x="142" y="136"/>
                  <a:pt x="138" y="139"/>
                  <a:pt x="138" y="140"/>
                </a:cubicBezTo>
                <a:cubicBezTo>
                  <a:pt x="138" y="140"/>
                  <a:pt x="137" y="141"/>
                  <a:pt x="136" y="141"/>
                </a:cubicBezTo>
                <a:cubicBezTo>
                  <a:pt x="138" y="140"/>
                  <a:pt x="138" y="139"/>
                  <a:pt x="139" y="138"/>
                </a:cubicBezTo>
                <a:cubicBezTo>
                  <a:pt x="139" y="137"/>
                  <a:pt x="136" y="138"/>
                  <a:pt x="133" y="141"/>
                </a:cubicBezTo>
                <a:cubicBezTo>
                  <a:pt x="134" y="141"/>
                  <a:pt x="136" y="139"/>
                  <a:pt x="137" y="139"/>
                </a:cubicBezTo>
                <a:cubicBezTo>
                  <a:pt x="137" y="139"/>
                  <a:pt x="138" y="139"/>
                  <a:pt x="138" y="139"/>
                </a:cubicBezTo>
                <a:cubicBezTo>
                  <a:pt x="135" y="142"/>
                  <a:pt x="132" y="145"/>
                  <a:pt x="132" y="146"/>
                </a:cubicBezTo>
                <a:cubicBezTo>
                  <a:pt x="133" y="145"/>
                  <a:pt x="135" y="144"/>
                  <a:pt x="135" y="143"/>
                </a:cubicBezTo>
                <a:cubicBezTo>
                  <a:pt x="134" y="144"/>
                  <a:pt x="134" y="144"/>
                  <a:pt x="134" y="144"/>
                </a:cubicBezTo>
                <a:cubicBezTo>
                  <a:pt x="135" y="144"/>
                  <a:pt x="136" y="142"/>
                  <a:pt x="136" y="142"/>
                </a:cubicBezTo>
                <a:cubicBezTo>
                  <a:pt x="137" y="142"/>
                  <a:pt x="134" y="145"/>
                  <a:pt x="137" y="143"/>
                </a:cubicBezTo>
                <a:cubicBezTo>
                  <a:pt x="136" y="142"/>
                  <a:pt x="139" y="141"/>
                  <a:pt x="140" y="141"/>
                </a:cubicBezTo>
                <a:cubicBezTo>
                  <a:pt x="139" y="140"/>
                  <a:pt x="141" y="139"/>
                  <a:pt x="141" y="139"/>
                </a:cubicBezTo>
                <a:cubicBezTo>
                  <a:pt x="140" y="139"/>
                  <a:pt x="140" y="139"/>
                  <a:pt x="141" y="138"/>
                </a:cubicBezTo>
                <a:cubicBezTo>
                  <a:pt x="144" y="136"/>
                  <a:pt x="146" y="134"/>
                  <a:pt x="148" y="133"/>
                </a:cubicBezTo>
                <a:cubicBezTo>
                  <a:pt x="147" y="133"/>
                  <a:pt x="143" y="135"/>
                  <a:pt x="146" y="132"/>
                </a:cubicBezTo>
                <a:cubicBezTo>
                  <a:pt x="143" y="133"/>
                  <a:pt x="141" y="134"/>
                  <a:pt x="139" y="137"/>
                </a:cubicBezTo>
                <a:close/>
                <a:moveTo>
                  <a:pt x="142" y="131"/>
                </a:moveTo>
                <a:cubicBezTo>
                  <a:pt x="142" y="131"/>
                  <a:pt x="143" y="132"/>
                  <a:pt x="144" y="130"/>
                </a:cubicBezTo>
                <a:cubicBezTo>
                  <a:pt x="144" y="130"/>
                  <a:pt x="144" y="130"/>
                  <a:pt x="144" y="129"/>
                </a:cubicBezTo>
                <a:cubicBezTo>
                  <a:pt x="144" y="130"/>
                  <a:pt x="143" y="130"/>
                  <a:pt x="142" y="131"/>
                </a:cubicBezTo>
                <a:close/>
                <a:moveTo>
                  <a:pt x="142" y="143"/>
                </a:moveTo>
                <a:cubicBezTo>
                  <a:pt x="142" y="143"/>
                  <a:pt x="145" y="140"/>
                  <a:pt x="145" y="142"/>
                </a:cubicBezTo>
                <a:cubicBezTo>
                  <a:pt x="147" y="140"/>
                  <a:pt x="149" y="139"/>
                  <a:pt x="150" y="138"/>
                </a:cubicBezTo>
                <a:cubicBezTo>
                  <a:pt x="148" y="139"/>
                  <a:pt x="147" y="140"/>
                  <a:pt x="146" y="140"/>
                </a:cubicBezTo>
                <a:cubicBezTo>
                  <a:pt x="147" y="139"/>
                  <a:pt x="147" y="139"/>
                  <a:pt x="148" y="138"/>
                </a:cubicBezTo>
                <a:cubicBezTo>
                  <a:pt x="147" y="139"/>
                  <a:pt x="150" y="137"/>
                  <a:pt x="150" y="137"/>
                </a:cubicBezTo>
                <a:cubicBezTo>
                  <a:pt x="148" y="138"/>
                  <a:pt x="142" y="142"/>
                  <a:pt x="142" y="143"/>
                </a:cubicBezTo>
                <a:close/>
                <a:moveTo>
                  <a:pt x="125" y="125"/>
                </a:moveTo>
                <a:cubicBezTo>
                  <a:pt x="126" y="125"/>
                  <a:pt x="128" y="123"/>
                  <a:pt x="128" y="124"/>
                </a:cubicBezTo>
                <a:cubicBezTo>
                  <a:pt x="126" y="126"/>
                  <a:pt x="124" y="127"/>
                  <a:pt x="124" y="128"/>
                </a:cubicBezTo>
                <a:cubicBezTo>
                  <a:pt x="129" y="124"/>
                  <a:pt x="129" y="124"/>
                  <a:pt x="129" y="124"/>
                </a:cubicBezTo>
                <a:cubicBezTo>
                  <a:pt x="128" y="123"/>
                  <a:pt x="132" y="121"/>
                  <a:pt x="131" y="120"/>
                </a:cubicBezTo>
                <a:cubicBezTo>
                  <a:pt x="129" y="122"/>
                  <a:pt x="127" y="123"/>
                  <a:pt x="125" y="125"/>
                </a:cubicBezTo>
                <a:close/>
                <a:moveTo>
                  <a:pt x="131" y="122"/>
                </a:moveTo>
                <a:cubicBezTo>
                  <a:pt x="132" y="122"/>
                  <a:pt x="131" y="122"/>
                  <a:pt x="131" y="123"/>
                </a:cubicBezTo>
                <a:cubicBezTo>
                  <a:pt x="132" y="122"/>
                  <a:pt x="132" y="121"/>
                  <a:pt x="133" y="120"/>
                </a:cubicBezTo>
                <a:cubicBezTo>
                  <a:pt x="134" y="120"/>
                  <a:pt x="134" y="120"/>
                  <a:pt x="134" y="120"/>
                </a:cubicBezTo>
                <a:cubicBezTo>
                  <a:pt x="133" y="120"/>
                  <a:pt x="135" y="117"/>
                  <a:pt x="131" y="119"/>
                </a:cubicBezTo>
                <a:cubicBezTo>
                  <a:pt x="131" y="120"/>
                  <a:pt x="134" y="119"/>
                  <a:pt x="131" y="122"/>
                </a:cubicBezTo>
                <a:close/>
                <a:moveTo>
                  <a:pt x="139" y="130"/>
                </a:moveTo>
                <a:cubicBezTo>
                  <a:pt x="138" y="132"/>
                  <a:pt x="142" y="129"/>
                  <a:pt x="142" y="129"/>
                </a:cubicBezTo>
                <a:lnTo>
                  <a:pt x="139" y="130"/>
                </a:lnTo>
                <a:close/>
                <a:moveTo>
                  <a:pt x="133" y="129"/>
                </a:moveTo>
                <a:cubicBezTo>
                  <a:pt x="135" y="127"/>
                  <a:pt x="136" y="126"/>
                  <a:pt x="135" y="126"/>
                </a:cubicBezTo>
                <a:cubicBezTo>
                  <a:pt x="133" y="128"/>
                  <a:pt x="132" y="129"/>
                  <a:pt x="133" y="129"/>
                </a:cubicBezTo>
                <a:close/>
                <a:moveTo>
                  <a:pt x="129" y="121"/>
                </a:moveTo>
                <a:cubicBezTo>
                  <a:pt x="128" y="120"/>
                  <a:pt x="126" y="121"/>
                  <a:pt x="124" y="124"/>
                </a:cubicBezTo>
                <a:cubicBezTo>
                  <a:pt x="125" y="123"/>
                  <a:pt x="125" y="123"/>
                  <a:pt x="124" y="124"/>
                </a:cubicBezTo>
                <a:cubicBezTo>
                  <a:pt x="123" y="124"/>
                  <a:pt x="121" y="127"/>
                  <a:pt x="120" y="128"/>
                </a:cubicBezTo>
                <a:cubicBezTo>
                  <a:pt x="121" y="128"/>
                  <a:pt x="121" y="128"/>
                  <a:pt x="120" y="130"/>
                </a:cubicBezTo>
                <a:cubicBezTo>
                  <a:pt x="121" y="129"/>
                  <a:pt x="121" y="129"/>
                  <a:pt x="121" y="129"/>
                </a:cubicBezTo>
                <a:cubicBezTo>
                  <a:pt x="125" y="126"/>
                  <a:pt x="124" y="125"/>
                  <a:pt x="128" y="123"/>
                </a:cubicBezTo>
                <a:cubicBezTo>
                  <a:pt x="127" y="122"/>
                  <a:pt x="126" y="123"/>
                  <a:pt x="129" y="121"/>
                </a:cubicBezTo>
                <a:close/>
                <a:moveTo>
                  <a:pt x="129" y="131"/>
                </a:moveTo>
                <a:cubicBezTo>
                  <a:pt x="130" y="130"/>
                  <a:pt x="133" y="127"/>
                  <a:pt x="134" y="126"/>
                </a:cubicBezTo>
                <a:cubicBezTo>
                  <a:pt x="131" y="128"/>
                  <a:pt x="130" y="130"/>
                  <a:pt x="129" y="131"/>
                </a:cubicBezTo>
                <a:close/>
                <a:moveTo>
                  <a:pt x="133" y="136"/>
                </a:moveTo>
                <a:cubicBezTo>
                  <a:pt x="135" y="136"/>
                  <a:pt x="137" y="136"/>
                  <a:pt x="139" y="133"/>
                </a:cubicBezTo>
                <a:cubicBezTo>
                  <a:pt x="136" y="135"/>
                  <a:pt x="136" y="134"/>
                  <a:pt x="133" y="136"/>
                </a:cubicBezTo>
                <a:close/>
                <a:moveTo>
                  <a:pt x="124" y="131"/>
                </a:moveTo>
                <a:cubicBezTo>
                  <a:pt x="125" y="131"/>
                  <a:pt x="125" y="131"/>
                  <a:pt x="124" y="132"/>
                </a:cubicBezTo>
                <a:cubicBezTo>
                  <a:pt x="126" y="131"/>
                  <a:pt x="131" y="127"/>
                  <a:pt x="128" y="128"/>
                </a:cubicBezTo>
                <a:cubicBezTo>
                  <a:pt x="128" y="129"/>
                  <a:pt x="126" y="130"/>
                  <a:pt x="124" y="131"/>
                </a:cubicBezTo>
                <a:close/>
                <a:moveTo>
                  <a:pt x="121" y="127"/>
                </a:moveTo>
                <a:cubicBezTo>
                  <a:pt x="121" y="126"/>
                  <a:pt x="121" y="125"/>
                  <a:pt x="123" y="124"/>
                </a:cubicBezTo>
                <a:cubicBezTo>
                  <a:pt x="120" y="126"/>
                  <a:pt x="117" y="127"/>
                  <a:pt x="117" y="128"/>
                </a:cubicBezTo>
                <a:cubicBezTo>
                  <a:pt x="118" y="128"/>
                  <a:pt x="120" y="126"/>
                  <a:pt x="121" y="126"/>
                </a:cubicBezTo>
                <a:cubicBezTo>
                  <a:pt x="120" y="126"/>
                  <a:pt x="119" y="128"/>
                  <a:pt x="121" y="127"/>
                </a:cubicBezTo>
                <a:close/>
                <a:moveTo>
                  <a:pt x="120" y="131"/>
                </a:moveTo>
                <a:cubicBezTo>
                  <a:pt x="121" y="131"/>
                  <a:pt x="122" y="131"/>
                  <a:pt x="124" y="129"/>
                </a:cubicBezTo>
                <a:cubicBezTo>
                  <a:pt x="124" y="128"/>
                  <a:pt x="121" y="130"/>
                  <a:pt x="120" y="131"/>
                </a:cubicBezTo>
                <a:close/>
                <a:moveTo>
                  <a:pt x="119" y="140"/>
                </a:moveTo>
                <a:cubicBezTo>
                  <a:pt x="121" y="139"/>
                  <a:pt x="122" y="137"/>
                  <a:pt x="124" y="135"/>
                </a:cubicBezTo>
                <a:cubicBezTo>
                  <a:pt x="124" y="134"/>
                  <a:pt x="124" y="134"/>
                  <a:pt x="124" y="134"/>
                </a:cubicBezTo>
                <a:cubicBezTo>
                  <a:pt x="121" y="137"/>
                  <a:pt x="119" y="139"/>
                  <a:pt x="119" y="140"/>
                </a:cubicBezTo>
                <a:close/>
                <a:moveTo>
                  <a:pt x="117" y="131"/>
                </a:moveTo>
                <a:cubicBezTo>
                  <a:pt x="119" y="130"/>
                  <a:pt x="117" y="130"/>
                  <a:pt x="118" y="129"/>
                </a:cubicBezTo>
                <a:cubicBezTo>
                  <a:pt x="116" y="131"/>
                  <a:pt x="116" y="131"/>
                  <a:pt x="117" y="131"/>
                </a:cubicBezTo>
                <a:close/>
                <a:moveTo>
                  <a:pt x="112" y="133"/>
                </a:moveTo>
                <a:cubicBezTo>
                  <a:pt x="112" y="134"/>
                  <a:pt x="114" y="132"/>
                  <a:pt x="113" y="133"/>
                </a:cubicBezTo>
                <a:cubicBezTo>
                  <a:pt x="117" y="130"/>
                  <a:pt x="114" y="131"/>
                  <a:pt x="112" y="133"/>
                </a:cubicBezTo>
                <a:close/>
                <a:moveTo>
                  <a:pt x="117" y="138"/>
                </a:moveTo>
                <a:cubicBezTo>
                  <a:pt x="116" y="140"/>
                  <a:pt x="113" y="143"/>
                  <a:pt x="114" y="143"/>
                </a:cubicBezTo>
                <a:cubicBezTo>
                  <a:pt x="117" y="140"/>
                  <a:pt x="116" y="140"/>
                  <a:pt x="119" y="137"/>
                </a:cubicBezTo>
                <a:cubicBezTo>
                  <a:pt x="118" y="138"/>
                  <a:pt x="118" y="137"/>
                  <a:pt x="117" y="138"/>
                </a:cubicBezTo>
                <a:close/>
                <a:moveTo>
                  <a:pt x="114" y="157"/>
                </a:moveTo>
                <a:cubicBezTo>
                  <a:pt x="112" y="158"/>
                  <a:pt x="113" y="158"/>
                  <a:pt x="111" y="158"/>
                </a:cubicBezTo>
                <a:cubicBezTo>
                  <a:pt x="113" y="158"/>
                  <a:pt x="109" y="161"/>
                  <a:pt x="109" y="161"/>
                </a:cubicBezTo>
                <a:cubicBezTo>
                  <a:pt x="111" y="159"/>
                  <a:pt x="109" y="160"/>
                  <a:pt x="108" y="161"/>
                </a:cubicBezTo>
                <a:cubicBezTo>
                  <a:pt x="108" y="162"/>
                  <a:pt x="107" y="163"/>
                  <a:pt x="107" y="164"/>
                </a:cubicBezTo>
                <a:cubicBezTo>
                  <a:pt x="105" y="166"/>
                  <a:pt x="105" y="164"/>
                  <a:pt x="102" y="167"/>
                </a:cubicBezTo>
                <a:cubicBezTo>
                  <a:pt x="102" y="169"/>
                  <a:pt x="103" y="167"/>
                  <a:pt x="104" y="167"/>
                </a:cubicBezTo>
                <a:cubicBezTo>
                  <a:pt x="103" y="168"/>
                  <a:pt x="102" y="168"/>
                  <a:pt x="101" y="169"/>
                </a:cubicBezTo>
                <a:cubicBezTo>
                  <a:pt x="103" y="169"/>
                  <a:pt x="106" y="166"/>
                  <a:pt x="107" y="164"/>
                </a:cubicBezTo>
                <a:cubicBezTo>
                  <a:pt x="106" y="167"/>
                  <a:pt x="101" y="172"/>
                  <a:pt x="99" y="173"/>
                </a:cubicBezTo>
                <a:cubicBezTo>
                  <a:pt x="99" y="173"/>
                  <a:pt x="99" y="175"/>
                  <a:pt x="98" y="175"/>
                </a:cubicBezTo>
                <a:cubicBezTo>
                  <a:pt x="98" y="175"/>
                  <a:pt x="99" y="175"/>
                  <a:pt x="98" y="175"/>
                </a:cubicBezTo>
                <a:cubicBezTo>
                  <a:pt x="99" y="175"/>
                  <a:pt x="98" y="175"/>
                  <a:pt x="99" y="175"/>
                </a:cubicBezTo>
                <a:cubicBezTo>
                  <a:pt x="99" y="175"/>
                  <a:pt x="100" y="174"/>
                  <a:pt x="100" y="174"/>
                </a:cubicBezTo>
                <a:cubicBezTo>
                  <a:pt x="100" y="174"/>
                  <a:pt x="100" y="174"/>
                  <a:pt x="100" y="174"/>
                </a:cubicBezTo>
                <a:cubicBezTo>
                  <a:pt x="101" y="172"/>
                  <a:pt x="101" y="172"/>
                  <a:pt x="101" y="172"/>
                </a:cubicBezTo>
                <a:cubicBezTo>
                  <a:pt x="102" y="172"/>
                  <a:pt x="103" y="171"/>
                  <a:pt x="104" y="170"/>
                </a:cubicBezTo>
                <a:cubicBezTo>
                  <a:pt x="103" y="170"/>
                  <a:pt x="106" y="168"/>
                  <a:pt x="106" y="167"/>
                </a:cubicBezTo>
                <a:cubicBezTo>
                  <a:pt x="108" y="166"/>
                  <a:pt x="114" y="158"/>
                  <a:pt x="117" y="157"/>
                </a:cubicBezTo>
                <a:cubicBezTo>
                  <a:pt x="117" y="157"/>
                  <a:pt x="116" y="157"/>
                  <a:pt x="117" y="156"/>
                </a:cubicBezTo>
                <a:cubicBezTo>
                  <a:pt x="119" y="155"/>
                  <a:pt x="120" y="153"/>
                  <a:pt x="123" y="151"/>
                </a:cubicBezTo>
                <a:cubicBezTo>
                  <a:pt x="122" y="150"/>
                  <a:pt x="125" y="150"/>
                  <a:pt x="126" y="148"/>
                </a:cubicBezTo>
                <a:cubicBezTo>
                  <a:pt x="126" y="148"/>
                  <a:pt x="127" y="147"/>
                  <a:pt x="126" y="147"/>
                </a:cubicBezTo>
                <a:cubicBezTo>
                  <a:pt x="123" y="150"/>
                  <a:pt x="122" y="148"/>
                  <a:pt x="120" y="151"/>
                </a:cubicBezTo>
                <a:cubicBezTo>
                  <a:pt x="121" y="150"/>
                  <a:pt x="120" y="153"/>
                  <a:pt x="119" y="153"/>
                </a:cubicBezTo>
                <a:cubicBezTo>
                  <a:pt x="119" y="152"/>
                  <a:pt x="117" y="155"/>
                  <a:pt x="116" y="155"/>
                </a:cubicBezTo>
                <a:cubicBezTo>
                  <a:pt x="117" y="154"/>
                  <a:pt x="118" y="153"/>
                  <a:pt x="118" y="152"/>
                </a:cubicBezTo>
                <a:cubicBezTo>
                  <a:pt x="117" y="154"/>
                  <a:pt x="116" y="154"/>
                  <a:pt x="116" y="154"/>
                </a:cubicBezTo>
                <a:cubicBezTo>
                  <a:pt x="116" y="154"/>
                  <a:pt x="117" y="153"/>
                  <a:pt x="117" y="153"/>
                </a:cubicBezTo>
                <a:cubicBezTo>
                  <a:pt x="115" y="155"/>
                  <a:pt x="115" y="155"/>
                  <a:pt x="114" y="157"/>
                </a:cubicBezTo>
                <a:close/>
                <a:moveTo>
                  <a:pt x="119" y="151"/>
                </a:moveTo>
                <a:cubicBezTo>
                  <a:pt x="120" y="150"/>
                  <a:pt x="121" y="149"/>
                  <a:pt x="121" y="148"/>
                </a:cubicBezTo>
                <a:cubicBezTo>
                  <a:pt x="120" y="149"/>
                  <a:pt x="119" y="149"/>
                  <a:pt x="118" y="151"/>
                </a:cubicBezTo>
                <a:cubicBezTo>
                  <a:pt x="118" y="152"/>
                  <a:pt x="119" y="150"/>
                  <a:pt x="120" y="150"/>
                </a:cubicBezTo>
                <a:cubicBezTo>
                  <a:pt x="119" y="151"/>
                  <a:pt x="118" y="152"/>
                  <a:pt x="119" y="151"/>
                </a:cubicBezTo>
                <a:close/>
                <a:moveTo>
                  <a:pt x="124" y="159"/>
                </a:moveTo>
                <a:cubicBezTo>
                  <a:pt x="125" y="159"/>
                  <a:pt x="128" y="159"/>
                  <a:pt x="128" y="157"/>
                </a:cubicBezTo>
                <a:cubicBezTo>
                  <a:pt x="125" y="160"/>
                  <a:pt x="127" y="156"/>
                  <a:pt x="124" y="159"/>
                </a:cubicBezTo>
                <a:close/>
                <a:moveTo>
                  <a:pt x="112" y="142"/>
                </a:moveTo>
                <a:cubicBezTo>
                  <a:pt x="110" y="143"/>
                  <a:pt x="109" y="144"/>
                  <a:pt x="109" y="145"/>
                </a:cubicBezTo>
                <a:cubicBezTo>
                  <a:pt x="110" y="145"/>
                  <a:pt x="111" y="143"/>
                  <a:pt x="112" y="142"/>
                </a:cubicBezTo>
                <a:cubicBezTo>
                  <a:pt x="112" y="143"/>
                  <a:pt x="112" y="143"/>
                  <a:pt x="113" y="142"/>
                </a:cubicBezTo>
                <a:cubicBezTo>
                  <a:pt x="113" y="142"/>
                  <a:pt x="112" y="142"/>
                  <a:pt x="112" y="142"/>
                </a:cubicBezTo>
                <a:close/>
                <a:moveTo>
                  <a:pt x="114" y="170"/>
                </a:moveTo>
                <a:cubicBezTo>
                  <a:pt x="115" y="170"/>
                  <a:pt x="118" y="166"/>
                  <a:pt x="117" y="166"/>
                </a:cubicBezTo>
                <a:cubicBezTo>
                  <a:pt x="115" y="168"/>
                  <a:pt x="116" y="167"/>
                  <a:pt x="114" y="170"/>
                </a:cubicBezTo>
                <a:close/>
                <a:moveTo>
                  <a:pt x="88" y="182"/>
                </a:moveTo>
                <a:cubicBezTo>
                  <a:pt x="88" y="182"/>
                  <a:pt x="89" y="182"/>
                  <a:pt x="89" y="181"/>
                </a:cubicBezTo>
                <a:cubicBezTo>
                  <a:pt x="88" y="181"/>
                  <a:pt x="88" y="182"/>
                  <a:pt x="88" y="182"/>
                </a:cubicBezTo>
                <a:close/>
                <a:moveTo>
                  <a:pt x="108" y="144"/>
                </a:moveTo>
                <a:cubicBezTo>
                  <a:pt x="106" y="144"/>
                  <a:pt x="109" y="142"/>
                  <a:pt x="108" y="142"/>
                </a:cubicBezTo>
                <a:cubicBezTo>
                  <a:pt x="107" y="142"/>
                  <a:pt x="103" y="145"/>
                  <a:pt x="103" y="145"/>
                </a:cubicBezTo>
                <a:cubicBezTo>
                  <a:pt x="105" y="144"/>
                  <a:pt x="106" y="145"/>
                  <a:pt x="107" y="144"/>
                </a:cubicBezTo>
                <a:cubicBezTo>
                  <a:pt x="109" y="143"/>
                  <a:pt x="109" y="143"/>
                  <a:pt x="110" y="141"/>
                </a:cubicBezTo>
                <a:cubicBezTo>
                  <a:pt x="110" y="141"/>
                  <a:pt x="110" y="141"/>
                  <a:pt x="110" y="141"/>
                </a:cubicBezTo>
                <a:cubicBezTo>
                  <a:pt x="107" y="143"/>
                  <a:pt x="110" y="142"/>
                  <a:pt x="108" y="144"/>
                </a:cubicBezTo>
                <a:close/>
                <a:moveTo>
                  <a:pt x="802" y="247"/>
                </a:moveTo>
                <a:cubicBezTo>
                  <a:pt x="799" y="242"/>
                  <a:pt x="799" y="242"/>
                  <a:pt x="799" y="242"/>
                </a:cubicBezTo>
                <a:cubicBezTo>
                  <a:pt x="798" y="242"/>
                  <a:pt x="801" y="247"/>
                  <a:pt x="801" y="246"/>
                </a:cubicBezTo>
                <a:cubicBezTo>
                  <a:pt x="801" y="247"/>
                  <a:pt x="801" y="247"/>
                  <a:pt x="801" y="247"/>
                </a:cubicBezTo>
                <a:cubicBezTo>
                  <a:pt x="800" y="244"/>
                  <a:pt x="802" y="246"/>
                  <a:pt x="802" y="247"/>
                </a:cubicBezTo>
                <a:close/>
                <a:moveTo>
                  <a:pt x="596" y="44"/>
                </a:moveTo>
                <a:cubicBezTo>
                  <a:pt x="592" y="42"/>
                  <a:pt x="592" y="42"/>
                  <a:pt x="592" y="42"/>
                </a:cubicBezTo>
                <a:cubicBezTo>
                  <a:pt x="592" y="43"/>
                  <a:pt x="593" y="43"/>
                  <a:pt x="594" y="44"/>
                </a:cubicBezTo>
                <a:cubicBezTo>
                  <a:pt x="591" y="43"/>
                  <a:pt x="597" y="45"/>
                  <a:pt x="596" y="44"/>
                </a:cubicBezTo>
                <a:close/>
                <a:moveTo>
                  <a:pt x="493" y="9"/>
                </a:moveTo>
                <a:cubicBezTo>
                  <a:pt x="495" y="10"/>
                  <a:pt x="500" y="11"/>
                  <a:pt x="502" y="11"/>
                </a:cubicBezTo>
                <a:cubicBezTo>
                  <a:pt x="500" y="10"/>
                  <a:pt x="492" y="9"/>
                  <a:pt x="493" y="9"/>
                </a:cubicBezTo>
                <a:close/>
                <a:moveTo>
                  <a:pt x="467" y="5"/>
                </a:moveTo>
                <a:cubicBezTo>
                  <a:pt x="469" y="5"/>
                  <a:pt x="477" y="7"/>
                  <a:pt x="475" y="6"/>
                </a:cubicBezTo>
                <a:cubicBezTo>
                  <a:pt x="473" y="6"/>
                  <a:pt x="466" y="4"/>
                  <a:pt x="466" y="5"/>
                </a:cubicBezTo>
                <a:cubicBezTo>
                  <a:pt x="467" y="6"/>
                  <a:pt x="469" y="7"/>
                  <a:pt x="470" y="6"/>
                </a:cubicBezTo>
                <a:cubicBezTo>
                  <a:pt x="469" y="6"/>
                  <a:pt x="468" y="6"/>
                  <a:pt x="467" y="5"/>
                </a:cubicBezTo>
                <a:close/>
                <a:moveTo>
                  <a:pt x="411" y="0"/>
                </a:moveTo>
                <a:cubicBezTo>
                  <a:pt x="410" y="0"/>
                  <a:pt x="406" y="0"/>
                  <a:pt x="404" y="1"/>
                </a:cubicBezTo>
                <a:cubicBezTo>
                  <a:pt x="407" y="1"/>
                  <a:pt x="411" y="1"/>
                  <a:pt x="414" y="1"/>
                </a:cubicBezTo>
                <a:cubicBezTo>
                  <a:pt x="413" y="1"/>
                  <a:pt x="411" y="1"/>
                  <a:pt x="412" y="1"/>
                </a:cubicBezTo>
                <a:cubicBezTo>
                  <a:pt x="413" y="1"/>
                  <a:pt x="417" y="0"/>
                  <a:pt x="415" y="0"/>
                </a:cubicBezTo>
                <a:cubicBezTo>
                  <a:pt x="415" y="1"/>
                  <a:pt x="413" y="0"/>
                  <a:pt x="411" y="0"/>
                </a:cubicBezTo>
                <a:close/>
                <a:moveTo>
                  <a:pt x="394" y="50"/>
                </a:moveTo>
                <a:cubicBezTo>
                  <a:pt x="394" y="49"/>
                  <a:pt x="401" y="50"/>
                  <a:pt x="399" y="50"/>
                </a:cubicBezTo>
                <a:cubicBezTo>
                  <a:pt x="399" y="49"/>
                  <a:pt x="391" y="49"/>
                  <a:pt x="394" y="50"/>
                </a:cubicBezTo>
                <a:close/>
                <a:moveTo>
                  <a:pt x="388" y="50"/>
                </a:moveTo>
                <a:cubicBezTo>
                  <a:pt x="389" y="50"/>
                  <a:pt x="391" y="51"/>
                  <a:pt x="393" y="50"/>
                </a:cubicBezTo>
                <a:cubicBezTo>
                  <a:pt x="384" y="50"/>
                  <a:pt x="379" y="50"/>
                  <a:pt x="376" y="50"/>
                </a:cubicBezTo>
                <a:cubicBezTo>
                  <a:pt x="379" y="50"/>
                  <a:pt x="373" y="51"/>
                  <a:pt x="376" y="51"/>
                </a:cubicBezTo>
                <a:cubicBezTo>
                  <a:pt x="378" y="50"/>
                  <a:pt x="383" y="51"/>
                  <a:pt x="382" y="50"/>
                </a:cubicBezTo>
                <a:cubicBezTo>
                  <a:pt x="383" y="50"/>
                  <a:pt x="386" y="50"/>
                  <a:pt x="388" y="50"/>
                </a:cubicBezTo>
                <a:close/>
                <a:moveTo>
                  <a:pt x="350" y="7"/>
                </a:moveTo>
                <a:cubicBezTo>
                  <a:pt x="351" y="6"/>
                  <a:pt x="358" y="6"/>
                  <a:pt x="359" y="6"/>
                </a:cubicBezTo>
                <a:cubicBezTo>
                  <a:pt x="355" y="6"/>
                  <a:pt x="351" y="7"/>
                  <a:pt x="349" y="7"/>
                </a:cubicBezTo>
                <a:cubicBezTo>
                  <a:pt x="350" y="7"/>
                  <a:pt x="350" y="7"/>
                  <a:pt x="350" y="7"/>
                </a:cubicBezTo>
                <a:cubicBezTo>
                  <a:pt x="350" y="7"/>
                  <a:pt x="349" y="7"/>
                  <a:pt x="350" y="7"/>
                </a:cubicBezTo>
                <a:close/>
                <a:moveTo>
                  <a:pt x="350" y="8"/>
                </a:moveTo>
                <a:cubicBezTo>
                  <a:pt x="350" y="8"/>
                  <a:pt x="350" y="8"/>
                  <a:pt x="351" y="7"/>
                </a:cubicBezTo>
                <a:cubicBezTo>
                  <a:pt x="348" y="8"/>
                  <a:pt x="348" y="7"/>
                  <a:pt x="347" y="7"/>
                </a:cubicBezTo>
                <a:cubicBezTo>
                  <a:pt x="346" y="8"/>
                  <a:pt x="345" y="8"/>
                  <a:pt x="343" y="8"/>
                </a:cubicBezTo>
                <a:cubicBezTo>
                  <a:pt x="342" y="8"/>
                  <a:pt x="336" y="8"/>
                  <a:pt x="335" y="9"/>
                </a:cubicBezTo>
                <a:cubicBezTo>
                  <a:pt x="336" y="9"/>
                  <a:pt x="337" y="9"/>
                  <a:pt x="337" y="9"/>
                </a:cubicBezTo>
                <a:cubicBezTo>
                  <a:pt x="334" y="10"/>
                  <a:pt x="330" y="9"/>
                  <a:pt x="327" y="11"/>
                </a:cubicBezTo>
                <a:cubicBezTo>
                  <a:pt x="331" y="11"/>
                  <a:pt x="333" y="10"/>
                  <a:pt x="336" y="10"/>
                </a:cubicBezTo>
                <a:cubicBezTo>
                  <a:pt x="336" y="9"/>
                  <a:pt x="337" y="9"/>
                  <a:pt x="339" y="9"/>
                </a:cubicBezTo>
                <a:cubicBezTo>
                  <a:pt x="339" y="9"/>
                  <a:pt x="336" y="9"/>
                  <a:pt x="337" y="10"/>
                </a:cubicBezTo>
                <a:cubicBezTo>
                  <a:pt x="342" y="9"/>
                  <a:pt x="350" y="9"/>
                  <a:pt x="351" y="8"/>
                </a:cubicBezTo>
                <a:cubicBezTo>
                  <a:pt x="350" y="8"/>
                  <a:pt x="350" y="8"/>
                  <a:pt x="350" y="8"/>
                </a:cubicBezTo>
                <a:close/>
                <a:moveTo>
                  <a:pt x="314" y="14"/>
                </a:moveTo>
                <a:cubicBezTo>
                  <a:pt x="315" y="14"/>
                  <a:pt x="322" y="13"/>
                  <a:pt x="320" y="13"/>
                </a:cubicBezTo>
                <a:cubicBezTo>
                  <a:pt x="317" y="14"/>
                  <a:pt x="316" y="13"/>
                  <a:pt x="314" y="14"/>
                </a:cubicBezTo>
                <a:close/>
                <a:moveTo>
                  <a:pt x="241" y="77"/>
                </a:moveTo>
                <a:cubicBezTo>
                  <a:pt x="240" y="77"/>
                  <a:pt x="241" y="75"/>
                  <a:pt x="240" y="76"/>
                </a:cubicBezTo>
                <a:cubicBezTo>
                  <a:pt x="240" y="76"/>
                  <a:pt x="238" y="77"/>
                  <a:pt x="238" y="77"/>
                </a:cubicBezTo>
                <a:cubicBezTo>
                  <a:pt x="238" y="77"/>
                  <a:pt x="238" y="77"/>
                  <a:pt x="237" y="77"/>
                </a:cubicBezTo>
                <a:cubicBezTo>
                  <a:pt x="237" y="78"/>
                  <a:pt x="238" y="77"/>
                  <a:pt x="238" y="77"/>
                </a:cubicBezTo>
                <a:cubicBezTo>
                  <a:pt x="236" y="79"/>
                  <a:pt x="236" y="78"/>
                  <a:pt x="235" y="79"/>
                </a:cubicBezTo>
                <a:cubicBezTo>
                  <a:pt x="236" y="79"/>
                  <a:pt x="240" y="77"/>
                  <a:pt x="241" y="77"/>
                </a:cubicBezTo>
                <a:close/>
                <a:moveTo>
                  <a:pt x="232" y="80"/>
                </a:moveTo>
                <a:cubicBezTo>
                  <a:pt x="232" y="81"/>
                  <a:pt x="233" y="81"/>
                  <a:pt x="228" y="83"/>
                </a:cubicBezTo>
                <a:cubicBezTo>
                  <a:pt x="231" y="83"/>
                  <a:pt x="236" y="79"/>
                  <a:pt x="241" y="77"/>
                </a:cubicBezTo>
                <a:cubicBezTo>
                  <a:pt x="238" y="78"/>
                  <a:pt x="235" y="79"/>
                  <a:pt x="232" y="80"/>
                </a:cubicBezTo>
                <a:close/>
                <a:moveTo>
                  <a:pt x="222" y="84"/>
                </a:moveTo>
                <a:cubicBezTo>
                  <a:pt x="220" y="86"/>
                  <a:pt x="220" y="87"/>
                  <a:pt x="223" y="86"/>
                </a:cubicBezTo>
                <a:cubicBezTo>
                  <a:pt x="221" y="87"/>
                  <a:pt x="219" y="89"/>
                  <a:pt x="217" y="89"/>
                </a:cubicBezTo>
                <a:cubicBezTo>
                  <a:pt x="217" y="88"/>
                  <a:pt x="219" y="88"/>
                  <a:pt x="219" y="87"/>
                </a:cubicBezTo>
                <a:cubicBezTo>
                  <a:pt x="217" y="88"/>
                  <a:pt x="213" y="90"/>
                  <a:pt x="213" y="91"/>
                </a:cubicBezTo>
                <a:cubicBezTo>
                  <a:pt x="218" y="88"/>
                  <a:pt x="214" y="91"/>
                  <a:pt x="215" y="91"/>
                </a:cubicBezTo>
                <a:cubicBezTo>
                  <a:pt x="219" y="89"/>
                  <a:pt x="219" y="89"/>
                  <a:pt x="219" y="89"/>
                </a:cubicBezTo>
                <a:cubicBezTo>
                  <a:pt x="219" y="88"/>
                  <a:pt x="224" y="86"/>
                  <a:pt x="226" y="84"/>
                </a:cubicBezTo>
                <a:cubicBezTo>
                  <a:pt x="222" y="86"/>
                  <a:pt x="223" y="85"/>
                  <a:pt x="222" y="84"/>
                </a:cubicBezTo>
                <a:close/>
                <a:moveTo>
                  <a:pt x="214" y="101"/>
                </a:moveTo>
                <a:cubicBezTo>
                  <a:pt x="214" y="103"/>
                  <a:pt x="210" y="104"/>
                  <a:pt x="207" y="106"/>
                </a:cubicBezTo>
                <a:cubicBezTo>
                  <a:pt x="211" y="104"/>
                  <a:pt x="216" y="101"/>
                  <a:pt x="220" y="99"/>
                </a:cubicBezTo>
                <a:cubicBezTo>
                  <a:pt x="219" y="99"/>
                  <a:pt x="215" y="102"/>
                  <a:pt x="215" y="101"/>
                </a:cubicBezTo>
                <a:cubicBezTo>
                  <a:pt x="219" y="99"/>
                  <a:pt x="223" y="98"/>
                  <a:pt x="226" y="95"/>
                </a:cubicBezTo>
                <a:cubicBezTo>
                  <a:pt x="223" y="97"/>
                  <a:pt x="219" y="98"/>
                  <a:pt x="214" y="101"/>
                </a:cubicBezTo>
                <a:close/>
                <a:moveTo>
                  <a:pt x="211" y="86"/>
                </a:moveTo>
                <a:cubicBezTo>
                  <a:pt x="213" y="83"/>
                  <a:pt x="216" y="83"/>
                  <a:pt x="217" y="81"/>
                </a:cubicBezTo>
                <a:cubicBezTo>
                  <a:pt x="214" y="83"/>
                  <a:pt x="214" y="82"/>
                  <a:pt x="210" y="84"/>
                </a:cubicBezTo>
                <a:cubicBezTo>
                  <a:pt x="210" y="85"/>
                  <a:pt x="208" y="86"/>
                  <a:pt x="211" y="86"/>
                </a:cubicBezTo>
                <a:close/>
                <a:moveTo>
                  <a:pt x="210" y="82"/>
                </a:moveTo>
                <a:cubicBezTo>
                  <a:pt x="211" y="82"/>
                  <a:pt x="207" y="83"/>
                  <a:pt x="208" y="84"/>
                </a:cubicBezTo>
                <a:cubicBezTo>
                  <a:pt x="211" y="83"/>
                  <a:pt x="211" y="82"/>
                  <a:pt x="213" y="80"/>
                </a:cubicBezTo>
                <a:cubicBezTo>
                  <a:pt x="214" y="80"/>
                  <a:pt x="214" y="81"/>
                  <a:pt x="215" y="80"/>
                </a:cubicBezTo>
                <a:cubicBezTo>
                  <a:pt x="216" y="79"/>
                  <a:pt x="212" y="81"/>
                  <a:pt x="210" y="82"/>
                </a:cubicBezTo>
                <a:close/>
                <a:moveTo>
                  <a:pt x="203" y="100"/>
                </a:moveTo>
                <a:cubicBezTo>
                  <a:pt x="201" y="100"/>
                  <a:pt x="199" y="102"/>
                  <a:pt x="199" y="102"/>
                </a:cubicBezTo>
                <a:cubicBezTo>
                  <a:pt x="201" y="100"/>
                  <a:pt x="205" y="97"/>
                  <a:pt x="207" y="96"/>
                </a:cubicBezTo>
                <a:cubicBezTo>
                  <a:pt x="207" y="96"/>
                  <a:pt x="213" y="92"/>
                  <a:pt x="212" y="92"/>
                </a:cubicBezTo>
                <a:cubicBezTo>
                  <a:pt x="211" y="93"/>
                  <a:pt x="207" y="95"/>
                  <a:pt x="207" y="96"/>
                </a:cubicBezTo>
                <a:cubicBezTo>
                  <a:pt x="204" y="97"/>
                  <a:pt x="201" y="100"/>
                  <a:pt x="197" y="101"/>
                </a:cubicBezTo>
                <a:cubicBezTo>
                  <a:pt x="197" y="102"/>
                  <a:pt x="198" y="101"/>
                  <a:pt x="196" y="103"/>
                </a:cubicBezTo>
                <a:cubicBezTo>
                  <a:pt x="192" y="104"/>
                  <a:pt x="183" y="110"/>
                  <a:pt x="180" y="114"/>
                </a:cubicBezTo>
                <a:cubicBezTo>
                  <a:pt x="175" y="115"/>
                  <a:pt x="167" y="123"/>
                  <a:pt x="160" y="128"/>
                </a:cubicBezTo>
                <a:cubicBezTo>
                  <a:pt x="161" y="128"/>
                  <a:pt x="163" y="127"/>
                  <a:pt x="161" y="129"/>
                </a:cubicBezTo>
                <a:cubicBezTo>
                  <a:pt x="164" y="127"/>
                  <a:pt x="163" y="126"/>
                  <a:pt x="165" y="125"/>
                </a:cubicBezTo>
                <a:cubicBezTo>
                  <a:pt x="166" y="125"/>
                  <a:pt x="167" y="124"/>
                  <a:pt x="165" y="127"/>
                </a:cubicBezTo>
                <a:cubicBezTo>
                  <a:pt x="167" y="125"/>
                  <a:pt x="166" y="126"/>
                  <a:pt x="168" y="125"/>
                </a:cubicBezTo>
                <a:cubicBezTo>
                  <a:pt x="168" y="124"/>
                  <a:pt x="169" y="122"/>
                  <a:pt x="167" y="123"/>
                </a:cubicBezTo>
                <a:cubicBezTo>
                  <a:pt x="172" y="119"/>
                  <a:pt x="174" y="119"/>
                  <a:pt x="177" y="116"/>
                </a:cubicBezTo>
                <a:cubicBezTo>
                  <a:pt x="176" y="117"/>
                  <a:pt x="178" y="116"/>
                  <a:pt x="179" y="115"/>
                </a:cubicBezTo>
                <a:cubicBezTo>
                  <a:pt x="179" y="115"/>
                  <a:pt x="178" y="115"/>
                  <a:pt x="179" y="114"/>
                </a:cubicBezTo>
                <a:cubicBezTo>
                  <a:pt x="183" y="113"/>
                  <a:pt x="189" y="107"/>
                  <a:pt x="193" y="105"/>
                </a:cubicBezTo>
                <a:cubicBezTo>
                  <a:pt x="193" y="105"/>
                  <a:pt x="192" y="105"/>
                  <a:pt x="194" y="104"/>
                </a:cubicBezTo>
                <a:cubicBezTo>
                  <a:pt x="193" y="106"/>
                  <a:pt x="196" y="103"/>
                  <a:pt x="198" y="102"/>
                </a:cubicBezTo>
                <a:cubicBezTo>
                  <a:pt x="198" y="103"/>
                  <a:pt x="189" y="108"/>
                  <a:pt x="194" y="106"/>
                </a:cubicBezTo>
                <a:cubicBezTo>
                  <a:pt x="192" y="107"/>
                  <a:pt x="190" y="108"/>
                  <a:pt x="190" y="108"/>
                </a:cubicBezTo>
                <a:cubicBezTo>
                  <a:pt x="194" y="106"/>
                  <a:pt x="190" y="109"/>
                  <a:pt x="189" y="110"/>
                </a:cubicBezTo>
                <a:cubicBezTo>
                  <a:pt x="194" y="107"/>
                  <a:pt x="196" y="106"/>
                  <a:pt x="200" y="103"/>
                </a:cubicBezTo>
                <a:cubicBezTo>
                  <a:pt x="201" y="103"/>
                  <a:pt x="200" y="103"/>
                  <a:pt x="201" y="102"/>
                </a:cubicBezTo>
                <a:cubicBezTo>
                  <a:pt x="202" y="102"/>
                  <a:pt x="205" y="100"/>
                  <a:pt x="205" y="99"/>
                </a:cubicBezTo>
                <a:cubicBezTo>
                  <a:pt x="207" y="98"/>
                  <a:pt x="210" y="96"/>
                  <a:pt x="210" y="97"/>
                </a:cubicBezTo>
                <a:cubicBezTo>
                  <a:pt x="212" y="96"/>
                  <a:pt x="213" y="96"/>
                  <a:pt x="213" y="95"/>
                </a:cubicBezTo>
                <a:cubicBezTo>
                  <a:pt x="211" y="96"/>
                  <a:pt x="215" y="94"/>
                  <a:pt x="214" y="94"/>
                </a:cubicBezTo>
                <a:cubicBezTo>
                  <a:pt x="213" y="95"/>
                  <a:pt x="213" y="94"/>
                  <a:pt x="211" y="95"/>
                </a:cubicBezTo>
                <a:cubicBezTo>
                  <a:pt x="211" y="96"/>
                  <a:pt x="207" y="98"/>
                  <a:pt x="205" y="99"/>
                </a:cubicBezTo>
                <a:cubicBezTo>
                  <a:pt x="205" y="99"/>
                  <a:pt x="202" y="101"/>
                  <a:pt x="202" y="101"/>
                </a:cubicBezTo>
                <a:cubicBezTo>
                  <a:pt x="200" y="101"/>
                  <a:pt x="205" y="99"/>
                  <a:pt x="203" y="100"/>
                </a:cubicBezTo>
                <a:close/>
                <a:moveTo>
                  <a:pt x="201" y="82"/>
                </a:moveTo>
                <a:cubicBezTo>
                  <a:pt x="203" y="81"/>
                  <a:pt x="203" y="82"/>
                  <a:pt x="205" y="81"/>
                </a:cubicBezTo>
                <a:cubicBezTo>
                  <a:pt x="205" y="80"/>
                  <a:pt x="206" y="80"/>
                  <a:pt x="205" y="79"/>
                </a:cubicBezTo>
                <a:cubicBezTo>
                  <a:pt x="203" y="80"/>
                  <a:pt x="202" y="81"/>
                  <a:pt x="201" y="82"/>
                </a:cubicBezTo>
                <a:close/>
                <a:moveTo>
                  <a:pt x="192" y="82"/>
                </a:moveTo>
                <a:cubicBezTo>
                  <a:pt x="192" y="81"/>
                  <a:pt x="194" y="80"/>
                  <a:pt x="194" y="80"/>
                </a:cubicBezTo>
                <a:cubicBezTo>
                  <a:pt x="192" y="80"/>
                  <a:pt x="187" y="84"/>
                  <a:pt x="190" y="83"/>
                </a:cubicBezTo>
                <a:cubicBezTo>
                  <a:pt x="192" y="81"/>
                  <a:pt x="191" y="83"/>
                  <a:pt x="191" y="83"/>
                </a:cubicBezTo>
                <a:cubicBezTo>
                  <a:pt x="192" y="83"/>
                  <a:pt x="194" y="82"/>
                  <a:pt x="195" y="81"/>
                </a:cubicBezTo>
                <a:cubicBezTo>
                  <a:pt x="195" y="81"/>
                  <a:pt x="195" y="82"/>
                  <a:pt x="195" y="82"/>
                </a:cubicBezTo>
                <a:cubicBezTo>
                  <a:pt x="197" y="81"/>
                  <a:pt x="197" y="81"/>
                  <a:pt x="197" y="81"/>
                </a:cubicBezTo>
                <a:cubicBezTo>
                  <a:pt x="197" y="80"/>
                  <a:pt x="197" y="80"/>
                  <a:pt x="197" y="80"/>
                </a:cubicBezTo>
                <a:cubicBezTo>
                  <a:pt x="194" y="82"/>
                  <a:pt x="193" y="81"/>
                  <a:pt x="192" y="82"/>
                </a:cubicBezTo>
                <a:close/>
                <a:moveTo>
                  <a:pt x="196" y="84"/>
                </a:moveTo>
                <a:cubicBezTo>
                  <a:pt x="193" y="86"/>
                  <a:pt x="192" y="85"/>
                  <a:pt x="192" y="85"/>
                </a:cubicBezTo>
                <a:cubicBezTo>
                  <a:pt x="192" y="86"/>
                  <a:pt x="191" y="86"/>
                  <a:pt x="191" y="87"/>
                </a:cubicBezTo>
                <a:cubicBezTo>
                  <a:pt x="193" y="86"/>
                  <a:pt x="192" y="87"/>
                  <a:pt x="194" y="87"/>
                </a:cubicBezTo>
                <a:cubicBezTo>
                  <a:pt x="196" y="86"/>
                  <a:pt x="195" y="86"/>
                  <a:pt x="197" y="85"/>
                </a:cubicBezTo>
                <a:cubicBezTo>
                  <a:pt x="198" y="84"/>
                  <a:pt x="195" y="86"/>
                  <a:pt x="195" y="85"/>
                </a:cubicBezTo>
                <a:cubicBezTo>
                  <a:pt x="195" y="85"/>
                  <a:pt x="198" y="82"/>
                  <a:pt x="196" y="83"/>
                </a:cubicBezTo>
                <a:cubicBezTo>
                  <a:pt x="196" y="83"/>
                  <a:pt x="196" y="83"/>
                  <a:pt x="196" y="84"/>
                </a:cubicBezTo>
                <a:close/>
                <a:moveTo>
                  <a:pt x="187" y="104"/>
                </a:moveTo>
                <a:cubicBezTo>
                  <a:pt x="188" y="103"/>
                  <a:pt x="188" y="105"/>
                  <a:pt x="192" y="103"/>
                </a:cubicBezTo>
                <a:cubicBezTo>
                  <a:pt x="192" y="102"/>
                  <a:pt x="190" y="103"/>
                  <a:pt x="190" y="103"/>
                </a:cubicBezTo>
                <a:cubicBezTo>
                  <a:pt x="192" y="102"/>
                  <a:pt x="193" y="101"/>
                  <a:pt x="194" y="99"/>
                </a:cubicBezTo>
                <a:cubicBezTo>
                  <a:pt x="195" y="100"/>
                  <a:pt x="195" y="100"/>
                  <a:pt x="195" y="100"/>
                </a:cubicBezTo>
                <a:cubicBezTo>
                  <a:pt x="197" y="98"/>
                  <a:pt x="198" y="98"/>
                  <a:pt x="201" y="96"/>
                </a:cubicBezTo>
                <a:cubicBezTo>
                  <a:pt x="200" y="96"/>
                  <a:pt x="201" y="94"/>
                  <a:pt x="200" y="95"/>
                </a:cubicBezTo>
                <a:cubicBezTo>
                  <a:pt x="196" y="97"/>
                  <a:pt x="191" y="101"/>
                  <a:pt x="189" y="102"/>
                </a:cubicBezTo>
                <a:cubicBezTo>
                  <a:pt x="188" y="103"/>
                  <a:pt x="191" y="102"/>
                  <a:pt x="188" y="103"/>
                </a:cubicBezTo>
                <a:cubicBezTo>
                  <a:pt x="188" y="103"/>
                  <a:pt x="187" y="104"/>
                  <a:pt x="187" y="104"/>
                </a:cubicBezTo>
                <a:close/>
                <a:moveTo>
                  <a:pt x="198" y="107"/>
                </a:moveTo>
                <a:cubicBezTo>
                  <a:pt x="200" y="106"/>
                  <a:pt x="201" y="105"/>
                  <a:pt x="202" y="105"/>
                </a:cubicBezTo>
                <a:cubicBezTo>
                  <a:pt x="201" y="105"/>
                  <a:pt x="199" y="106"/>
                  <a:pt x="198" y="106"/>
                </a:cubicBezTo>
                <a:cubicBezTo>
                  <a:pt x="200" y="105"/>
                  <a:pt x="200" y="104"/>
                  <a:pt x="202" y="103"/>
                </a:cubicBezTo>
                <a:cubicBezTo>
                  <a:pt x="201" y="104"/>
                  <a:pt x="203" y="102"/>
                  <a:pt x="205" y="102"/>
                </a:cubicBezTo>
                <a:cubicBezTo>
                  <a:pt x="204" y="101"/>
                  <a:pt x="200" y="104"/>
                  <a:pt x="197" y="105"/>
                </a:cubicBezTo>
                <a:cubicBezTo>
                  <a:pt x="199" y="105"/>
                  <a:pt x="196" y="108"/>
                  <a:pt x="198" y="107"/>
                </a:cubicBezTo>
                <a:close/>
                <a:moveTo>
                  <a:pt x="186" y="99"/>
                </a:moveTo>
                <a:cubicBezTo>
                  <a:pt x="183" y="101"/>
                  <a:pt x="173" y="108"/>
                  <a:pt x="182" y="103"/>
                </a:cubicBezTo>
                <a:cubicBezTo>
                  <a:pt x="183" y="101"/>
                  <a:pt x="187" y="99"/>
                  <a:pt x="183" y="102"/>
                </a:cubicBezTo>
                <a:cubicBezTo>
                  <a:pt x="186" y="100"/>
                  <a:pt x="187" y="99"/>
                  <a:pt x="188" y="98"/>
                </a:cubicBezTo>
                <a:cubicBezTo>
                  <a:pt x="187" y="99"/>
                  <a:pt x="187" y="98"/>
                  <a:pt x="186" y="99"/>
                </a:cubicBezTo>
                <a:close/>
                <a:moveTo>
                  <a:pt x="169" y="89"/>
                </a:moveTo>
                <a:cubicBezTo>
                  <a:pt x="171" y="89"/>
                  <a:pt x="178" y="83"/>
                  <a:pt x="174" y="85"/>
                </a:cubicBezTo>
                <a:cubicBezTo>
                  <a:pt x="174" y="86"/>
                  <a:pt x="171" y="88"/>
                  <a:pt x="169" y="89"/>
                </a:cubicBezTo>
                <a:close/>
                <a:moveTo>
                  <a:pt x="182" y="123"/>
                </a:moveTo>
                <a:cubicBezTo>
                  <a:pt x="187" y="120"/>
                  <a:pt x="189" y="118"/>
                  <a:pt x="195" y="114"/>
                </a:cubicBezTo>
                <a:cubicBezTo>
                  <a:pt x="194" y="115"/>
                  <a:pt x="195" y="113"/>
                  <a:pt x="194" y="114"/>
                </a:cubicBezTo>
                <a:cubicBezTo>
                  <a:pt x="194" y="114"/>
                  <a:pt x="191" y="117"/>
                  <a:pt x="189" y="118"/>
                </a:cubicBezTo>
                <a:cubicBezTo>
                  <a:pt x="190" y="117"/>
                  <a:pt x="190" y="117"/>
                  <a:pt x="190" y="116"/>
                </a:cubicBezTo>
                <a:cubicBezTo>
                  <a:pt x="188" y="118"/>
                  <a:pt x="186" y="120"/>
                  <a:pt x="183" y="121"/>
                </a:cubicBezTo>
                <a:cubicBezTo>
                  <a:pt x="184" y="121"/>
                  <a:pt x="184" y="120"/>
                  <a:pt x="183" y="121"/>
                </a:cubicBezTo>
                <a:cubicBezTo>
                  <a:pt x="183" y="121"/>
                  <a:pt x="182" y="123"/>
                  <a:pt x="182" y="123"/>
                </a:cubicBezTo>
                <a:close/>
                <a:moveTo>
                  <a:pt x="178" y="110"/>
                </a:moveTo>
                <a:cubicBezTo>
                  <a:pt x="180" y="109"/>
                  <a:pt x="180" y="109"/>
                  <a:pt x="180" y="109"/>
                </a:cubicBezTo>
                <a:cubicBezTo>
                  <a:pt x="178" y="111"/>
                  <a:pt x="182" y="109"/>
                  <a:pt x="182" y="108"/>
                </a:cubicBezTo>
                <a:cubicBezTo>
                  <a:pt x="181" y="108"/>
                  <a:pt x="179" y="109"/>
                  <a:pt x="178" y="110"/>
                </a:cubicBezTo>
                <a:close/>
                <a:moveTo>
                  <a:pt x="178" y="117"/>
                </a:moveTo>
                <a:cubicBezTo>
                  <a:pt x="177" y="118"/>
                  <a:pt x="176" y="118"/>
                  <a:pt x="175" y="120"/>
                </a:cubicBezTo>
                <a:cubicBezTo>
                  <a:pt x="176" y="119"/>
                  <a:pt x="176" y="119"/>
                  <a:pt x="177" y="119"/>
                </a:cubicBezTo>
                <a:cubicBezTo>
                  <a:pt x="178" y="118"/>
                  <a:pt x="182" y="116"/>
                  <a:pt x="181" y="116"/>
                </a:cubicBezTo>
                <a:cubicBezTo>
                  <a:pt x="177" y="119"/>
                  <a:pt x="181" y="114"/>
                  <a:pt x="178" y="117"/>
                </a:cubicBezTo>
                <a:close/>
                <a:moveTo>
                  <a:pt x="164" y="122"/>
                </a:moveTo>
                <a:cubicBezTo>
                  <a:pt x="169" y="117"/>
                  <a:pt x="172" y="117"/>
                  <a:pt x="177" y="112"/>
                </a:cubicBezTo>
                <a:cubicBezTo>
                  <a:pt x="174" y="114"/>
                  <a:pt x="176" y="112"/>
                  <a:pt x="174" y="113"/>
                </a:cubicBezTo>
                <a:cubicBezTo>
                  <a:pt x="171" y="116"/>
                  <a:pt x="165" y="119"/>
                  <a:pt x="164" y="122"/>
                </a:cubicBezTo>
                <a:close/>
                <a:moveTo>
                  <a:pt x="159" y="111"/>
                </a:moveTo>
                <a:cubicBezTo>
                  <a:pt x="160" y="110"/>
                  <a:pt x="164" y="108"/>
                  <a:pt x="164" y="107"/>
                </a:cubicBezTo>
                <a:cubicBezTo>
                  <a:pt x="162" y="109"/>
                  <a:pt x="158" y="112"/>
                  <a:pt x="159" y="111"/>
                </a:cubicBezTo>
                <a:close/>
                <a:moveTo>
                  <a:pt x="170" y="123"/>
                </a:moveTo>
                <a:cubicBezTo>
                  <a:pt x="172" y="122"/>
                  <a:pt x="175" y="118"/>
                  <a:pt x="172" y="121"/>
                </a:cubicBezTo>
                <a:cubicBezTo>
                  <a:pt x="172" y="121"/>
                  <a:pt x="173" y="120"/>
                  <a:pt x="173" y="121"/>
                </a:cubicBezTo>
                <a:cubicBezTo>
                  <a:pt x="172" y="121"/>
                  <a:pt x="168" y="124"/>
                  <a:pt x="170" y="123"/>
                </a:cubicBezTo>
                <a:close/>
                <a:moveTo>
                  <a:pt x="125" y="113"/>
                </a:moveTo>
                <a:cubicBezTo>
                  <a:pt x="123" y="114"/>
                  <a:pt x="123" y="114"/>
                  <a:pt x="123" y="114"/>
                </a:cubicBezTo>
                <a:cubicBezTo>
                  <a:pt x="123" y="115"/>
                  <a:pt x="122" y="116"/>
                  <a:pt x="123" y="115"/>
                </a:cubicBezTo>
                <a:cubicBezTo>
                  <a:pt x="125" y="114"/>
                  <a:pt x="125" y="114"/>
                  <a:pt x="125" y="113"/>
                </a:cubicBezTo>
                <a:cubicBezTo>
                  <a:pt x="125" y="113"/>
                  <a:pt x="126" y="113"/>
                  <a:pt x="126" y="112"/>
                </a:cubicBezTo>
                <a:cubicBezTo>
                  <a:pt x="125" y="113"/>
                  <a:pt x="125" y="113"/>
                  <a:pt x="125" y="113"/>
                </a:cubicBezTo>
                <a:close/>
                <a:moveTo>
                  <a:pt x="107" y="138"/>
                </a:moveTo>
                <a:cubicBezTo>
                  <a:pt x="106" y="138"/>
                  <a:pt x="106" y="138"/>
                  <a:pt x="105" y="139"/>
                </a:cubicBezTo>
                <a:cubicBezTo>
                  <a:pt x="105" y="138"/>
                  <a:pt x="107" y="136"/>
                  <a:pt x="107" y="136"/>
                </a:cubicBezTo>
                <a:cubicBezTo>
                  <a:pt x="105" y="138"/>
                  <a:pt x="104" y="139"/>
                  <a:pt x="102" y="141"/>
                </a:cubicBezTo>
                <a:cubicBezTo>
                  <a:pt x="104" y="141"/>
                  <a:pt x="106" y="140"/>
                  <a:pt x="108" y="139"/>
                </a:cubicBezTo>
                <a:cubicBezTo>
                  <a:pt x="104" y="141"/>
                  <a:pt x="110" y="134"/>
                  <a:pt x="107" y="137"/>
                </a:cubicBezTo>
                <a:cubicBezTo>
                  <a:pt x="107" y="137"/>
                  <a:pt x="107" y="137"/>
                  <a:pt x="107" y="138"/>
                </a:cubicBezTo>
                <a:close/>
                <a:moveTo>
                  <a:pt x="128" y="160"/>
                </a:moveTo>
                <a:cubicBezTo>
                  <a:pt x="127" y="161"/>
                  <a:pt x="126" y="161"/>
                  <a:pt x="126" y="161"/>
                </a:cubicBezTo>
                <a:cubicBezTo>
                  <a:pt x="125" y="163"/>
                  <a:pt x="128" y="160"/>
                  <a:pt x="128" y="162"/>
                </a:cubicBezTo>
                <a:cubicBezTo>
                  <a:pt x="127" y="163"/>
                  <a:pt x="126" y="164"/>
                  <a:pt x="125" y="164"/>
                </a:cubicBezTo>
                <a:cubicBezTo>
                  <a:pt x="125" y="165"/>
                  <a:pt x="128" y="162"/>
                  <a:pt x="129" y="162"/>
                </a:cubicBezTo>
                <a:cubicBezTo>
                  <a:pt x="128" y="162"/>
                  <a:pt x="127" y="163"/>
                  <a:pt x="127" y="163"/>
                </a:cubicBezTo>
                <a:cubicBezTo>
                  <a:pt x="131" y="161"/>
                  <a:pt x="128" y="162"/>
                  <a:pt x="131" y="159"/>
                </a:cubicBezTo>
                <a:cubicBezTo>
                  <a:pt x="130" y="159"/>
                  <a:pt x="127" y="162"/>
                  <a:pt x="128" y="160"/>
                </a:cubicBezTo>
                <a:close/>
                <a:moveTo>
                  <a:pt x="95" y="148"/>
                </a:moveTo>
                <a:cubicBezTo>
                  <a:pt x="95" y="148"/>
                  <a:pt x="96" y="148"/>
                  <a:pt x="96" y="148"/>
                </a:cubicBezTo>
                <a:cubicBezTo>
                  <a:pt x="94" y="149"/>
                  <a:pt x="94" y="150"/>
                  <a:pt x="94" y="150"/>
                </a:cubicBezTo>
                <a:cubicBezTo>
                  <a:pt x="98" y="147"/>
                  <a:pt x="99" y="145"/>
                  <a:pt x="101" y="143"/>
                </a:cubicBezTo>
                <a:cubicBezTo>
                  <a:pt x="102" y="143"/>
                  <a:pt x="102" y="142"/>
                  <a:pt x="102" y="141"/>
                </a:cubicBezTo>
                <a:cubicBezTo>
                  <a:pt x="100" y="143"/>
                  <a:pt x="97" y="147"/>
                  <a:pt x="95" y="148"/>
                </a:cubicBezTo>
                <a:close/>
                <a:moveTo>
                  <a:pt x="110" y="169"/>
                </a:moveTo>
                <a:cubicBezTo>
                  <a:pt x="110" y="169"/>
                  <a:pt x="111" y="169"/>
                  <a:pt x="111" y="169"/>
                </a:cubicBezTo>
                <a:cubicBezTo>
                  <a:pt x="110" y="170"/>
                  <a:pt x="109" y="171"/>
                  <a:pt x="109" y="171"/>
                </a:cubicBezTo>
                <a:cubicBezTo>
                  <a:pt x="112" y="168"/>
                  <a:pt x="113" y="166"/>
                  <a:pt x="114" y="165"/>
                </a:cubicBezTo>
                <a:cubicBezTo>
                  <a:pt x="114" y="165"/>
                  <a:pt x="114" y="165"/>
                  <a:pt x="114" y="165"/>
                </a:cubicBezTo>
                <a:cubicBezTo>
                  <a:pt x="112" y="167"/>
                  <a:pt x="111" y="169"/>
                  <a:pt x="110" y="169"/>
                </a:cubicBezTo>
                <a:close/>
                <a:moveTo>
                  <a:pt x="91" y="154"/>
                </a:moveTo>
                <a:cubicBezTo>
                  <a:pt x="92" y="155"/>
                  <a:pt x="92" y="155"/>
                  <a:pt x="92" y="155"/>
                </a:cubicBezTo>
                <a:cubicBezTo>
                  <a:pt x="94" y="153"/>
                  <a:pt x="93" y="153"/>
                  <a:pt x="94" y="152"/>
                </a:cubicBezTo>
                <a:cubicBezTo>
                  <a:pt x="94" y="152"/>
                  <a:pt x="94" y="152"/>
                  <a:pt x="95" y="152"/>
                </a:cubicBezTo>
                <a:cubicBezTo>
                  <a:pt x="95" y="152"/>
                  <a:pt x="95" y="151"/>
                  <a:pt x="95" y="151"/>
                </a:cubicBezTo>
                <a:cubicBezTo>
                  <a:pt x="94" y="151"/>
                  <a:pt x="94" y="151"/>
                  <a:pt x="94" y="152"/>
                </a:cubicBezTo>
                <a:cubicBezTo>
                  <a:pt x="93" y="153"/>
                  <a:pt x="93" y="153"/>
                  <a:pt x="91" y="154"/>
                </a:cubicBezTo>
                <a:close/>
                <a:moveTo>
                  <a:pt x="92" y="162"/>
                </a:moveTo>
                <a:cubicBezTo>
                  <a:pt x="94" y="162"/>
                  <a:pt x="97" y="157"/>
                  <a:pt x="99" y="155"/>
                </a:cubicBezTo>
                <a:cubicBezTo>
                  <a:pt x="96" y="158"/>
                  <a:pt x="95" y="159"/>
                  <a:pt x="92" y="162"/>
                </a:cubicBezTo>
                <a:close/>
                <a:moveTo>
                  <a:pt x="88" y="161"/>
                </a:moveTo>
                <a:cubicBezTo>
                  <a:pt x="87" y="161"/>
                  <a:pt x="87" y="161"/>
                  <a:pt x="87" y="161"/>
                </a:cubicBezTo>
                <a:cubicBezTo>
                  <a:pt x="87" y="161"/>
                  <a:pt x="87" y="161"/>
                  <a:pt x="87" y="161"/>
                </a:cubicBezTo>
                <a:cubicBezTo>
                  <a:pt x="87" y="162"/>
                  <a:pt x="87" y="162"/>
                  <a:pt x="87" y="162"/>
                </a:cubicBezTo>
                <a:cubicBezTo>
                  <a:pt x="87" y="162"/>
                  <a:pt x="87" y="162"/>
                  <a:pt x="87" y="162"/>
                </a:cubicBezTo>
                <a:cubicBezTo>
                  <a:pt x="87" y="162"/>
                  <a:pt x="87" y="163"/>
                  <a:pt x="87" y="163"/>
                </a:cubicBezTo>
                <a:cubicBezTo>
                  <a:pt x="87" y="163"/>
                  <a:pt x="87" y="162"/>
                  <a:pt x="87" y="162"/>
                </a:cubicBezTo>
                <a:cubicBezTo>
                  <a:pt x="87" y="162"/>
                  <a:pt x="87" y="162"/>
                  <a:pt x="88" y="161"/>
                </a:cubicBezTo>
                <a:cubicBezTo>
                  <a:pt x="89" y="160"/>
                  <a:pt x="89" y="160"/>
                  <a:pt x="89" y="160"/>
                </a:cubicBezTo>
                <a:cubicBezTo>
                  <a:pt x="88" y="162"/>
                  <a:pt x="90" y="159"/>
                  <a:pt x="91" y="158"/>
                </a:cubicBezTo>
                <a:cubicBezTo>
                  <a:pt x="91" y="157"/>
                  <a:pt x="93" y="157"/>
                  <a:pt x="94" y="156"/>
                </a:cubicBezTo>
                <a:cubicBezTo>
                  <a:pt x="92" y="156"/>
                  <a:pt x="90" y="158"/>
                  <a:pt x="88" y="161"/>
                </a:cubicBezTo>
                <a:close/>
                <a:moveTo>
                  <a:pt x="106" y="176"/>
                </a:moveTo>
                <a:cubicBezTo>
                  <a:pt x="106" y="177"/>
                  <a:pt x="105" y="177"/>
                  <a:pt x="105" y="178"/>
                </a:cubicBezTo>
                <a:cubicBezTo>
                  <a:pt x="104" y="178"/>
                  <a:pt x="104" y="178"/>
                  <a:pt x="104" y="178"/>
                </a:cubicBezTo>
                <a:cubicBezTo>
                  <a:pt x="104" y="179"/>
                  <a:pt x="103" y="179"/>
                  <a:pt x="103" y="180"/>
                </a:cubicBezTo>
                <a:cubicBezTo>
                  <a:pt x="104" y="179"/>
                  <a:pt x="104" y="180"/>
                  <a:pt x="104" y="179"/>
                </a:cubicBezTo>
                <a:cubicBezTo>
                  <a:pt x="105" y="179"/>
                  <a:pt x="105" y="180"/>
                  <a:pt x="106" y="179"/>
                </a:cubicBezTo>
                <a:cubicBezTo>
                  <a:pt x="105" y="179"/>
                  <a:pt x="105" y="179"/>
                  <a:pt x="105" y="179"/>
                </a:cubicBezTo>
                <a:cubicBezTo>
                  <a:pt x="105" y="178"/>
                  <a:pt x="105" y="179"/>
                  <a:pt x="106" y="178"/>
                </a:cubicBezTo>
                <a:cubicBezTo>
                  <a:pt x="105" y="179"/>
                  <a:pt x="108" y="175"/>
                  <a:pt x="108" y="175"/>
                </a:cubicBezTo>
                <a:cubicBezTo>
                  <a:pt x="108" y="175"/>
                  <a:pt x="108" y="175"/>
                  <a:pt x="109" y="175"/>
                </a:cubicBezTo>
                <a:cubicBezTo>
                  <a:pt x="108" y="175"/>
                  <a:pt x="107" y="175"/>
                  <a:pt x="106" y="176"/>
                </a:cubicBezTo>
                <a:close/>
                <a:moveTo>
                  <a:pt x="109" y="180"/>
                </a:moveTo>
                <a:cubicBezTo>
                  <a:pt x="108" y="180"/>
                  <a:pt x="108" y="180"/>
                  <a:pt x="108" y="180"/>
                </a:cubicBezTo>
                <a:cubicBezTo>
                  <a:pt x="108" y="181"/>
                  <a:pt x="108" y="181"/>
                  <a:pt x="108" y="181"/>
                </a:cubicBezTo>
                <a:cubicBezTo>
                  <a:pt x="107" y="181"/>
                  <a:pt x="107" y="181"/>
                  <a:pt x="107" y="181"/>
                </a:cubicBezTo>
                <a:cubicBezTo>
                  <a:pt x="107" y="181"/>
                  <a:pt x="107" y="181"/>
                  <a:pt x="107" y="181"/>
                </a:cubicBezTo>
                <a:cubicBezTo>
                  <a:pt x="106" y="182"/>
                  <a:pt x="106" y="183"/>
                  <a:pt x="105" y="184"/>
                </a:cubicBezTo>
                <a:cubicBezTo>
                  <a:pt x="106" y="184"/>
                  <a:pt x="107" y="183"/>
                  <a:pt x="107" y="182"/>
                </a:cubicBezTo>
                <a:cubicBezTo>
                  <a:pt x="108" y="182"/>
                  <a:pt x="108" y="182"/>
                  <a:pt x="108" y="182"/>
                </a:cubicBezTo>
                <a:cubicBezTo>
                  <a:pt x="108" y="182"/>
                  <a:pt x="108" y="182"/>
                  <a:pt x="110" y="180"/>
                </a:cubicBezTo>
                <a:cubicBezTo>
                  <a:pt x="110" y="180"/>
                  <a:pt x="109" y="180"/>
                  <a:pt x="109" y="180"/>
                </a:cubicBezTo>
                <a:close/>
                <a:moveTo>
                  <a:pt x="88" y="171"/>
                </a:moveTo>
                <a:cubicBezTo>
                  <a:pt x="89" y="170"/>
                  <a:pt x="88" y="170"/>
                  <a:pt x="88" y="170"/>
                </a:cubicBezTo>
                <a:cubicBezTo>
                  <a:pt x="89" y="171"/>
                  <a:pt x="90" y="169"/>
                  <a:pt x="90" y="169"/>
                </a:cubicBezTo>
                <a:cubicBezTo>
                  <a:pt x="90" y="169"/>
                  <a:pt x="90" y="168"/>
                  <a:pt x="89" y="169"/>
                </a:cubicBezTo>
                <a:cubicBezTo>
                  <a:pt x="89" y="169"/>
                  <a:pt x="88" y="170"/>
                  <a:pt x="88" y="171"/>
                </a:cubicBezTo>
                <a:close/>
                <a:moveTo>
                  <a:pt x="98" y="180"/>
                </a:moveTo>
                <a:cubicBezTo>
                  <a:pt x="99" y="179"/>
                  <a:pt x="99" y="180"/>
                  <a:pt x="100" y="180"/>
                </a:cubicBezTo>
                <a:cubicBezTo>
                  <a:pt x="99" y="179"/>
                  <a:pt x="98" y="179"/>
                  <a:pt x="98" y="180"/>
                </a:cubicBezTo>
                <a:close/>
                <a:moveTo>
                  <a:pt x="102" y="183"/>
                </a:moveTo>
                <a:cubicBezTo>
                  <a:pt x="102" y="182"/>
                  <a:pt x="101" y="182"/>
                  <a:pt x="102" y="182"/>
                </a:cubicBezTo>
                <a:cubicBezTo>
                  <a:pt x="102" y="182"/>
                  <a:pt x="102" y="183"/>
                  <a:pt x="102" y="182"/>
                </a:cubicBezTo>
                <a:cubicBezTo>
                  <a:pt x="102" y="182"/>
                  <a:pt x="101" y="182"/>
                  <a:pt x="101" y="182"/>
                </a:cubicBezTo>
                <a:cubicBezTo>
                  <a:pt x="102" y="182"/>
                  <a:pt x="101" y="183"/>
                  <a:pt x="102" y="183"/>
                </a:cubicBezTo>
                <a:close/>
                <a:moveTo>
                  <a:pt x="102" y="191"/>
                </a:moveTo>
                <a:cubicBezTo>
                  <a:pt x="102" y="191"/>
                  <a:pt x="104" y="189"/>
                  <a:pt x="104" y="188"/>
                </a:cubicBezTo>
                <a:cubicBezTo>
                  <a:pt x="103" y="187"/>
                  <a:pt x="103" y="186"/>
                  <a:pt x="102" y="187"/>
                </a:cubicBezTo>
                <a:cubicBezTo>
                  <a:pt x="104" y="188"/>
                  <a:pt x="101" y="190"/>
                  <a:pt x="102" y="191"/>
                </a:cubicBezTo>
                <a:close/>
                <a:moveTo>
                  <a:pt x="100" y="187"/>
                </a:moveTo>
                <a:cubicBezTo>
                  <a:pt x="100" y="187"/>
                  <a:pt x="99" y="187"/>
                  <a:pt x="100" y="187"/>
                </a:cubicBezTo>
                <a:cubicBezTo>
                  <a:pt x="100" y="187"/>
                  <a:pt x="101" y="187"/>
                  <a:pt x="101" y="187"/>
                </a:cubicBezTo>
                <a:cubicBezTo>
                  <a:pt x="100" y="187"/>
                  <a:pt x="100" y="187"/>
                  <a:pt x="100" y="187"/>
                </a:cubicBezTo>
                <a:close/>
                <a:moveTo>
                  <a:pt x="99" y="192"/>
                </a:moveTo>
                <a:cubicBezTo>
                  <a:pt x="97" y="193"/>
                  <a:pt x="94" y="197"/>
                  <a:pt x="94" y="198"/>
                </a:cubicBezTo>
                <a:cubicBezTo>
                  <a:pt x="95" y="197"/>
                  <a:pt x="96" y="196"/>
                  <a:pt x="97" y="194"/>
                </a:cubicBezTo>
                <a:cubicBezTo>
                  <a:pt x="97" y="195"/>
                  <a:pt x="97" y="195"/>
                  <a:pt x="97" y="194"/>
                </a:cubicBezTo>
                <a:cubicBezTo>
                  <a:pt x="98" y="192"/>
                  <a:pt x="101" y="192"/>
                  <a:pt x="102" y="189"/>
                </a:cubicBezTo>
                <a:cubicBezTo>
                  <a:pt x="101" y="189"/>
                  <a:pt x="101" y="190"/>
                  <a:pt x="101" y="190"/>
                </a:cubicBezTo>
                <a:cubicBezTo>
                  <a:pt x="100" y="189"/>
                  <a:pt x="102" y="189"/>
                  <a:pt x="102" y="188"/>
                </a:cubicBezTo>
                <a:cubicBezTo>
                  <a:pt x="100" y="189"/>
                  <a:pt x="100" y="191"/>
                  <a:pt x="98" y="191"/>
                </a:cubicBezTo>
                <a:cubicBezTo>
                  <a:pt x="99" y="191"/>
                  <a:pt x="99" y="192"/>
                  <a:pt x="99" y="192"/>
                </a:cubicBezTo>
                <a:close/>
                <a:moveTo>
                  <a:pt x="95" y="191"/>
                </a:moveTo>
                <a:cubicBezTo>
                  <a:pt x="96" y="191"/>
                  <a:pt x="95" y="192"/>
                  <a:pt x="96" y="192"/>
                </a:cubicBezTo>
                <a:cubicBezTo>
                  <a:pt x="96" y="191"/>
                  <a:pt x="98" y="191"/>
                  <a:pt x="97" y="190"/>
                </a:cubicBezTo>
                <a:cubicBezTo>
                  <a:pt x="98" y="190"/>
                  <a:pt x="98" y="189"/>
                  <a:pt x="98" y="189"/>
                </a:cubicBezTo>
                <a:cubicBezTo>
                  <a:pt x="98" y="189"/>
                  <a:pt x="97" y="189"/>
                  <a:pt x="98" y="189"/>
                </a:cubicBezTo>
                <a:cubicBezTo>
                  <a:pt x="98" y="189"/>
                  <a:pt x="99" y="189"/>
                  <a:pt x="100" y="188"/>
                </a:cubicBezTo>
                <a:cubicBezTo>
                  <a:pt x="99" y="187"/>
                  <a:pt x="99" y="187"/>
                  <a:pt x="99" y="187"/>
                </a:cubicBezTo>
                <a:cubicBezTo>
                  <a:pt x="98" y="187"/>
                  <a:pt x="99" y="188"/>
                  <a:pt x="98" y="188"/>
                </a:cubicBezTo>
                <a:cubicBezTo>
                  <a:pt x="98" y="187"/>
                  <a:pt x="96" y="189"/>
                  <a:pt x="97" y="190"/>
                </a:cubicBezTo>
                <a:cubicBezTo>
                  <a:pt x="96" y="190"/>
                  <a:pt x="96" y="190"/>
                  <a:pt x="96" y="190"/>
                </a:cubicBezTo>
                <a:cubicBezTo>
                  <a:pt x="96" y="190"/>
                  <a:pt x="97" y="190"/>
                  <a:pt x="96" y="191"/>
                </a:cubicBezTo>
                <a:cubicBezTo>
                  <a:pt x="96" y="190"/>
                  <a:pt x="96" y="190"/>
                  <a:pt x="96" y="190"/>
                </a:cubicBezTo>
                <a:cubicBezTo>
                  <a:pt x="96" y="191"/>
                  <a:pt x="96" y="191"/>
                  <a:pt x="95" y="191"/>
                </a:cubicBezTo>
                <a:close/>
                <a:moveTo>
                  <a:pt x="85" y="191"/>
                </a:moveTo>
                <a:cubicBezTo>
                  <a:pt x="85" y="194"/>
                  <a:pt x="82" y="195"/>
                  <a:pt x="81" y="197"/>
                </a:cubicBezTo>
                <a:cubicBezTo>
                  <a:pt x="82" y="198"/>
                  <a:pt x="82" y="197"/>
                  <a:pt x="82" y="197"/>
                </a:cubicBezTo>
                <a:cubicBezTo>
                  <a:pt x="84" y="195"/>
                  <a:pt x="85" y="193"/>
                  <a:pt x="87" y="192"/>
                </a:cubicBezTo>
                <a:cubicBezTo>
                  <a:pt x="87" y="192"/>
                  <a:pt x="87" y="193"/>
                  <a:pt x="88" y="193"/>
                </a:cubicBezTo>
                <a:cubicBezTo>
                  <a:pt x="88" y="193"/>
                  <a:pt x="89" y="191"/>
                  <a:pt x="90" y="191"/>
                </a:cubicBezTo>
                <a:cubicBezTo>
                  <a:pt x="89" y="190"/>
                  <a:pt x="89" y="190"/>
                  <a:pt x="89" y="190"/>
                </a:cubicBezTo>
                <a:cubicBezTo>
                  <a:pt x="89" y="191"/>
                  <a:pt x="88" y="193"/>
                  <a:pt x="87" y="192"/>
                </a:cubicBezTo>
                <a:cubicBezTo>
                  <a:pt x="87" y="191"/>
                  <a:pt x="88" y="190"/>
                  <a:pt x="89" y="189"/>
                </a:cubicBezTo>
                <a:cubicBezTo>
                  <a:pt x="88" y="189"/>
                  <a:pt x="88" y="188"/>
                  <a:pt x="87" y="189"/>
                </a:cubicBezTo>
                <a:cubicBezTo>
                  <a:pt x="88" y="189"/>
                  <a:pt x="87" y="190"/>
                  <a:pt x="88" y="190"/>
                </a:cubicBezTo>
                <a:cubicBezTo>
                  <a:pt x="87" y="190"/>
                  <a:pt x="88" y="190"/>
                  <a:pt x="87" y="190"/>
                </a:cubicBezTo>
                <a:cubicBezTo>
                  <a:pt x="86" y="190"/>
                  <a:pt x="86" y="192"/>
                  <a:pt x="85" y="191"/>
                </a:cubicBezTo>
                <a:cubicBezTo>
                  <a:pt x="86" y="191"/>
                  <a:pt x="86" y="191"/>
                  <a:pt x="86" y="191"/>
                </a:cubicBezTo>
                <a:cubicBezTo>
                  <a:pt x="85" y="191"/>
                  <a:pt x="86" y="191"/>
                  <a:pt x="85" y="191"/>
                </a:cubicBezTo>
                <a:close/>
                <a:moveTo>
                  <a:pt x="94" y="201"/>
                </a:moveTo>
                <a:cubicBezTo>
                  <a:pt x="95" y="200"/>
                  <a:pt x="94" y="199"/>
                  <a:pt x="95" y="200"/>
                </a:cubicBezTo>
                <a:cubicBezTo>
                  <a:pt x="95" y="199"/>
                  <a:pt x="95" y="199"/>
                  <a:pt x="96" y="199"/>
                </a:cubicBezTo>
                <a:cubicBezTo>
                  <a:pt x="94" y="198"/>
                  <a:pt x="94" y="200"/>
                  <a:pt x="94" y="201"/>
                </a:cubicBezTo>
                <a:close/>
                <a:moveTo>
                  <a:pt x="93" y="198"/>
                </a:moveTo>
                <a:cubicBezTo>
                  <a:pt x="93" y="199"/>
                  <a:pt x="93" y="199"/>
                  <a:pt x="92" y="199"/>
                </a:cubicBezTo>
                <a:cubicBezTo>
                  <a:pt x="93" y="200"/>
                  <a:pt x="91" y="200"/>
                  <a:pt x="92" y="200"/>
                </a:cubicBezTo>
                <a:cubicBezTo>
                  <a:pt x="92" y="199"/>
                  <a:pt x="94" y="199"/>
                  <a:pt x="93" y="198"/>
                </a:cubicBezTo>
                <a:close/>
                <a:moveTo>
                  <a:pt x="91" y="201"/>
                </a:moveTo>
                <a:cubicBezTo>
                  <a:pt x="91" y="202"/>
                  <a:pt x="91" y="201"/>
                  <a:pt x="90" y="201"/>
                </a:cubicBezTo>
                <a:cubicBezTo>
                  <a:pt x="90" y="202"/>
                  <a:pt x="91" y="202"/>
                  <a:pt x="91" y="202"/>
                </a:cubicBezTo>
                <a:cubicBezTo>
                  <a:pt x="91" y="202"/>
                  <a:pt x="91" y="202"/>
                  <a:pt x="91" y="203"/>
                </a:cubicBezTo>
                <a:cubicBezTo>
                  <a:pt x="91" y="202"/>
                  <a:pt x="92" y="202"/>
                  <a:pt x="91" y="202"/>
                </a:cubicBezTo>
                <a:cubicBezTo>
                  <a:pt x="92" y="201"/>
                  <a:pt x="92" y="202"/>
                  <a:pt x="92" y="201"/>
                </a:cubicBezTo>
                <a:cubicBezTo>
                  <a:pt x="92" y="201"/>
                  <a:pt x="92" y="201"/>
                  <a:pt x="92" y="201"/>
                </a:cubicBezTo>
                <a:cubicBezTo>
                  <a:pt x="92" y="200"/>
                  <a:pt x="92" y="201"/>
                  <a:pt x="93" y="201"/>
                </a:cubicBezTo>
                <a:cubicBezTo>
                  <a:pt x="93" y="200"/>
                  <a:pt x="93" y="200"/>
                  <a:pt x="93" y="200"/>
                </a:cubicBezTo>
                <a:cubicBezTo>
                  <a:pt x="92" y="199"/>
                  <a:pt x="92" y="201"/>
                  <a:pt x="91" y="201"/>
                </a:cubicBezTo>
                <a:close/>
                <a:moveTo>
                  <a:pt x="87" y="202"/>
                </a:moveTo>
                <a:cubicBezTo>
                  <a:pt x="87" y="203"/>
                  <a:pt x="86" y="204"/>
                  <a:pt x="86" y="205"/>
                </a:cubicBezTo>
                <a:cubicBezTo>
                  <a:pt x="88" y="203"/>
                  <a:pt x="89" y="204"/>
                  <a:pt x="90" y="205"/>
                </a:cubicBezTo>
                <a:cubicBezTo>
                  <a:pt x="89" y="204"/>
                  <a:pt x="90" y="204"/>
                  <a:pt x="90" y="204"/>
                </a:cubicBezTo>
                <a:cubicBezTo>
                  <a:pt x="90" y="204"/>
                  <a:pt x="89" y="204"/>
                  <a:pt x="89" y="203"/>
                </a:cubicBezTo>
                <a:cubicBezTo>
                  <a:pt x="89" y="204"/>
                  <a:pt x="89" y="203"/>
                  <a:pt x="88" y="203"/>
                </a:cubicBezTo>
                <a:cubicBezTo>
                  <a:pt x="88" y="203"/>
                  <a:pt x="88" y="203"/>
                  <a:pt x="88" y="203"/>
                </a:cubicBezTo>
                <a:cubicBezTo>
                  <a:pt x="88" y="203"/>
                  <a:pt x="88" y="203"/>
                  <a:pt x="88" y="203"/>
                </a:cubicBezTo>
                <a:cubicBezTo>
                  <a:pt x="88" y="203"/>
                  <a:pt x="88" y="202"/>
                  <a:pt x="89" y="202"/>
                </a:cubicBezTo>
                <a:cubicBezTo>
                  <a:pt x="87" y="202"/>
                  <a:pt x="88" y="201"/>
                  <a:pt x="87" y="202"/>
                </a:cubicBezTo>
                <a:close/>
                <a:moveTo>
                  <a:pt x="64" y="186"/>
                </a:moveTo>
                <a:cubicBezTo>
                  <a:pt x="65" y="186"/>
                  <a:pt x="65" y="186"/>
                  <a:pt x="65" y="186"/>
                </a:cubicBezTo>
                <a:cubicBezTo>
                  <a:pt x="65" y="186"/>
                  <a:pt x="65" y="186"/>
                  <a:pt x="65" y="186"/>
                </a:cubicBezTo>
                <a:cubicBezTo>
                  <a:pt x="65" y="186"/>
                  <a:pt x="65" y="186"/>
                  <a:pt x="65" y="186"/>
                </a:cubicBezTo>
                <a:cubicBezTo>
                  <a:pt x="65" y="186"/>
                  <a:pt x="65" y="186"/>
                  <a:pt x="65" y="186"/>
                </a:cubicBezTo>
                <a:cubicBezTo>
                  <a:pt x="65" y="186"/>
                  <a:pt x="64" y="186"/>
                  <a:pt x="64" y="186"/>
                </a:cubicBezTo>
                <a:close/>
                <a:moveTo>
                  <a:pt x="86" y="208"/>
                </a:moveTo>
                <a:cubicBezTo>
                  <a:pt x="86" y="208"/>
                  <a:pt x="86" y="207"/>
                  <a:pt x="86" y="207"/>
                </a:cubicBezTo>
                <a:cubicBezTo>
                  <a:pt x="85" y="207"/>
                  <a:pt x="87" y="207"/>
                  <a:pt x="87" y="206"/>
                </a:cubicBezTo>
                <a:cubicBezTo>
                  <a:pt x="86" y="206"/>
                  <a:pt x="85" y="208"/>
                  <a:pt x="86" y="208"/>
                </a:cubicBezTo>
                <a:close/>
                <a:moveTo>
                  <a:pt x="84" y="206"/>
                </a:moveTo>
                <a:cubicBezTo>
                  <a:pt x="84" y="206"/>
                  <a:pt x="84" y="207"/>
                  <a:pt x="85" y="206"/>
                </a:cubicBezTo>
                <a:cubicBezTo>
                  <a:pt x="84" y="206"/>
                  <a:pt x="84" y="205"/>
                  <a:pt x="84" y="206"/>
                </a:cubicBezTo>
                <a:cubicBezTo>
                  <a:pt x="84" y="206"/>
                  <a:pt x="83" y="205"/>
                  <a:pt x="84" y="206"/>
                </a:cubicBezTo>
                <a:close/>
                <a:moveTo>
                  <a:pt x="79" y="215"/>
                </a:moveTo>
                <a:cubicBezTo>
                  <a:pt x="79" y="215"/>
                  <a:pt x="79" y="215"/>
                  <a:pt x="80" y="215"/>
                </a:cubicBezTo>
                <a:cubicBezTo>
                  <a:pt x="80" y="214"/>
                  <a:pt x="82" y="213"/>
                  <a:pt x="81" y="212"/>
                </a:cubicBezTo>
                <a:cubicBezTo>
                  <a:pt x="81" y="212"/>
                  <a:pt x="81" y="212"/>
                  <a:pt x="81" y="212"/>
                </a:cubicBezTo>
                <a:cubicBezTo>
                  <a:pt x="81" y="212"/>
                  <a:pt x="80" y="212"/>
                  <a:pt x="80" y="212"/>
                </a:cubicBezTo>
                <a:cubicBezTo>
                  <a:pt x="81" y="212"/>
                  <a:pt x="81" y="212"/>
                  <a:pt x="81" y="213"/>
                </a:cubicBezTo>
                <a:cubicBezTo>
                  <a:pt x="80" y="212"/>
                  <a:pt x="80" y="213"/>
                  <a:pt x="80" y="212"/>
                </a:cubicBezTo>
                <a:cubicBezTo>
                  <a:pt x="79" y="212"/>
                  <a:pt x="79" y="212"/>
                  <a:pt x="79" y="213"/>
                </a:cubicBezTo>
                <a:cubicBezTo>
                  <a:pt x="79" y="214"/>
                  <a:pt x="77" y="216"/>
                  <a:pt x="76" y="217"/>
                </a:cubicBezTo>
                <a:cubicBezTo>
                  <a:pt x="77" y="217"/>
                  <a:pt x="77" y="216"/>
                  <a:pt x="77" y="217"/>
                </a:cubicBezTo>
                <a:cubicBezTo>
                  <a:pt x="77" y="217"/>
                  <a:pt x="77" y="217"/>
                  <a:pt x="77" y="217"/>
                </a:cubicBezTo>
                <a:cubicBezTo>
                  <a:pt x="77" y="217"/>
                  <a:pt x="78" y="216"/>
                  <a:pt x="79" y="216"/>
                </a:cubicBezTo>
                <a:cubicBezTo>
                  <a:pt x="78" y="216"/>
                  <a:pt x="78" y="215"/>
                  <a:pt x="78" y="215"/>
                </a:cubicBezTo>
                <a:cubicBezTo>
                  <a:pt x="79" y="215"/>
                  <a:pt x="78" y="215"/>
                  <a:pt x="79" y="215"/>
                </a:cubicBezTo>
                <a:cubicBezTo>
                  <a:pt x="79" y="215"/>
                  <a:pt x="79" y="215"/>
                  <a:pt x="79" y="215"/>
                </a:cubicBezTo>
                <a:close/>
                <a:moveTo>
                  <a:pt x="74" y="207"/>
                </a:moveTo>
                <a:cubicBezTo>
                  <a:pt x="73" y="207"/>
                  <a:pt x="73" y="208"/>
                  <a:pt x="72" y="207"/>
                </a:cubicBezTo>
                <a:cubicBezTo>
                  <a:pt x="71" y="209"/>
                  <a:pt x="70" y="210"/>
                  <a:pt x="69" y="210"/>
                </a:cubicBezTo>
                <a:cubicBezTo>
                  <a:pt x="68" y="211"/>
                  <a:pt x="69" y="210"/>
                  <a:pt x="69" y="211"/>
                </a:cubicBezTo>
                <a:cubicBezTo>
                  <a:pt x="68" y="211"/>
                  <a:pt x="69" y="212"/>
                  <a:pt x="68" y="212"/>
                </a:cubicBezTo>
                <a:cubicBezTo>
                  <a:pt x="69" y="212"/>
                  <a:pt x="69" y="211"/>
                  <a:pt x="68" y="211"/>
                </a:cubicBezTo>
                <a:cubicBezTo>
                  <a:pt x="68" y="212"/>
                  <a:pt x="67" y="212"/>
                  <a:pt x="68" y="213"/>
                </a:cubicBezTo>
                <a:cubicBezTo>
                  <a:pt x="68" y="213"/>
                  <a:pt x="68" y="213"/>
                  <a:pt x="68" y="213"/>
                </a:cubicBezTo>
                <a:cubicBezTo>
                  <a:pt x="69" y="212"/>
                  <a:pt x="69" y="213"/>
                  <a:pt x="69" y="214"/>
                </a:cubicBezTo>
                <a:cubicBezTo>
                  <a:pt x="70" y="213"/>
                  <a:pt x="70" y="211"/>
                  <a:pt x="71" y="211"/>
                </a:cubicBezTo>
                <a:cubicBezTo>
                  <a:pt x="70" y="211"/>
                  <a:pt x="70" y="212"/>
                  <a:pt x="70" y="212"/>
                </a:cubicBezTo>
                <a:cubicBezTo>
                  <a:pt x="71" y="212"/>
                  <a:pt x="71" y="212"/>
                  <a:pt x="71" y="212"/>
                </a:cubicBezTo>
                <a:cubicBezTo>
                  <a:pt x="71" y="213"/>
                  <a:pt x="70" y="213"/>
                  <a:pt x="71" y="214"/>
                </a:cubicBezTo>
                <a:cubicBezTo>
                  <a:pt x="69" y="213"/>
                  <a:pt x="70" y="215"/>
                  <a:pt x="69" y="216"/>
                </a:cubicBezTo>
                <a:cubicBezTo>
                  <a:pt x="68" y="217"/>
                  <a:pt x="66" y="218"/>
                  <a:pt x="67" y="219"/>
                </a:cubicBezTo>
                <a:cubicBezTo>
                  <a:pt x="65" y="219"/>
                  <a:pt x="64" y="222"/>
                  <a:pt x="62" y="223"/>
                </a:cubicBezTo>
                <a:cubicBezTo>
                  <a:pt x="63" y="223"/>
                  <a:pt x="62" y="223"/>
                  <a:pt x="63" y="223"/>
                </a:cubicBezTo>
                <a:cubicBezTo>
                  <a:pt x="63" y="223"/>
                  <a:pt x="62" y="225"/>
                  <a:pt x="63" y="225"/>
                </a:cubicBezTo>
                <a:cubicBezTo>
                  <a:pt x="63" y="224"/>
                  <a:pt x="63" y="223"/>
                  <a:pt x="64" y="223"/>
                </a:cubicBezTo>
                <a:cubicBezTo>
                  <a:pt x="64" y="221"/>
                  <a:pt x="67" y="221"/>
                  <a:pt x="67" y="219"/>
                </a:cubicBezTo>
                <a:cubicBezTo>
                  <a:pt x="68" y="218"/>
                  <a:pt x="68" y="218"/>
                  <a:pt x="69" y="217"/>
                </a:cubicBezTo>
                <a:cubicBezTo>
                  <a:pt x="69" y="217"/>
                  <a:pt x="68" y="217"/>
                  <a:pt x="69" y="216"/>
                </a:cubicBezTo>
                <a:cubicBezTo>
                  <a:pt x="70" y="217"/>
                  <a:pt x="69" y="216"/>
                  <a:pt x="69" y="216"/>
                </a:cubicBezTo>
                <a:cubicBezTo>
                  <a:pt x="70" y="216"/>
                  <a:pt x="73" y="213"/>
                  <a:pt x="72" y="212"/>
                </a:cubicBezTo>
                <a:cubicBezTo>
                  <a:pt x="73" y="212"/>
                  <a:pt x="73" y="212"/>
                  <a:pt x="73" y="212"/>
                </a:cubicBezTo>
                <a:cubicBezTo>
                  <a:pt x="73" y="211"/>
                  <a:pt x="73" y="210"/>
                  <a:pt x="72" y="210"/>
                </a:cubicBezTo>
                <a:cubicBezTo>
                  <a:pt x="73" y="210"/>
                  <a:pt x="73" y="210"/>
                  <a:pt x="73" y="211"/>
                </a:cubicBezTo>
                <a:cubicBezTo>
                  <a:pt x="72" y="210"/>
                  <a:pt x="72" y="211"/>
                  <a:pt x="72" y="211"/>
                </a:cubicBezTo>
                <a:cubicBezTo>
                  <a:pt x="72" y="210"/>
                  <a:pt x="72" y="209"/>
                  <a:pt x="72" y="209"/>
                </a:cubicBezTo>
                <a:cubicBezTo>
                  <a:pt x="72" y="210"/>
                  <a:pt x="71" y="210"/>
                  <a:pt x="71" y="210"/>
                </a:cubicBezTo>
                <a:cubicBezTo>
                  <a:pt x="72" y="210"/>
                  <a:pt x="71" y="209"/>
                  <a:pt x="72" y="209"/>
                </a:cubicBezTo>
                <a:cubicBezTo>
                  <a:pt x="73" y="209"/>
                  <a:pt x="72" y="207"/>
                  <a:pt x="74" y="208"/>
                </a:cubicBezTo>
                <a:cubicBezTo>
                  <a:pt x="74" y="208"/>
                  <a:pt x="74" y="207"/>
                  <a:pt x="74" y="207"/>
                </a:cubicBezTo>
                <a:close/>
                <a:moveTo>
                  <a:pt x="64" y="211"/>
                </a:moveTo>
                <a:cubicBezTo>
                  <a:pt x="66" y="211"/>
                  <a:pt x="67" y="206"/>
                  <a:pt x="68" y="207"/>
                </a:cubicBezTo>
                <a:cubicBezTo>
                  <a:pt x="68" y="206"/>
                  <a:pt x="70" y="205"/>
                  <a:pt x="69" y="204"/>
                </a:cubicBezTo>
                <a:cubicBezTo>
                  <a:pt x="68" y="206"/>
                  <a:pt x="66" y="208"/>
                  <a:pt x="64" y="211"/>
                </a:cubicBezTo>
                <a:close/>
                <a:moveTo>
                  <a:pt x="73" y="215"/>
                </a:moveTo>
                <a:cubicBezTo>
                  <a:pt x="73" y="215"/>
                  <a:pt x="74" y="214"/>
                  <a:pt x="73" y="214"/>
                </a:cubicBezTo>
                <a:cubicBezTo>
                  <a:pt x="73" y="215"/>
                  <a:pt x="72" y="214"/>
                  <a:pt x="72" y="215"/>
                </a:cubicBezTo>
                <a:cubicBezTo>
                  <a:pt x="72" y="215"/>
                  <a:pt x="71" y="215"/>
                  <a:pt x="71" y="217"/>
                </a:cubicBezTo>
                <a:cubicBezTo>
                  <a:pt x="71" y="217"/>
                  <a:pt x="71" y="217"/>
                  <a:pt x="71" y="217"/>
                </a:cubicBezTo>
                <a:cubicBezTo>
                  <a:pt x="72" y="217"/>
                  <a:pt x="73" y="215"/>
                  <a:pt x="74" y="216"/>
                </a:cubicBezTo>
                <a:cubicBezTo>
                  <a:pt x="74" y="216"/>
                  <a:pt x="74" y="215"/>
                  <a:pt x="75" y="215"/>
                </a:cubicBezTo>
                <a:cubicBezTo>
                  <a:pt x="74" y="214"/>
                  <a:pt x="74" y="214"/>
                  <a:pt x="74" y="213"/>
                </a:cubicBezTo>
                <a:cubicBezTo>
                  <a:pt x="75" y="213"/>
                  <a:pt x="75" y="212"/>
                  <a:pt x="76" y="212"/>
                </a:cubicBezTo>
                <a:cubicBezTo>
                  <a:pt x="75" y="212"/>
                  <a:pt x="76" y="211"/>
                  <a:pt x="76" y="211"/>
                </a:cubicBezTo>
                <a:cubicBezTo>
                  <a:pt x="75" y="211"/>
                  <a:pt x="74" y="213"/>
                  <a:pt x="73" y="214"/>
                </a:cubicBezTo>
                <a:cubicBezTo>
                  <a:pt x="74" y="214"/>
                  <a:pt x="74" y="215"/>
                  <a:pt x="73" y="215"/>
                </a:cubicBezTo>
                <a:close/>
                <a:moveTo>
                  <a:pt x="74" y="210"/>
                </a:moveTo>
                <a:cubicBezTo>
                  <a:pt x="74" y="210"/>
                  <a:pt x="74" y="210"/>
                  <a:pt x="74" y="210"/>
                </a:cubicBezTo>
                <a:cubicBezTo>
                  <a:pt x="75" y="211"/>
                  <a:pt x="75" y="211"/>
                  <a:pt x="75" y="211"/>
                </a:cubicBezTo>
                <a:cubicBezTo>
                  <a:pt x="75" y="210"/>
                  <a:pt x="75" y="210"/>
                  <a:pt x="75" y="210"/>
                </a:cubicBezTo>
                <a:cubicBezTo>
                  <a:pt x="75" y="210"/>
                  <a:pt x="75" y="210"/>
                  <a:pt x="75" y="210"/>
                </a:cubicBezTo>
                <a:cubicBezTo>
                  <a:pt x="75" y="210"/>
                  <a:pt x="74" y="210"/>
                  <a:pt x="74" y="210"/>
                </a:cubicBezTo>
                <a:close/>
                <a:moveTo>
                  <a:pt x="48" y="194"/>
                </a:moveTo>
                <a:cubicBezTo>
                  <a:pt x="47" y="194"/>
                  <a:pt x="49" y="193"/>
                  <a:pt x="48" y="193"/>
                </a:cubicBezTo>
                <a:cubicBezTo>
                  <a:pt x="47" y="193"/>
                  <a:pt x="47" y="195"/>
                  <a:pt x="48" y="194"/>
                </a:cubicBezTo>
                <a:close/>
                <a:moveTo>
                  <a:pt x="75" y="220"/>
                </a:moveTo>
                <a:cubicBezTo>
                  <a:pt x="76" y="219"/>
                  <a:pt x="77" y="219"/>
                  <a:pt x="77" y="217"/>
                </a:cubicBezTo>
                <a:cubicBezTo>
                  <a:pt x="76" y="218"/>
                  <a:pt x="75" y="219"/>
                  <a:pt x="75" y="220"/>
                </a:cubicBezTo>
                <a:close/>
                <a:moveTo>
                  <a:pt x="39" y="198"/>
                </a:moveTo>
                <a:cubicBezTo>
                  <a:pt x="39" y="199"/>
                  <a:pt x="39" y="198"/>
                  <a:pt x="39" y="199"/>
                </a:cubicBezTo>
                <a:cubicBezTo>
                  <a:pt x="40" y="199"/>
                  <a:pt x="40" y="198"/>
                  <a:pt x="40" y="198"/>
                </a:cubicBezTo>
                <a:cubicBezTo>
                  <a:pt x="40" y="198"/>
                  <a:pt x="39" y="198"/>
                  <a:pt x="39" y="198"/>
                </a:cubicBezTo>
                <a:close/>
                <a:moveTo>
                  <a:pt x="67" y="230"/>
                </a:moveTo>
                <a:cubicBezTo>
                  <a:pt x="68" y="230"/>
                  <a:pt x="68" y="229"/>
                  <a:pt x="67" y="229"/>
                </a:cubicBezTo>
                <a:cubicBezTo>
                  <a:pt x="67" y="229"/>
                  <a:pt x="66" y="229"/>
                  <a:pt x="67" y="230"/>
                </a:cubicBezTo>
                <a:cubicBezTo>
                  <a:pt x="67" y="230"/>
                  <a:pt x="67" y="230"/>
                  <a:pt x="67" y="230"/>
                </a:cubicBezTo>
                <a:cubicBezTo>
                  <a:pt x="68" y="230"/>
                  <a:pt x="71" y="228"/>
                  <a:pt x="70" y="227"/>
                </a:cubicBezTo>
                <a:cubicBezTo>
                  <a:pt x="70" y="228"/>
                  <a:pt x="69" y="228"/>
                  <a:pt x="68" y="228"/>
                </a:cubicBezTo>
                <a:cubicBezTo>
                  <a:pt x="68" y="228"/>
                  <a:pt x="67" y="228"/>
                  <a:pt x="68" y="227"/>
                </a:cubicBezTo>
                <a:cubicBezTo>
                  <a:pt x="67" y="228"/>
                  <a:pt x="67" y="229"/>
                  <a:pt x="68" y="229"/>
                </a:cubicBezTo>
                <a:cubicBezTo>
                  <a:pt x="68" y="229"/>
                  <a:pt x="68" y="229"/>
                  <a:pt x="68" y="230"/>
                </a:cubicBezTo>
                <a:cubicBezTo>
                  <a:pt x="68" y="229"/>
                  <a:pt x="67" y="230"/>
                  <a:pt x="67" y="230"/>
                </a:cubicBezTo>
                <a:close/>
                <a:moveTo>
                  <a:pt x="57" y="232"/>
                </a:moveTo>
                <a:cubicBezTo>
                  <a:pt x="56" y="231"/>
                  <a:pt x="57" y="233"/>
                  <a:pt x="56" y="233"/>
                </a:cubicBezTo>
                <a:cubicBezTo>
                  <a:pt x="56" y="233"/>
                  <a:pt x="57" y="233"/>
                  <a:pt x="57" y="232"/>
                </a:cubicBezTo>
                <a:cubicBezTo>
                  <a:pt x="57" y="231"/>
                  <a:pt x="60" y="229"/>
                  <a:pt x="61" y="228"/>
                </a:cubicBezTo>
                <a:cubicBezTo>
                  <a:pt x="60" y="228"/>
                  <a:pt x="60" y="227"/>
                  <a:pt x="60" y="227"/>
                </a:cubicBezTo>
                <a:cubicBezTo>
                  <a:pt x="61" y="227"/>
                  <a:pt x="62" y="226"/>
                  <a:pt x="62" y="226"/>
                </a:cubicBezTo>
                <a:cubicBezTo>
                  <a:pt x="61" y="226"/>
                  <a:pt x="61" y="226"/>
                  <a:pt x="60" y="226"/>
                </a:cubicBezTo>
                <a:cubicBezTo>
                  <a:pt x="61" y="226"/>
                  <a:pt x="61" y="227"/>
                  <a:pt x="61" y="227"/>
                </a:cubicBezTo>
                <a:cubicBezTo>
                  <a:pt x="59" y="228"/>
                  <a:pt x="58" y="230"/>
                  <a:pt x="57" y="232"/>
                </a:cubicBezTo>
                <a:close/>
                <a:moveTo>
                  <a:pt x="66" y="232"/>
                </a:moveTo>
                <a:cubicBezTo>
                  <a:pt x="67" y="232"/>
                  <a:pt x="65" y="232"/>
                  <a:pt x="65" y="231"/>
                </a:cubicBezTo>
                <a:cubicBezTo>
                  <a:pt x="66" y="232"/>
                  <a:pt x="64" y="232"/>
                  <a:pt x="64" y="233"/>
                </a:cubicBezTo>
                <a:cubicBezTo>
                  <a:pt x="65" y="233"/>
                  <a:pt x="65" y="233"/>
                  <a:pt x="66" y="233"/>
                </a:cubicBezTo>
                <a:cubicBezTo>
                  <a:pt x="65" y="232"/>
                  <a:pt x="65" y="233"/>
                  <a:pt x="65" y="233"/>
                </a:cubicBezTo>
                <a:cubicBezTo>
                  <a:pt x="65" y="232"/>
                  <a:pt x="65" y="232"/>
                  <a:pt x="66" y="232"/>
                </a:cubicBezTo>
                <a:cubicBezTo>
                  <a:pt x="66" y="232"/>
                  <a:pt x="66" y="232"/>
                  <a:pt x="66" y="233"/>
                </a:cubicBezTo>
                <a:cubicBezTo>
                  <a:pt x="67" y="232"/>
                  <a:pt x="68" y="232"/>
                  <a:pt x="67" y="231"/>
                </a:cubicBezTo>
                <a:cubicBezTo>
                  <a:pt x="67" y="231"/>
                  <a:pt x="67" y="232"/>
                  <a:pt x="66" y="232"/>
                </a:cubicBezTo>
                <a:close/>
                <a:moveTo>
                  <a:pt x="50" y="233"/>
                </a:moveTo>
                <a:cubicBezTo>
                  <a:pt x="50" y="232"/>
                  <a:pt x="50" y="232"/>
                  <a:pt x="50" y="232"/>
                </a:cubicBezTo>
                <a:cubicBezTo>
                  <a:pt x="49" y="233"/>
                  <a:pt x="49" y="233"/>
                  <a:pt x="49" y="233"/>
                </a:cubicBezTo>
                <a:cubicBezTo>
                  <a:pt x="49" y="233"/>
                  <a:pt x="49" y="233"/>
                  <a:pt x="49" y="233"/>
                </a:cubicBezTo>
                <a:cubicBezTo>
                  <a:pt x="48" y="233"/>
                  <a:pt x="48" y="234"/>
                  <a:pt x="47" y="235"/>
                </a:cubicBezTo>
                <a:cubicBezTo>
                  <a:pt x="48" y="233"/>
                  <a:pt x="49" y="231"/>
                  <a:pt x="50" y="229"/>
                </a:cubicBezTo>
                <a:cubicBezTo>
                  <a:pt x="52" y="228"/>
                  <a:pt x="53" y="226"/>
                  <a:pt x="55" y="224"/>
                </a:cubicBezTo>
                <a:cubicBezTo>
                  <a:pt x="55" y="225"/>
                  <a:pt x="54" y="226"/>
                  <a:pt x="53" y="227"/>
                </a:cubicBezTo>
                <a:cubicBezTo>
                  <a:pt x="52" y="228"/>
                  <a:pt x="53" y="228"/>
                  <a:pt x="52" y="229"/>
                </a:cubicBezTo>
                <a:cubicBezTo>
                  <a:pt x="52" y="229"/>
                  <a:pt x="52" y="230"/>
                  <a:pt x="52" y="229"/>
                </a:cubicBezTo>
                <a:cubicBezTo>
                  <a:pt x="52" y="231"/>
                  <a:pt x="50" y="232"/>
                  <a:pt x="50" y="233"/>
                </a:cubicBezTo>
                <a:close/>
                <a:moveTo>
                  <a:pt x="51" y="231"/>
                </a:moveTo>
                <a:cubicBezTo>
                  <a:pt x="51" y="231"/>
                  <a:pt x="50" y="231"/>
                  <a:pt x="50" y="231"/>
                </a:cubicBezTo>
                <a:cubicBezTo>
                  <a:pt x="50" y="232"/>
                  <a:pt x="50" y="232"/>
                  <a:pt x="51" y="231"/>
                </a:cubicBezTo>
                <a:close/>
                <a:moveTo>
                  <a:pt x="47" y="227"/>
                </a:moveTo>
                <a:cubicBezTo>
                  <a:pt x="47" y="226"/>
                  <a:pt x="48" y="225"/>
                  <a:pt x="48" y="225"/>
                </a:cubicBezTo>
                <a:cubicBezTo>
                  <a:pt x="47" y="225"/>
                  <a:pt x="47" y="225"/>
                  <a:pt x="47" y="225"/>
                </a:cubicBezTo>
                <a:cubicBezTo>
                  <a:pt x="48" y="226"/>
                  <a:pt x="46" y="226"/>
                  <a:pt x="47" y="227"/>
                </a:cubicBezTo>
                <a:close/>
                <a:moveTo>
                  <a:pt x="64" y="239"/>
                </a:moveTo>
                <a:cubicBezTo>
                  <a:pt x="64" y="238"/>
                  <a:pt x="65" y="238"/>
                  <a:pt x="64" y="238"/>
                </a:cubicBezTo>
                <a:cubicBezTo>
                  <a:pt x="64" y="238"/>
                  <a:pt x="64" y="238"/>
                  <a:pt x="64" y="238"/>
                </a:cubicBezTo>
                <a:cubicBezTo>
                  <a:pt x="65" y="238"/>
                  <a:pt x="63" y="239"/>
                  <a:pt x="64" y="239"/>
                </a:cubicBezTo>
                <a:close/>
                <a:moveTo>
                  <a:pt x="54" y="231"/>
                </a:moveTo>
                <a:cubicBezTo>
                  <a:pt x="53" y="232"/>
                  <a:pt x="53" y="232"/>
                  <a:pt x="53" y="232"/>
                </a:cubicBezTo>
                <a:cubicBezTo>
                  <a:pt x="53" y="231"/>
                  <a:pt x="53" y="231"/>
                  <a:pt x="53" y="231"/>
                </a:cubicBezTo>
                <a:cubicBezTo>
                  <a:pt x="53" y="231"/>
                  <a:pt x="52" y="231"/>
                  <a:pt x="52" y="231"/>
                </a:cubicBezTo>
                <a:cubicBezTo>
                  <a:pt x="52" y="232"/>
                  <a:pt x="53" y="232"/>
                  <a:pt x="52" y="232"/>
                </a:cubicBezTo>
                <a:cubicBezTo>
                  <a:pt x="51" y="232"/>
                  <a:pt x="51" y="234"/>
                  <a:pt x="50" y="235"/>
                </a:cubicBezTo>
                <a:cubicBezTo>
                  <a:pt x="50" y="235"/>
                  <a:pt x="51" y="236"/>
                  <a:pt x="51" y="235"/>
                </a:cubicBezTo>
                <a:cubicBezTo>
                  <a:pt x="52" y="235"/>
                  <a:pt x="50" y="235"/>
                  <a:pt x="51" y="235"/>
                </a:cubicBezTo>
                <a:cubicBezTo>
                  <a:pt x="51" y="235"/>
                  <a:pt x="52" y="235"/>
                  <a:pt x="52" y="234"/>
                </a:cubicBezTo>
                <a:cubicBezTo>
                  <a:pt x="51" y="234"/>
                  <a:pt x="51" y="234"/>
                  <a:pt x="51" y="233"/>
                </a:cubicBezTo>
                <a:cubicBezTo>
                  <a:pt x="52" y="233"/>
                  <a:pt x="52" y="232"/>
                  <a:pt x="53" y="232"/>
                </a:cubicBezTo>
                <a:cubicBezTo>
                  <a:pt x="53" y="232"/>
                  <a:pt x="53" y="233"/>
                  <a:pt x="53" y="233"/>
                </a:cubicBezTo>
                <a:cubicBezTo>
                  <a:pt x="54" y="232"/>
                  <a:pt x="54" y="231"/>
                  <a:pt x="53" y="231"/>
                </a:cubicBezTo>
                <a:cubicBezTo>
                  <a:pt x="53" y="231"/>
                  <a:pt x="54" y="231"/>
                  <a:pt x="54" y="231"/>
                </a:cubicBezTo>
                <a:close/>
                <a:moveTo>
                  <a:pt x="53" y="236"/>
                </a:moveTo>
                <a:cubicBezTo>
                  <a:pt x="54" y="237"/>
                  <a:pt x="51" y="238"/>
                  <a:pt x="52" y="239"/>
                </a:cubicBezTo>
                <a:cubicBezTo>
                  <a:pt x="53" y="237"/>
                  <a:pt x="55" y="235"/>
                  <a:pt x="56" y="233"/>
                </a:cubicBezTo>
                <a:cubicBezTo>
                  <a:pt x="55" y="234"/>
                  <a:pt x="55" y="235"/>
                  <a:pt x="54" y="235"/>
                </a:cubicBezTo>
                <a:cubicBezTo>
                  <a:pt x="54" y="236"/>
                  <a:pt x="54" y="236"/>
                  <a:pt x="54" y="235"/>
                </a:cubicBezTo>
                <a:cubicBezTo>
                  <a:pt x="54" y="236"/>
                  <a:pt x="53" y="237"/>
                  <a:pt x="53" y="236"/>
                </a:cubicBezTo>
                <a:close/>
                <a:moveTo>
                  <a:pt x="59" y="240"/>
                </a:moveTo>
                <a:cubicBezTo>
                  <a:pt x="59" y="240"/>
                  <a:pt x="60" y="240"/>
                  <a:pt x="60" y="240"/>
                </a:cubicBezTo>
                <a:cubicBezTo>
                  <a:pt x="60" y="239"/>
                  <a:pt x="60" y="240"/>
                  <a:pt x="59" y="239"/>
                </a:cubicBezTo>
                <a:cubicBezTo>
                  <a:pt x="60" y="239"/>
                  <a:pt x="59" y="239"/>
                  <a:pt x="59" y="239"/>
                </a:cubicBezTo>
                <a:cubicBezTo>
                  <a:pt x="60" y="240"/>
                  <a:pt x="59" y="240"/>
                  <a:pt x="59" y="240"/>
                </a:cubicBezTo>
                <a:close/>
                <a:moveTo>
                  <a:pt x="46" y="234"/>
                </a:moveTo>
                <a:cubicBezTo>
                  <a:pt x="47" y="234"/>
                  <a:pt x="47" y="233"/>
                  <a:pt x="47" y="233"/>
                </a:cubicBezTo>
                <a:cubicBezTo>
                  <a:pt x="46" y="234"/>
                  <a:pt x="46" y="232"/>
                  <a:pt x="46" y="233"/>
                </a:cubicBezTo>
                <a:cubicBezTo>
                  <a:pt x="46" y="233"/>
                  <a:pt x="46" y="233"/>
                  <a:pt x="46" y="233"/>
                </a:cubicBezTo>
                <a:cubicBezTo>
                  <a:pt x="46" y="233"/>
                  <a:pt x="46" y="234"/>
                  <a:pt x="46" y="234"/>
                </a:cubicBezTo>
                <a:close/>
                <a:moveTo>
                  <a:pt x="48" y="236"/>
                </a:moveTo>
                <a:cubicBezTo>
                  <a:pt x="48" y="237"/>
                  <a:pt x="49" y="237"/>
                  <a:pt x="49" y="238"/>
                </a:cubicBezTo>
                <a:cubicBezTo>
                  <a:pt x="49" y="237"/>
                  <a:pt x="51" y="237"/>
                  <a:pt x="51" y="236"/>
                </a:cubicBezTo>
                <a:cubicBezTo>
                  <a:pt x="50" y="236"/>
                  <a:pt x="50" y="236"/>
                  <a:pt x="49" y="237"/>
                </a:cubicBezTo>
                <a:cubicBezTo>
                  <a:pt x="49" y="236"/>
                  <a:pt x="50" y="236"/>
                  <a:pt x="49" y="235"/>
                </a:cubicBezTo>
                <a:cubicBezTo>
                  <a:pt x="49" y="236"/>
                  <a:pt x="49" y="236"/>
                  <a:pt x="48" y="236"/>
                </a:cubicBezTo>
                <a:close/>
                <a:moveTo>
                  <a:pt x="24" y="224"/>
                </a:moveTo>
                <a:cubicBezTo>
                  <a:pt x="24" y="223"/>
                  <a:pt x="24" y="224"/>
                  <a:pt x="25" y="223"/>
                </a:cubicBezTo>
                <a:cubicBezTo>
                  <a:pt x="24" y="223"/>
                  <a:pt x="24" y="223"/>
                  <a:pt x="23" y="223"/>
                </a:cubicBezTo>
                <a:cubicBezTo>
                  <a:pt x="24" y="224"/>
                  <a:pt x="24" y="223"/>
                  <a:pt x="24" y="224"/>
                </a:cubicBezTo>
                <a:cubicBezTo>
                  <a:pt x="24" y="224"/>
                  <a:pt x="24" y="224"/>
                  <a:pt x="24" y="224"/>
                </a:cubicBezTo>
                <a:close/>
                <a:moveTo>
                  <a:pt x="17" y="230"/>
                </a:moveTo>
                <a:cubicBezTo>
                  <a:pt x="18" y="228"/>
                  <a:pt x="19" y="228"/>
                  <a:pt x="19" y="227"/>
                </a:cubicBezTo>
                <a:cubicBezTo>
                  <a:pt x="19" y="227"/>
                  <a:pt x="16" y="229"/>
                  <a:pt x="17" y="230"/>
                </a:cubicBezTo>
                <a:close/>
                <a:moveTo>
                  <a:pt x="45" y="246"/>
                </a:moveTo>
                <a:cubicBezTo>
                  <a:pt x="45" y="246"/>
                  <a:pt x="46" y="247"/>
                  <a:pt x="46" y="247"/>
                </a:cubicBezTo>
                <a:cubicBezTo>
                  <a:pt x="45" y="247"/>
                  <a:pt x="45" y="248"/>
                  <a:pt x="45" y="248"/>
                </a:cubicBezTo>
                <a:cubicBezTo>
                  <a:pt x="46" y="248"/>
                  <a:pt x="46" y="247"/>
                  <a:pt x="47" y="247"/>
                </a:cubicBezTo>
                <a:cubicBezTo>
                  <a:pt x="47" y="247"/>
                  <a:pt x="47" y="247"/>
                  <a:pt x="47" y="247"/>
                </a:cubicBezTo>
                <a:cubicBezTo>
                  <a:pt x="46" y="247"/>
                  <a:pt x="46" y="245"/>
                  <a:pt x="45" y="246"/>
                </a:cubicBezTo>
                <a:close/>
                <a:moveTo>
                  <a:pt x="19" y="231"/>
                </a:moveTo>
                <a:cubicBezTo>
                  <a:pt x="19" y="231"/>
                  <a:pt x="18" y="231"/>
                  <a:pt x="18" y="231"/>
                </a:cubicBezTo>
                <a:cubicBezTo>
                  <a:pt x="19" y="232"/>
                  <a:pt x="19" y="230"/>
                  <a:pt x="18" y="230"/>
                </a:cubicBezTo>
                <a:cubicBezTo>
                  <a:pt x="18" y="231"/>
                  <a:pt x="19" y="230"/>
                  <a:pt x="19" y="231"/>
                </a:cubicBezTo>
                <a:close/>
                <a:moveTo>
                  <a:pt x="18" y="232"/>
                </a:moveTo>
                <a:cubicBezTo>
                  <a:pt x="18" y="234"/>
                  <a:pt x="17" y="234"/>
                  <a:pt x="17" y="235"/>
                </a:cubicBezTo>
                <a:cubicBezTo>
                  <a:pt x="17" y="235"/>
                  <a:pt x="17" y="234"/>
                  <a:pt x="18" y="234"/>
                </a:cubicBezTo>
                <a:cubicBezTo>
                  <a:pt x="18" y="233"/>
                  <a:pt x="19" y="232"/>
                  <a:pt x="18" y="232"/>
                </a:cubicBezTo>
                <a:cubicBezTo>
                  <a:pt x="17" y="232"/>
                  <a:pt x="18" y="233"/>
                  <a:pt x="18" y="232"/>
                </a:cubicBezTo>
                <a:close/>
                <a:moveTo>
                  <a:pt x="4" y="256"/>
                </a:moveTo>
                <a:cubicBezTo>
                  <a:pt x="5" y="255"/>
                  <a:pt x="5" y="254"/>
                  <a:pt x="6" y="253"/>
                </a:cubicBezTo>
                <a:cubicBezTo>
                  <a:pt x="5" y="254"/>
                  <a:pt x="4" y="255"/>
                  <a:pt x="4" y="256"/>
                </a:cubicBezTo>
                <a:close/>
                <a:moveTo>
                  <a:pt x="5" y="258"/>
                </a:moveTo>
                <a:cubicBezTo>
                  <a:pt x="6" y="257"/>
                  <a:pt x="6" y="258"/>
                  <a:pt x="6" y="257"/>
                </a:cubicBezTo>
                <a:cubicBezTo>
                  <a:pt x="6" y="257"/>
                  <a:pt x="6" y="256"/>
                  <a:pt x="6" y="257"/>
                </a:cubicBezTo>
                <a:cubicBezTo>
                  <a:pt x="6" y="257"/>
                  <a:pt x="6" y="257"/>
                  <a:pt x="6" y="257"/>
                </a:cubicBezTo>
                <a:cubicBezTo>
                  <a:pt x="5" y="257"/>
                  <a:pt x="5" y="257"/>
                  <a:pt x="5" y="258"/>
                </a:cubicBezTo>
                <a:close/>
                <a:moveTo>
                  <a:pt x="810" y="264"/>
                </a:moveTo>
                <a:cubicBezTo>
                  <a:pt x="810" y="263"/>
                  <a:pt x="808" y="261"/>
                  <a:pt x="809" y="261"/>
                </a:cubicBezTo>
                <a:cubicBezTo>
                  <a:pt x="810" y="263"/>
                  <a:pt x="809" y="259"/>
                  <a:pt x="809" y="258"/>
                </a:cubicBezTo>
                <a:cubicBezTo>
                  <a:pt x="810" y="258"/>
                  <a:pt x="811" y="261"/>
                  <a:pt x="811" y="261"/>
                </a:cubicBezTo>
                <a:cubicBezTo>
                  <a:pt x="809" y="256"/>
                  <a:pt x="809" y="255"/>
                  <a:pt x="807" y="251"/>
                </a:cubicBezTo>
                <a:cubicBezTo>
                  <a:pt x="808" y="254"/>
                  <a:pt x="807" y="252"/>
                  <a:pt x="806" y="253"/>
                </a:cubicBezTo>
                <a:cubicBezTo>
                  <a:pt x="806" y="253"/>
                  <a:pt x="807" y="260"/>
                  <a:pt x="805" y="261"/>
                </a:cubicBezTo>
                <a:cubicBezTo>
                  <a:pt x="805" y="261"/>
                  <a:pt x="804" y="259"/>
                  <a:pt x="804" y="259"/>
                </a:cubicBezTo>
                <a:cubicBezTo>
                  <a:pt x="803" y="261"/>
                  <a:pt x="804" y="266"/>
                  <a:pt x="801" y="262"/>
                </a:cubicBezTo>
                <a:cubicBezTo>
                  <a:pt x="805" y="271"/>
                  <a:pt x="805" y="267"/>
                  <a:pt x="806" y="266"/>
                </a:cubicBezTo>
                <a:cubicBezTo>
                  <a:pt x="806" y="266"/>
                  <a:pt x="810" y="269"/>
                  <a:pt x="808" y="265"/>
                </a:cubicBezTo>
                <a:cubicBezTo>
                  <a:pt x="809" y="266"/>
                  <a:pt x="810" y="269"/>
                  <a:pt x="810" y="268"/>
                </a:cubicBezTo>
                <a:cubicBezTo>
                  <a:pt x="811" y="267"/>
                  <a:pt x="808" y="263"/>
                  <a:pt x="810" y="264"/>
                </a:cubicBezTo>
                <a:close/>
                <a:moveTo>
                  <a:pt x="440" y="4"/>
                </a:moveTo>
                <a:cubicBezTo>
                  <a:pt x="437" y="3"/>
                  <a:pt x="437" y="4"/>
                  <a:pt x="434" y="4"/>
                </a:cubicBezTo>
                <a:cubicBezTo>
                  <a:pt x="434" y="3"/>
                  <a:pt x="433" y="3"/>
                  <a:pt x="433" y="3"/>
                </a:cubicBezTo>
                <a:cubicBezTo>
                  <a:pt x="435" y="3"/>
                  <a:pt x="437" y="3"/>
                  <a:pt x="438" y="2"/>
                </a:cubicBezTo>
                <a:cubicBezTo>
                  <a:pt x="434" y="2"/>
                  <a:pt x="429" y="3"/>
                  <a:pt x="425" y="3"/>
                </a:cubicBezTo>
                <a:cubicBezTo>
                  <a:pt x="428" y="3"/>
                  <a:pt x="433" y="4"/>
                  <a:pt x="437" y="4"/>
                </a:cubicBezTo>
                <a:cubicBezTo>
                  <a:pt x="436" y="4"/>
                  <a:pt x="434" y="4"/>
                  <a:pt x="434" y="4"/>
                </a:cubicBezTo>
                <a:cubicBezTo>
                  <a:pt x="439" y="4"/>
                  <a:pt x="441" y="4"/>
                  <a:pt x="443" y="5"/>
                </a:cubicBezTo>
                <a:cubicBezTo>
                  <a:pt x="442" y="4"/>
                  <a:pt x="446" y="5"/>
                  <a:pt x="446" y="5"/>
                </a:cubicBezTo>
                <a:cubicBezTo>
                  <a:pt x="444" y="4"/>
                  <a:pt x="444" y="5"/>
                  <a:pt x="440" y="4"/>
                </a:cubicBezTo>
                <a:close/>
                <a:moveTo>
                  <a:pt x="399" y="5"/>
                </a:moveTo>
                <a:cubicBezTo>
                  <a:pt x="398" y="4"/>
                  <a:pt x="401" y="4"/>
                  <a:pt x="398" y="4"/>
                </a:cubicBezTo>
                <a:cubicBezTo>
                  <a:pt x="393" y="5"/>
                  <a:pt x="386" y="4"/>
                  <a:pt x="382" y="5"/>
                </a:cubicBezTo>
                <a:cubicBezTo>
                  <a:pt x="385" y="5"/>
                  <a:pt x="389" y="5"/>
                  <a:pt x="390" y="6"/>
                </a:cubicBezTo>
                <a:cubicBezTo>
                  <a:pt x="395" y="5"/>
                  <a:pt x="398" y="6"/>
                  <a:pt x="400" y="5"/>
                </a:cubicBezTo>
                <a:lnTo>
                  <a:pt x="399" y="5"/>
                </a:lnTo>
                <a:close/>
                <a:moveTo>
                  <a:pt x="142" y="101"/>
                </a:moveTo>
                <a:cubicBezTo>
                  <a:pt x="142" y="102"/>
                  <a:pt x="141" y="103"/>
                  <a:pt x="143" y="102"/>
                </a:cubicBezTo>
                <a:cubicBezTo>
                  <a:pt x="147" y="98"/>
                  <a:pt x="152" y="95"/>
                  <a:pt x="156" y="91"/>
                </a:cubicBezTo>
                <a:cubicBezTo>
                  <a:pt x="154" y="92"/>
                  <a:pt x="153" y="93"/>
                  <a:pt x="152" y="94"/>
                </a:cubicBezTo>
                <a:cubicBezTo>
                  <a:pt x="153" y="93"/>
                  <a:pt x="154" y="92"/>
                  <a:pt x="154" y="91"/>
                </a:cubicBezTo>
                <a:cubicBezTo>
                  <a:pt x="149" y="95"/>
                  <a:pt x="141" y="101"/>
                  <a:pt x="134" y="107"/>
                </a:cubicBezTo>
                <a:cubicBezTo>
                  <a:pt x="135" y="107"/>
                  <a:pt x="140" y="103"/>
                  <a:pt x="142" y="101"/>
                </a:cubicBezTo>
                <a:close/>
                <a:moveTo>
                  <a:pt x="84" y="158"/>
                </a:moveTo>
                <a:cubicBezTo>
                  <a:pt x="84" y="159"/>
                  <a:pt x="84" y="160"/>
                  <a:pt x="83" y="160"/>
                </a:cubicBezTo>
                <a:cubicBezTo>
                  <a:pt x="83" y="161"/>
                  <a:pt x="83" y="162"/>
                  <a:pt x="84" y="161"/>
                </a:cubicBezTo>
                <a:cubicBezTo>
                  <a:pt x="84" y="161"/>
                  <a:pt x="84" y="161"/>
                  <a:pt x="84" y="161"/>
                </a:cubicBezTo>
                <a:cubicBezTo>
                  <a:pt x="84" y="160"/>
                  <a:pt x="84" y="160"/>
                  <a:pt x="84" y="160"/>
                </a:cubicBezTo>
                <a:cubicBezTo>
                  <a:pt x="85" y="160"/>
                  <a:pt x="84" y="161"/>
                  <a:pt x="85" y="161"/>
                </a:cubicBezTo>
                <a:cubicBezTo>
                  <a:pt x="85" y="160"/>
                  <a:pt x="86" y="160"/>
                  <a:pt x="85" y="160"/>
                </a:cubicBezTo>
                <a:cubicBezTo>
                  <a:pt x="85" y="160"/>
                  <a:pt x="85" y="160"/>
                  <a:pt x="85" y="160"/>
                </a:cubicBezTo>
                <a:cubicBezTo>
                  <a:pt x="85" y="160"/>
                  <a:pt x="85" y="159"/>
                  <a:pt x="85" y="159"/>
                </a:cubicBezTo>
                <a:cubicBezTo>
                  <a:pt x="85" y="159"/>
                  <a:pt x="86" y="159"/>
                  <a:pt x="87" y="158"/>
                </a:cubicBezTo>
                <a:cubicBezTo>
                  <a:pt x="85" y="159"/>
                  <a:pt x="86" y="157"/>
                  <a:pt x="84" y="158"/>
                </a:cubicBezTo>
                <a:close/>
                <a:moveTo>
                  <a:pt x="103" y="180"/>
                </a:moveTo>
                <a:cubicBezTo>
                  <a:pt x="102" y="180"/>
                  <a:pt x="102" y="181"/>
                  <a:pt x="102" y="181"/>
                </a:cubicBezTo>
                <a:cubicBezTo>
                  <a:pt x="102" y="181"/>
                  <a:pt x="103" y="181"/>
                  <a:pt x="103" y="181"/>
                </a:cubicBezTo>
                <a:cubicBezTo>
                  <a:pt x="103" y="181"/>
                  <a:pt x="102" y="181"/>
                  <a:pt x="103" y="182"/>
                </a:cubicBezTo>
                <a:cubicBezTo>
                  <a:pt x="103" y="182"/>
                  <a:pt x="103" y="181"/>
                  <a:pt x="104" y="181"/>
                </a:cubicBezTo>
                <a:cubicBezTo>
                  <a:pt x="103" y="182"/>
                  <a:pt x="103" y="182"/>
                  <a:pt x="103" y="183"/>
                </a:cubicBezTo>
                <a:cubicBezTo>
                  <a:pt x="103" y="182"/>
                  <a:pt x="104" y="182"/>
                  <a:pt x="104" y="181"/>
                </a:cubicBezTo>
                <a:cubicBezTo>
                  <a:pt x="103" y="182"/>
                  <a:pt x="104" y="180"/>
                  <a:pt x="103" y="180"/>
                </a:cubicBezTo>
                <a:close/>
                <a:moveTo>
                  <a:pt x="77" y="160"/>
                </a:moveTo>
                <a:cubicBezTo>
                  <a:pt x="79" y="161"/>
                  <a:pt x="79" y="158"/>
                  <a:pt x="80" y="158"/>
                </a:cubicBezTo>
                <a:cubicBezTo>
                  <a:pt x="80" y="157"/>
                  <a:pt x="80" y="157"/>
                  <a:pt x="80" y="157"/>
                </a:cubicBezTo>
                <a:cubicBezTo>
                  <a:pt x="79" y="157"/>
                  <a:pt x="78" y="159"/>
                  <a:pt x="77" y="160"/>
                </a:cubicBezTo>
                <a:close/>
                <a:moveTo>
                  <a:pt x="81" y="163"/>
                </a:moveTo>
                <a:cubicBezTo>
                  <a:pt x="81" y="163"/>
                  <a:pt x="81" y="164"/>
                  <a:pt x="81" y="164"/>
                </a:cubicBezTo>
                <a:cubicBezTo>
                  <a:pt x="81" y="164"/>
                  <a:pt x="80" y="165"/>
                  <a:pt x="80" y="165"/>
                </a:cubicBezTo>
                <a:cubicBezTo>
                  <a:pt x="82" y="164"/>
                  <a:pt x="83" y="163"/>
                  <a:pt x="83" y="162"/>
                </a:cubicBezTo>
                <a:cubicBezTo>
                  <a:pt x="83" y="161"/>
                  <a:pt x="83" y="161"/>
                  <a:pt x="82" y="161"/>
                </a:cubicBezTo>
                <a:cubicBezTo>
                  <a:pt x="81" y="161"/>
                  <a:pt x="82" y="163"/>
                  <a:pt x="81" y="163"/>
                </a:cubicBezTo>
                <a:close/>
                <a:moveTo>
                  <a:pt x="95" y="192"/>
                </a:moveTo>
                <a:cubicBezTo>
                  <a:pt x="95" y="192"/>
                  <a:pt x="95" y="192"/>
                  <a:pt x="94" y="192"/>
                </a:cubicBezTo>
                <a:cubicBezTo>
                  <a:pt x="94" y="192"/>
                  <a:pt x="94" y="193"/>
                  <a:pt x="94" y="193"/>
                </a:cubicBezTo>
                <a:cubicBezTo>
                  <a:pt x="93" y="193"/>
                  <a:pt x="93" y="194"/>
                  <a:pt x="94" y="194"/>
                </a:cubicBezTo>
                <a:cubicBezTo>
                  <a:pt x="93" y="194"/>
                  <a:pt x="91" y="196"/>
                  <a:pt x="91" y="197"/>
                </a:cubicBezTo>
                <a:cubicBezTo>
                  <a:pt x="91" y="197"/>
                  <a:pt x="91" y="197"/>
                  <a:pt x="91" y="197"/>
                </a:cubicBezTo>
                <a:cubicBezTo>
                  <a:pt x="91" y="198"/>
                  <a:pt x="90" y="198"/>
                  <a:pt x="90" y="199"/>
                </a:cubicBezTo>
                <a:cubicBezTo>
                  <a:pt x="91" y="197"/>
                  <a:pt x="92" y="197"/>
                  <a:pt x="93" y="197"/>
                </a:cubicBezTo>
                <a:cubicBezTo>
                  <a:pt x="93" y="197"/>
                  <a:pt x="93" y="197"/>
                  <a:pt x="93" y="196"/>
                </a:cubicBezTo>
                <a:cubicBezTo>
                  <a:pt x="93" y="196"/>
                  <a:pt x="94" y="195"/>
                  <a:pt x="94" y="195"/>
                </a:cubicBezTo>
                <a:cubicBezTo>
                  <a:pt x="94" y="195"/>
                  <a:pt x="94" y="195"/>
                  <a:pt x="94" y="196"/>
                </a:cubicBezTo>
                <a:cubicBezTo>
                  <a:pt x="95" y="194"/>
                  <a:pt x="95" y="192"/>
                  <a:pt x="96" y="193"/>
                </a:cubicBezTo>
                <a:cubicBezTo>
                  <a:pt x="96" y="193"/>
                  <a:pt x="96" y="193"/>
                  <a:pt x="96" y="193"/>
                </a:cubicBezTo>
                <a:cubicBezTo>
                  <a:pt x="97" y="193"/>
                  <a:pt x="97" y="193"/>
                  <a:pt x="97" y="192"/>
                </a:cubicBezTo>
                <a:cubicBezTo>
                  <a:pt x="96" y="193"/>
                  <a:pt x="97" y="192"/>
                  <a:pt x="96" y="192"/>
                </a:cubicBezTo>
                <a:cubicBezTo>
                  <a:pt x="96" y="193"/>
                  <a:pt x="96" y="192"/>
                  <a:pt x="95" y="192"/>
                </a:cubicBezTo>
                <a:close/>
                <a:moveTo>
                  <a:pt x="65" y="175"/>
                </a:moveTo>
                <a:cubicBezTo>
                  <a:pt x="64" y="175"/>
                  <a:pt x="64" y="175"/>
                  <a:pt x="63" y="175"/>
                </a:cubicBezTo>
                <a:cubicBezTo>
                  <a:pt x="63" y="175"/>
                  <a:pt x="63" y="175"/>
                  <a:pt x="63" y="176"/>
                </a:cubicBezTo>
                <a:cubicBezTo>
                  <a:pt x="64" y="176"/>
                  <a:pt x="64" y="176"/>
                  <a:pt x="64" y="177"/>
                </a:cubicBezTo>
                <a:cubicBezTo>
                  <a:pt x="65" y="175"/>
                  <a:pt x="66" y="175"/>
                  <a:pt x="67" y="173"/>
                </a:cubicBezTo>
                <a:cubicBezTo>
                  <a:pt x="65" y="173"/>
                  <a:pt x="66" y="174"/>
                  <a:pt x="65" y="175"/>
                </a:cubicBezTo>
                <a:close/>
                <a:moveTo>
                  <a:pt x="45" y="240"/>
                </a:moveTo>
                <a:cubicBezTo>
                  <a:pt x="46" y="241"/>
                  <a:pt x="46" y="241"/>
                  <a:pt x="46" y="241"/>
                </a:cubicBezTo>
                <a:cubicBezTo>
                  <a:pt x="45" y="241"/>
                  <a:pt x="45" y="242"/>
                  <a:pt x="44" y="243"/>
                </a:cubicBezTo>
                <a:cubicBezTo>
                  <a:pt x="44" y="243"/>
                  <a:pt x="43" y="243"/>
                  <a:pt x="43" y="243"/>
                </a:cubicBezTo>
                <a:cubicBezTo>
                  <a:pt x="43" y="244"/>
                  <a:pt x="43" y="244"/>
                  <a:pt x="42" y="245"/>
                </a:cubicBezTo>
                <a:cubicBezTo>
                  <a:pt x="43" y="245"/>
                  <a:pt x="43" y="245"/>
                  <a:pt x="44" y="244"/>
                </a:cubicBezTo>
                <a:cubicBezTo>
                  <a:pt x="44" y="244"/>
                  <a:pt x="44" y="244"/>
                  <a:pt x="44" y="244"/>
                </a:cubicBezTo>
                <a:cubicBezTo>
                  <a:pt x="44" y="244"/>
                  <a:pt x="45" y="243"/>
                  <a:pt x="45" y="244"/>
                </a:cubicBezTo>
                <a:cubicBezTo>
                  <a:pt x="45" y="241"/>
                  <a:pt x="47" y="241"/>
                  <a:pt x="48" y="239"/>
                </a:cubicBezTo>
                <a:cubicBezTo>
                  <a:pt x="47" y="238"/>
                  <a:pt x="48" y="238"/>
                  <a:pt x="48" y="237"/>
                </a:cubicBezTo>
                <a:cubicBezTo>
                  <a:pt x="47" y="238"/>
                  <a:pt x="47" y="240"/>
                  <a:pt x="45" y="240"/>
                </a:cubicBezTo>
                <a:close/>
                <a:moveTo>
                  <a:pt x="820" y="180"/>
                </a:moveTo>
                <a:cubicBezTo>
                  <a:pt x="820" y="181"/>
                  <a:pt x="820" y="181"/>
                  <a:pt x="820" y="181"/>
                </a:cubicBezTo>
                <a:cubicBezTo>
                  <a:pt x="821" y="181"/>
                  <a:pt x="820" y="180"/>
                  <a:pt x="820" y="180"/>
                </a:cubicBezTo>
                <a:close/>
                <a:moveTo>
                  <a:pt x="866" y="171"/>
                </a:moveTo>
                <a:cubicBezTo>
                  <a:pt x="865" y="171"/>
                  <a:pt x="865" y="172"/>
                  <a:pt x="865" y="172"/>
                </a:cubicBezTo>
                <a:cubicBezTo>
                  <a:pt x="865" y="172"/>
                  <a:pt x="866" y="172"/>
                  <a:pt x="866" y="171"/>
                </a:cubicBezTo>
                <a:close/>
                <a:moveTo>
                  <a:pt x="867" y="170"/>
                </a:moveTo>
                <a:cubicBezTo>
                  <a:pt x="867" y="170"/>
                  <a:pt x="866" y="171"/>
                  <a:pt x="866" y="171"/>
                </a:cubicBezTo>
                <a:cubicBezTo>
                  <a:pt x="867" y="171"/>
                  <a:pt x="867" y="170"/>
                  <a:pt x="867" y="170"/>
                </a:cubicBezTo>
                <a:close/>
                <a:moveTo>
                  <a:pt x="861" y="164"/>
                </a:moveTo>
                <a:cubicBezTo>
                  <a:pt x="861" y="164"/>
                  <a:pt x="861" y="165"/>
                  <a:pt x="861" y="165"/>
                </a:cubicBezTo>
                <a:cubicBezTo>
                  <a:pt x="861" y="164"/>
                  <a:pt x="861" y="164"/>
                  <a:pt x="861" y="164"/>
                </a:cubicBezTo>
                <a:close/>
                <a:moveTo>
                  <a:pt x="868" y="162"/>
                </a:moveTo>
                <a:cubicBezTo>
                  <a:pt x="868" y="163"/>
                  <a:pt x="868" y="163"/>
                  <a:pt x="868" y="164"/>
                </a:cubicBezTo>
                <a:cubicBezTo>
                  <a:pt x="868" y="163"/>
                  <a:pt x="868" y="162"/>
                  <a:pt x="868" y="162"/>
                </a:cubicBezTo>
                <a:close/>
                <a:moveTo>
                  <a:pt x="837" y="147"/>
                </a:moveTo>
                <a:cubicBezTo>
                  <a:pt x="837" y="148"/>
                  <a:pt x="837" y="150"/>
                  <a:pt x="836" y="151"/>
                </a:cubicBezTo>
                <a:cubicBezTo>
                  <a:pt x="837" y="150"/>
                  <a:pt x="837" y="148"/>
                  <a:pt x="837" y="147"/>
                </a:cubicBezTo>
                <a:close/>
                <a:moveTo>
                  <a:pt x="852" y="150"/>
                </a:moveTo>
                <a:cubicBezTo>
                  <a:pt x="852" y="149"/>
                  <a:pt x="852" y="149"/>
                  <a:pt x="852" y="149"/>
                </a:cubicBezTo>
                <a:cubicBezTo>
                  <a:pt x="852" y="148"/>
                  <a:pt x="853" y="145"/>
                  <a:pt x="852" y="146"/>
                </a:cubicBezTo>
                <a:cubicBezTo>
                  <a:pt x="852" y="147"/>
                  <a:pt x="851" y="150"/>
                  <a:pt x="851" y="151"/>
                </a:cubicBezTo>
                <a:cubicBezTo>
                  <a:pt x="852" y="151"/>
                  <a:pt x="852" y="150"/>
                  <a:pt x="852" y="150"/>
                </a:cubicBezTo>
                <a:close/>
                <a:moveTo>
                  <a:pt x="857" y="134"/>
                </a:moveTo>
                <a:cubicBezTo>
                  <a:pt x="857" y="134"/>
                  <a:pt x="857" y="134"/>
                  <a:pt x="857" y="134"/>
                </a:cubicBezTo>
                <a:cubicBezTo>
                  <a:pt x="857" y="135"/>
                  <a:pt x="857" y="135"/>
                  <a:pt x="857" y="135"/>
                </a:cubicBezTo>
                <a:lnTo>
                  <a:pt x="857" y="134"/>
                </a:lnTo>
                <a:close/>
                <a:moveTo>
                  <a:pt x="855" y="121"/>
                </a:moveTo>
                <a:cubicBezTo>
                  <a:pt x="855" y="119"/>
                  <a:pt x="855" y="121"/>
                  <a:pt x="855" y="122"/>
                </a:cubicBezTo>
                <a:cubicBezTo>
                  <a:pt x="854" y="122"/>
                  <a:pt x="855" y="122"/>
                  <a:pt x="855" y="122"/>
                </a:cubicBezTo>
                <a:cubicBezTo>
                  <a:pt x="854" y="123"/>
                  <a:pt x="853" y="126"/>
                  <a:pt x="854" y="127"/>
                </a:cubicBezTo>
                <a:cubicBezTo>
                  <a:pt x="854" y="125"/>
                  <a:pt x="855" y="123"/>
                  <a:pt x="855" y="121"/>
                </a:cubicBezTo>
                <a:close/>
                <a:moveTo>
                  <a:pt x="861" y="127"/>
                </a:moveTo>
                <a:cubicBezTo>
                  <a:pt x="861" y="127"/>
                  <a:pt x="861" y="128"/>
                  <a:pt x="861" y="128"/>
                </a:cubicBezTo>
                <a:cubicBezTo>
                  <a:pt x="862" y="128"/>
                  <a:pt x="862" y="127"/>
                  <a:pt x="861" y="127"/>
                </a:cubicBezTo>
                <a:close/>
                <a:moveTo>
                  <a:pt x="843" y="120"/>
                </a:moveTo>
                <a:cubicBezTo>
                  <a:pt x="843" y="121"/>
                  <a:pt x="842" y="121"/>
                  <a:pt x="842" y="122"/>
                </a:cubicBezTo>
                <a:cubicBezTo>
                  <a:pt x="843" y="121"/>
                  <a:pt x="843" y="120"/>
                  <a:pt x="843" y="120"/>
                </a:cubicBezTo>
                <a:close/>
                <a:moveTo>
                  <a:pt x="859" y="124"/>
                </a:moveTo>
                <a:cubicBezTo>
                  <a:pt x="859" y="125"/>
                  <a:pt x="859" y="126"/>
                  <a:pt x="859" y="126"/>
                </a:cubicBezTo>
                <a:cubicBezTo>
                  <a:pt x="859" y="125"/>
                  <a:pt x="860" y="124"/>
                  <a:pt x="859" y="124"/>
                </a:cubicBezTo>
                <a:close/>
                <a:moveTo>
                  <a:pt x="862" y="124"/>
                </a:moveTo>
                <a:cubicBezTo>
                  <a:pt x="862" y="124"/>
                  <a:pt x="861" y="125"/>
                  <a:pt x="862" y="126"/>
                </a:cubicBezTo>
                <a:cubicBezTo>
                  <a:pt x="862" y="125"/>
                  <a:pt x="862" y="124"/>
                  <a:pt x="862" y="124"/>
                </a:cubicBezTo>
                <a:close/>
                <a:moveTo>
                  <a:pt x="839" y="118"/>
                </a:moveTo>
                <a:cubicBezTo>
                  <a:pt x="839" y="118"/>
                  <a:pt x="839" y="119"/>
                  <a:pt x="839" y="119"/>
                </a:cubicBezTo>
                <a:cubicBezTo>
                  <a:pt x="839" y="119"/>
                  <a:pt x="839" y="118"/>
                  <a:pt x="839" y="118"/>
                </a:cubicBezTo>
                <a:close/>
                <a:moveTo>
                  <a:pt x="844" y="116"/>
                </a:moveTo>
                <a:cubicBezTo>
                  <a:pt x="843" y="117"/>
                  <a:pt x="843" y="119"/>
                  <a:pt x="843" y="119"/>
                </a:cubicBezTo>
                <a:cubicBezTo>
                  <a:pt x="843" y="118"/>
                  <a:pt x="844" y="117"/>
                  <a:pt x="844" y="116"/>
                </a:cubicBezTo>
                <a:close/>
                <a:moveTo>
                  <a:pt x="862" y="120"/>
                </a:moveTo>
                <a:cubicBezTo>
                  <a:pt x="862" y="121"/>
                  <a:pt x="861" y="122"/>
                  <a:pt x="862" y="123"/>
                </a:cubicBezTo>
                <a:cubicBezTo>
                  <a:pt x="862" y="122"/>
                  <a:pt x="863" y="121"/>
                  <a:pt x="862" y="120"/>
                </a:cubicBezTo>
                <a:close/>
                <a:moveTo>
                  <a:pt x="855" y="118"/>
                </a:moveTo>
                <a:cubicBezTo>
                  <a:pt x="855" y="118"/>
                  <a:pt x="855" y="119"/>
                  <a:pt x="855" y="119"/>
                </a:cubicBezTo>
                <a:cubicBezTo>
                  <a:pt x="855" y="119"/>
                  <a:pt x="856" y="118"/>
                  <a:pt x="855" y="118"/>
                </a:cubicBezTo>
                <a:close/>
                <a:moveTo>
                  <a:pt x="858" y="117"/>
                </a:moveTo>
                <a:cubicBezTo>
                  <a:pt x="857" y="117"/>
                  <a:pt x="857" y="118"/>
                  <a:pt x="857" y="118"/>
                </a:cubicBezTo>
                <a:cubicBezTo>
                  <a:pt x="857" y="118"/>
                  <a:pt x="858" y="117"/>
                  <a:pt x="858" y="117"/>
                </a:cubicBezTo>
                <a:close/>
                <a:moveTo>
                  <a:pt x="860" y="116"/>
                </a:moveTo>
                <a:cubicBezTo>
                  <a:pt x="860" y="116"/>
                  <a:pt x="860" y="116"/>
                  <a:pt x="860" y="116"/>
                </a:cubicBezTo>
                <a:cubicBezTo>
                  <a:pt x="859" y="115"/>
                  <a:pt x="859" y="117"/>
                  <a:pt x="859" y="117"/>
                </a:cubicBezTo>
                <a:cubicBezTo>
                  <a:pt x="860" y="117"/>
                  <a:pt x="859" y="117"/>
                  <a:pt x="860" y="116"/>
                </a:cubicBezTo>
                <a:close/>
                <a:moveTo>
                  <a:pt x="849" y="110"/>
                </a:moveTo>
                <a:cubicBezTo>
                  <a:pt x="848" y="113"/>
                  <a:pt x="849" y="111"/>
                  <a:pt x="849" y="110"/>
                </a:cubicBezTo>
                <a:close/>
                <a:moveTo>
                  <a:pt x="845" y="105"/>
                </a:moveTo>
                <a:cubicBezTo>
                  <a:pt x="844" y="106"/>
                  <a:pt x="844" y="106"/>
                  <a:pt x="844" y="107"/>
                </a:cubicBezTo>
                <a:cubicBezTo>
                  <a:pt x="844" y="107"/>
                  <a:pt x="845" y="105"/>
                  <a:pt x="845" y="105"/>
                </a:cubicBezTo>
                <a:close/>
                <a:moveTo>
                  <a:pt x="844" y="105"/>
                </a:moveTo>
                <a:cubicBezTo>
                  <a:pt x="843" y="105"/>
                  <a:pt x="843" y="106"/>
                  <a:pt x="843" y="106"/>
                </a:cubicBezTo>
                <a:lnTo>
                  <a:pt x="844" y="105"/>
                </a:lnTo>
                <a:close/>
                <a:moveTo>
                  <a:pt x="836" y="101"/>
                </a:moveTo>
                <a:cubicBezTo>
                  <a:pt x="836" y="102"/>
                  <a:pt x="836" y="102"/>
                  <a:pt x="836" y="102"/>
                </a:cubicBezTo>
                <a:cubicBezTo>
                  <a:pt x="836" y="102"/>
                  <a:pt x="836" y="101"/>
                  <a:pt x="836" y="101"/>
                </a:cubicBezTo>
                <a:close/>
                <a:moveTo>
                  <a:pt x="838" y="98"/>
                </a:moveTo>
                <a:cubicBezTo>
                  <a:pt x="839" y="95"/>
                  <a:pt x="838" y="96"/>
                  <a:pt x="838" y="98"/>
                </a:cubicBezTo>
                <a:close/>
                <a:moveTo>
                  <a:pt x="828" y="135"/>
                </a:moveTo>
                <a:cubicBezTo>
                  <a:pt x="828" y="136"/>
                  <a:pt x="828" y="137"/>
                  <a:pt x="827" y="137"/>
                </a:cubicBezTo>
                <a:cubicBezTo>
                  <a:pt x="828" y="138"/>
                  <a:pt x="828" y="138"/>
                  <a:pt x="828" y="138"/>
                </a:cubicBezTo>
                <a:cubicBezTo>
                  <a:pt x="828" y="137"/>
                  <a:pt x="829" y="136"/>
                  <a:pt x="828" y="135"/>
                </a:cubicBezTo>
                <a:close/>
                <a:moveTo>
                  <a:pt x="846" y="121"/>
                </a:moveTo>
                <a:cubicBezTo>
                  <a:pt x="847" y="121"/>
                  <a:pt x="846" y="122"/>
                  <a:pt x="846" y="123"/>
                </a:cubicBezTo>
                <a:cubicBezTo>
                  <a:pt x="847" y="121"/>
                  <a:pt x="848" y="117"/>
                  <a:pt x="848" y="115"/>
                </a:cubicBezTo>
                <a:cubicBezTo>
                  <a:pt x="848" y="117"/>
                  <a:pt x="846" y="118"/>
                  <a:pt x="847" y="119"/>
                </a:cubicBezTo>
                <a:cubicBezTo>
                  <a:pt x="847" y="119"/>
                  <a:pt x="847" y="119"/>
                  <a:pt x="847" y="118"/>
                </a:cubicBezTo>
                <a:cubicBezTo>
                  <a:pt x="846" y="119"/>
                  <a:pt x="846" y="120"/>
                  <a:pt x="846" y="121"/>
                </a:cubicBezTo>
                <a:cubicBezTo>
                  <a:pt x="846" y="121"/>
                  <a:pt x="846" y="120"/>
                  <a:pt x="846" y="120"/>
                </a:cubicBezTo>
                <a:cubicBezTo>
                  <a:pt x="846" y="121"/>
                  <a:pt x="845" y="121"/>
                  <a:pt x="845" y="121"/>
                </a:cubicBezTo>
                <a:cubicBezTo>
                  <a:pt x="846" y="122"/>
                  <a:pt x="846" y="121"/>
                  <a:pt x="846" y="121"/>
                </a:cubicBezTo>
                <a:close/>
                <a:moveTo>
                  <a:pt x="860" y="122"/>
                </a:moveTo>
                <a:cubicBezTo>
                  <a:pt x="860" y="122"/>
                  <a:pt x="859" y="123"/>
                  <a:pt x="860" y="123"/>
                </a:cubicBezTo>
                <a:cubicBezTo>
                  <a:pt x="860" y="123"/>
                  <a:pt x="860" y="123"/>
                  <a:pt x="860" y="123"/>
                </a:cubicBezTo>
                <a:cubicBezTo>
                  <a:pt x="859" y="124"/>
                  <a:pt x="860" y="122"/>
                  <a:pt x="860" y="122"/>
                </a:cubicBezTo>
                <a:close/>
                <a:moveTo>
                  <a:pt x="861" y="115"/>
                </a:moveTo>
                <a:cubicBezTo>
                  <a:pt x="861" y="115"/>
                  <a:pt x="861" y="115"/>
                  <a:pt x="861" y="115"/>
                </a:cubicBezTo>
                <a:cubicBezTo>
                  <a:pt x="862" y="117"/>
                  <a:pt x="859" y="120"/>
                  <a:pt x="860" y="122"/>
                </a:cubicBezTo>
                <a:cubicBezTo>
                  <a:pt x="860" y="118"/>
                  <a:pt x="862" y="115"/>
                  <a:pt x="862" y="112"/>
                </a:cubicBezTo>
                <a:cubicBezTo>
                  <a:pt x="862" y="112"/>
                  <a:pt x="862" y="111"/>
                  <a:pt x="862" y="111"/>
                </a:cubicBezTo>
                <a:cubicBezTo>
                  <a:pt x="862" y="110"/>
                  <a:pt x="864" y="107"/>
                  <a:pt x="863" y="106"/>
                </a:cubicBezTo>
                <a:cubicBezTo>
                  <a:pt x="863" y="107"/>
                  <a:pt x="862" y="108"/>
                  <a:pt x="862" y="110"/>
                </a:cubicBezTo>
                <a:cubicBezTo>
                  <a:pt x="861" y="109"/>
                  <a:pt x="861" y="109"/>
                  <a:pt x="861" y="109"/>
                </a:cubicBezTo>
                <a:cubicBezTo>
                  <a:pt x="862" y="111"/>
                  <a:pt x="861" y="114"/>
                  <a:pt x="861" y="115"/>
                </a:cubicBezTo>
                <a:close/>
                <a:moveTo>
                  <a:pt x="842" y="104"/>
                </a:moveTo>
                <a:cubicBezTo>
                  <a:pt x="842" y="105"/>
                  <a:pt x="842" y="105"/>
                  <a:pt x="842" y="106"/>
                </a:cubicBezTo>
                <a:cubicBezTo>
                  <a:pt x="843" y="105"/>
                  <a:pt x="842" y="104"/>
                  <a:pt x="842" y="104"/>
                </a:cubicBezTo>
                <a:close/>
                <a:moveTo>
                  <a:pt x="707" y="252"/>
                </a:moveTo>
                <a:cubicBezTo>
                  <a:pt x="708" y="252"/>
                  <a:pt x="709" y="252"/>
                  <a:pt x="710" y="253"/>
                </a:cubicBezTo>
                <a:cubicBezTo>
                  <a:pt x="710" y="254"/>
                  <a:pt x="709" y="255"/>
                  <a:pt x="710" y="256"/>
                </a:cubicBezTo>
                <a:cubicBezTo>
                  <a:pt x="712" y="257"/>
                  <a:pt x="715" y="253"/>
                  <a:pt x="715" y="256"/>
                </a:cubicBezTo>
                <a:cubicBezTo>
                  <a:pt x="717" y="258"/>
                  <a:pt x="720" y="259"/>
                  <a:pt x="723" y="259"/>
                </a:cubicBezTo>
                <a:cubicBezTo>
                  <a:pt x="725" y="260"/>
                  <a:pt x="726" y="261"/>
                  <a:pt x="728" y="262"/>
                </a:cubicBezTo>
                <a:cubicBezTo>
                  <a:pt x="730" y="262"/>
                  <a:pt x="733" y="262"/>
                  <a:pt x="734" y="263"/>
                </a:cubicBezTo>
                <a:cubicBezTo>
                  <a:pt x="736" y="263"/>
                  <a:pt x="737" y="264"/>
                  <a:pt x="739" y="265"/>
                </a:cubicBezTo>
                <a:cubicBezTo>
                  <a:pt x="744" y="267"/>
                  <a:pt x="749" y="267"/>
                  <a:pt x="753" y="269"/>
                </a:cubicBezTo>
                <a:cubicBezTo>
                  <a:pt x="756" y="269"/>
                  <a:pt x="760" y="271"/>
                  <a:pt x="762" y="272"/>
                </a:cubicBezTo>
                <a:cubicBezTo>
                  <a:pt x="765" y="272"/>
                  <a:pt x="768" y="274"/>
                  <a:pt x="771" y="275"/>
                </a:cubicBezTo>
                <a:cubicBezTo>
                  <a:pt x="772" y="275"/>
                  <a:pt x="774" y="275"/>
                  <a:pt x="776" y="276"/>
                </a:cubicBezTo>
                <a:cubicBezTo>
                  <a:pt x="776" y="276"/>
                  <a:pt x="777" y="276"/>
                  <a:pt x="777" y="276"/>
                </a:cubicBezTo>
                <a:cubicBezTo>
                  <a:pt x="779" y="277"/>
                  <a:pt x="781" y="277"/>
                  <a:pt x="782" y="277"/>
                </a:cubicBezTo>
                <a:cubicBezTo>
                  <a:pt x="784" y="278"/>
                  <a:pt x="785" y="279"/>
                  <a:pt x="787" y="279"/>
                </a:cubicBezTo>
                <a:cubicBezTo>
                  <a:pt x="789" y="280"/>
                  <a:pt x="792" y="281"/>
                  <a:pt x="795" y="281"/>
                </a:cubicBezTo>
                <a:cubicBezTo>
                  <a:pt x="796" y="282"/>
                  <a:pt x="798" y="282"/>
                  <a:pt x="799" y="282"/>
                </a:cubicBezTo>
                <a:cubicBezTo>
                  <a:pt x="800" y="283"/>
                  <a:pt x="800" y="283"/>
                  <a:pt x="801" y="283"/>
                </a:cubicBezTo>
                <a:cubicBezTo>
                  <a:pt x="802" y="283"/>
                  <a:pt x="802" y="283"/>
                  <a:pt x="802" y="283"/>
                </a:cubicBezTo>
                <a:cubicBezTo>
                  <a:pt x="803" y="284"/>
                  <a:pt x="803" y="284"/>
                  <a:pt x="803" y="284"/>
                </a:cubicBezTo>
                <a:cubicBezTo>
                  <a:pt x="803" y="284"/>
                  <a:pt x="803" y="284"/>
                  <a:pt x="803" y="284"/>
                </a:cubicBezTo>
                <a:cubicBezTo>
                  <a:pt x="803" y="284"/>
                  <a:pt x="803" y="284"/>
                  <a:pt x="803" y="284"/>
                </a:cubicBezTo>
                <a:cubicBezTo>
                  <a:pt x="804" y="285"/>
                  <a:pt x="805" y="284"/>
                  <a:pt x="806" y="285"/>
                </a:cubicBezTo>
                <a:cubicBezTo>
                  <a:pt x="807" y="285"/>
                  <a:pt x="808" y="286"/>
                  <a:pt x="809" y="287"/>
                </a:cubicBezTo>
                <a:cubicBezTo>
                  <a:pt x="810" y="286"/>
                  <a:pt x="811" y="287"/>
                  <a:pt x="812" y="288"/>
                </a:cubicBezTo>
                <a:cubicBezTo>
                  <a:pt x="813" y="288"/>
                  <a:pt x="813" y="288"/>
                  <a:pt x="813" y="288"/>
                </a:cubicBezTo>
                <a:cubicBezTo>
                  <a:pt x="813" y="288"/>
                  <a:pt x="813" y="287"/>
                  <a:pt x="813" y="287"/>
                </a:cubicBezTo>
                <a:cubicBezTo>
                  <a:pt x="813" y="287"/>
                  <a:pt x="813" y="287"/>
                  <a:pt x="813" y="286"/>
                </a:cubicBezTo>
                <a:cubicBezTo>
                  <a:pt x="813" y="286"/>
                  <a:pt x="813" y="286"/>
                  <a:pt x="813" y="286"/>
                </a:cubicBezTo>
                <a:cubicBezTo>
                  <a:pt x="813" y="285"/>
                  <a:pt x="813" y="285"/>
                  <a:pt x="813" y="284"/>
                </a:cubicBezTo>
                <a:cubicBezTo>
                  <a:pt x="813" y="282"/>
                  <a:pt x="813" y="282"/>
                  <a:pt x="813" y="282"/>
                </a:cubicBezTo>
                <a:cubicBezTo>
                  <a:pt x="813" y="282"/>
                  <a:pt x="812" y="281"/>
                  <a:pt x="812" y="280"/>
                </a:cubicBezTo>
                <a:cubicBezTo>
                  <a:pt x="812" y="280"/>
                  <a:pt x="813" y="280"/>
                  <a:pt x="813" y="279"/>
                </a:cubicBezTo>
                <a:cubicBezTo>
                  <a:pt x="813" y="279"/>
                  <a:pt x="812" y="279"/>
                  <a:pt x="812" y="279"/>
                </a:cubicBezTo>
                <a:cubicBezTo>
                  <a:pt x="812" y="278"/>
                  <a:pt x="812" y="278"/>
                  <a:pt x="812" y="278"/>
                </a:cubicBezTo>
                <a:cubicBezTo>
                  <a:pt x="812" y="277"/>
                  <a:pt x="812" y="277"/>
                  <a:pt x="812" y="277"/>
                </a:cubicBezTo>
                <a:cubicBezTo>
                  <a:pt x="812" y="276"/>
                  <a:pt x="812" y="276"/>
                  <a:pt x="812" y="275"/>
                </a:cubicBezTo>
                <a:cubicBezTo>
                  <a:pt x="813" y="270"/>
                  <a:pt x="813" y="265"/>
                  <a:pt x="813" y="259"/>
                </a:cubicBezTo>
                <a:cubicBezTo>
                  <a:pt x="813" y="254"/>
                  <a:pt x="813" y="250"/>
                  <a:pt x="813" y="245"/>
                </a:cubicBezTo>
                <a:cubicBezTo>
                  <a:pt x="815" y="226"/>
                  <a:pt x="815" y="226"/>
                  <a:pt x="815" y="226"/>
                </a:cubicBezTo>
                <a:cubicBezTo>
                  <a:pt x="815" y="219"/>
                  <a:pt x="816" y="212"/>
                  <a:pt x="817" y="206"/>
                </a:cubicBezTo>
                <a:cubicBezTo>
                  <a:pt x="817" y="206"/>
                  <a:pt x="818" y="205"/>
                  <a:pt x="818" y="205"/>
                </a:cubicBezTo>
                <a:cubicBezTo>
                  <a:pt x="818" y="204"/>
                  <a:pt x="817" y="204"/>
                  <a:pt x="818" y="204"/>
                </a:cubicBezTo>
                <a:cubicBezTo>
                  <a:pt x="818" y="203"/>
                  <a:pt x="818" y="203"/>
                  <a:pt x="818" y="203"/>
                </a:cubicBezTo>
                <a:cubicBezTo>
                  <a:pt x="819" y="197"/>
                  <a:pt x="820" y="192"/>
                  <a:pt x="822" y="186"/>
                </a:cubicBezTo>
                <a:cubicBezTo>
                  <a:pt x="822" y="185"/>
                  <a:pt x="822" y="186"/>
                  <a:pt x="822" y="186"/>
                </a:cubicBezTo>
                <a:cubicBezTo>
                  <a:pt x="823" y="183"/>
                  <a:pt x="824" y="178"/>
                  <a:pt x="825" y="175"/>
                </a:cubicBezTo>
                <a:cubicBezTo>
                  <a:pt x="825" y="173"/>
                  <a:pt x="825" y="171"/>
                  <a:pt x="826" y="170"/>
                </a:cubicBezTo>
                <a:cubicBezTo>
                  <a:pt x="826" y="169"/>
                  <a:pt x="825" y="169"/>
                  <a:pt x="825" y="169"/>
                </a:cubicBezTo>
                <a:cubicBezTo>
                  <a:pt x="826" y="169"/>
                  <a:pt x="826" y="169"/>
                  <a:pt x="826" y="169"/>
                </a:cubicBezTo>
                <a:cubicBezTo>
                  <a:pt x="826" y="167"/>
                  <a:pt x="826" y="167"/>
                  <a:pt x="826" y="167"/>
                </a:cubicBezTo>
                <a:cubicBezTo>
                  <a:pt x="827" y="164"/>
                  <a:pt x="828" y="160"/>
                  <a:pt x="829" y="156"/>
                </a:cubicBezTo>
                <a:cubicBezTo>
                  <a:pt x="829" y="155"/>
                  <a:pt x="829" y="155"/>
                  <a:pt x="829" y="154"/>
                </a:cubicBezTo>
                <a:cubicBezTo>
                  <a:pt x="830" y="154"/>
                  <a:pt x="830" y="154"/>
                  <a:pt x="829" y="153"/>
                </a:cubicBezTo>
                <a:cubicBezTo>
                  <a:pt x="829" y="153"/>
                  <a:pt x="830" y="151"/>
                  <a:pt x="830" y="152"/>
                </a:cubicBezTo>
                <a:cubicBezTo>
                  <a:pt x="830" y="151"/>
                  <a:pt x="830" y="152"/>
                  <a:pt x="830" y="152"/>
                </a:cubicBezTo>
                <a:cubicBezTo>
                  <a:pt x="831" y="151"/>
                  <a:pt x="831" y="149"/>
                  <a:pt x="831" y="147"/>
                </a:cubicBezTo>
                <a:cubicBezTo>
                  <a:pt x="831" y="146"/>
                  <a:pt x="832" y="144"/>
                  <a:pt x="833" y="142"/>
                </a:cubicBezTo>
                <a:cubicBezTo>
                  <a:pt x="833" y="144"/>
                  <a:pt x="833" y="146"/>
                  <a:pt x="835" y="147"/>
                </a:cubicBezTo>
                <a:cubicBezTo>
                  <a:pt x="836" y="145"/>
                  <a:pt x="836" y="141"/>
                  <a:pt x="837" y="140"/>
                </a:cubicBezTo>
                <a:cubicBezTo>
                  <a:pt x="838" y="135"/>
                  <a:pt x="839" y="130"/>
                  <a:pt x="840" y="125"/>
                </a:cubicBezTo>
                <a:cubicBezTo>
                  <a:pt x="840" y="124"/>
                  <a:pt x="840" y="124"/>
                  <a:pt x="840" y="124"/>
                </a:cubicBezTo>
                <a:cubicBezTo>
                  <a:pt x="842" y="119"/>
                  <a:pt x="842" y="114"/>
                  <a:pt x="844" y="108"/>
                </a:cubicBezTo>
                <a:cubicBezTo>
                  <a:pt x="842" y="119"/>
                  <a:pt x="839" y="128"/>
                  <a:pt x="838" y="138"/>
                </a:cubicBezTo>
                <a:cubicBezTo>
                  <a:pt x="837" y="140"/>
                  <a:pt x="836" y="146"/>
                  <a:pt x="835" y="150"/>
                </a:cubicBezTo>
                <a:cubicBezTo>
                  <a:pt x="835" y="152"/>
                  <a:pt x="836" y="153"/>
                  <a:pt x="838" y="152"/>
                </a:cubicBezTo>
                <a:cubicBezTo>
                  <a:pt x="840" y="150"/>
                  <a:pt x="839" y="147"/>
                  <a:pt x="840" y="145"/>
                </a:cubicBezTo>
                <a:cubicBezTo>
                  <a:pt x="841" y="145"/>
                  <a:pt x="841" y="144"/>
                  <a:pt x="842" y="145"/>
                </a:cubicBezTo>
                <a:cubicBezTo>
                  <a:pt x="842" y="150"/>
                  <a:pt x="840" y="156"/>
                  <a:pt x="840" y="160"/>
                </a:cubicBezTo>
                <a:cubicBezTo>
                  <a:pt x="840" y="161"/>
                  <a:pt x="840" y="162"/>
                  <a:pt x="840" y="163"/>
                </a:cubicBezTo>
                <a:cubicBezTo>
                  <a:pt x="840" y="163"/>
                  <a:pt x="840" y="164"/>
                  <a:pt x="841" y="164"/>
                </a:cubicBezTo>
                <a:cubicBezTo>
                  <a:pt x="841" y="164"/>
                  <a:pt x="841" y="164"/>
                  <a:pt x="842" y="164"/>
                </a:cubicBezTo>
                <a:cubicBezTo>
                  <a:pt x="842" y="159"/>
                  <a:pt x="846" y="156"/>
                  <a:pt x="846" y="151"/>
                </a:cubicBezTo>
                <a:cubicBezTo>
                  <a:pt x="847" y="150"/>
                  <a:pt x="848" y="149"/>
                  <a:pt x="849" y="149"/>
                </a:cubicBezTo>
                <a:cubicBezTo>
                  <a:pt x="849" y="147"/>
                  <a:pt x="850" y="145"/>
                  <a:pt x="850" y="143"/>
                </a:cubicBezTo>
                <a:cubicBezTo>
                  <a:pt x="850" y="142"/>
                  <a:pt x="850" y="142"/>
                  <a:pt x="850" y="142"/>
                </a:cubicBezTo>
                <a:cubicBezTo>
                  <a:pt x="851" y="137"/>
                  <a:pt x="851" y="133"/>
                  <a:pt x="853" y="129"/>
                </a:cubicBezTo>
                <a:cubicBezTo>
                  <a:pt x="853" y="133"/>
                  <a:pt x="852" y="136"/>
                  <a:pt x="851" y="140"/>
                </a:cubicBezTo>
                <a:cubicBezTo>
                  <a:pt x="851" y="140"/>
                  <a:pt x="852" y="141"/>
                  <a:pt x="852" y="141"/>
                </a:cubicBezTo>
                <a:cubicBezTo>
                  <a:pt x="851" y="144"/>
                  <a:pt x="850" y="149"/>
                  <a:pt x="849" y="152"/>
                </a:cubicBezTo>
                <a:cubicBezTo>
                  <a:pt x="850" y="153"/>
                  <a:pt x="851" y="153"/>
                  <a:pt x="851" y="152"/>
                </a:cubicBezTo>
                <a:cubicBezTo>
                  <a:pt x="851" y="152"/>
                  <a:pt x="851" y="153"/>
                  <a:pt x="851" y="153"/>
                </a:cubicBezTo>
                <a:cubicBezTo>
                  <a:pt x="851" y="153"/>
                  <a:pt x="851" y="153"/>
                  <a:pt x="852" y="153"/>
                </a:cubicBezTo>
                <a:cubicBezTo>
                  <a:pt x="851" y="155"/>
                  <a:pt x="851" y="155"/>
                  <a:pt x="851" y="157"/>
                </a:cubicBezTo>
                <a:cubicBezTo>
                  <a:pt x="851" y="158"/>
                  <a:pt x="851" y="158"/>
                  <a:pt x="852" y="158"/>
                </a:cubicBezTo>
                <a:cubicBezTo>
                  <a:pt x="852" y="156"/>
                  <a:pt x="853" y="155"/>
                  <a:pt x="853" y="153"/>
                </a:cubicBezTo>
                <a:cubicBezTo>
                  <a:pt x="853" y="152"/>
                  <a:pt x="853" y="151"/>
                  <a:pt x="853" y="151"/>
                </a:cubicBezTo>
                <a:cubicBezTo>
                  <a:pt x="853" y="150"/>
                  <a:pt x="853" y="150"/>
                  <a:pt x="854" y="150"/>
                </a:cubicBezTo>
                <a:cubicBezTo>
                  <a:pt x="854" y="149"/>
                  <a:pt x="853" y="149"/>
                  <a:pt x="853" y="148"/>
                </a:cubicBezTo>
                <a:cubicBezTo>
                  <a:pt x="853" y="148"/>
                  <a:pt x="854" y="148"/>
                  <a:pt x="854" y="147"/>
                </a:cubicBezTo>
                <a:cubicBezTo>
                  <a:pt x="855" y="145"/>
                  <a:pt x="854" y="143"/>
                  <a:pt x="855" y="141"/>
                </a:cubicBezTo>
                <a:cubicBezTo>
                  <a:pt x="855" y="140"/>
                  <a:pt x="856" y="139"/>
                  <a:pt x="857" y="137"/>
                </a:cubicBezTo>
                <a:cubicBezTo>
                  <a:pt x="857" y="138"/>
                  <a:pt x="856" y="139"/>
                  <a:pt x="856" y="140"/>
                </a:cubicBezTo>
                <a:cubicBezTo>
                  <a:pt x="855" y="144"/>
                  <a:pt x="856" y="148"/>
                  <a:pt x="855" y="151"/>
                </a:cubicBezTo>
                <a:cubicBezTo>
                  <a:pt x="856" y="152"/>
                  <a:pt x="856" y="151"/>
                  <a:pt x="857" y="151"/>
                </a:cubicBezTo>
                <a:cubicBezTo>
                  <a:pt x="857" y="150"/>
                  <a:pt x="857" y="149"/>
                  <a:pt x="857" y="148"/>
                </a:cubicBezTo>
                <a:cubicBezTo>
                  <a:pt x="857" y="148"/>
                  <a:pt x="857" y="149"/>
                  <a:pt x="857" y="148"/>
                </a:cubicBezTo>
                <a:cubicBezTo>
                  <a:pt x="857" y="146"/>
                  <a:pt x="857" y="144"/>
                  <a:pt x="858" y="141"/>
                </a:cubicBezTo>
                <a:cubicBezTo>
                  <a:pt x="858" y="141"/>
                  <a:pt x="858" y="140"/>
                  <a:pt x="859" y="141"/>
                </a:cubicBezTo>
                <a:cubicBezTo>
                  <a:pt x="859" y="140"/>
                  <a:pt x="859" y="140"/>
                  <a:pt x="860" y="140"/>
                </a:cubicBezTo>
                <a:cubicBezTo>
                  <a:pt x="860" y="139"/>
                  <a:pt x="859" y="140"/>
                  <a:pt x="859" y="140"/>
                </a:cubicBezTo>
                <a:cubicBezTo>
                  <a:pt x="860" y="139"/>
                  <a:pt x="859" y="138"/>
                  <a:pt x="860" y="138"/>
                </a:cubicBezTo>
                <a:cubicBezTo>
                  <a:pt x="860" y="134"/>
                  <a:pt x="861" y="132"/>
                  <a:pt x="861" y="128"/>
                </a:cubicBezTo>
                <a:cubicBezTo>
                  <a:pt x="861" y="131"/>
                  <a:pt x="861" y="134"/>
                  <a:pt x="860" y="137"/>
                </a:cubicBezTo>
                <a:cubicBezTo>
                  <a:pt x="860" y="138"/>
                  <a:pt x="861" y="137"/>
                  <a:pt x="861" y="138"/>
                </a:cubicBezTo>
                <a:cubicBezTo>
                  <a:pt x="861" y="139"/>
                  <a:pt x="860" y="139"/>
                  <a:pt x="860" y="140"/>
                </a:cubicBezTo>
                <a:cubicBezTo>
                  <a:pt x="860" y="141"/>
                  <a:pt x="860" y="142"/>
                  <a:pt x="860" y="143"/>
                </a:cubicBezTo>
                <a:cubicBezTo>
                  <a:pt x="860" y="144"/>
                  <a:pt x="859" y="145"/>
                  <a:pt x="859" y="146"/>
                </a:cubicBezTo>
                <a:cubicBezTo>
                  <a:pt x="860" y="147"/>
                  <a:pt x="860" y="148"/>
                  <a:pt x="860" y="149"/>
                </a:cubicBezTo>
                <a:cubicBezTo>
                  <a:pt x="860" y="150"/>
                  <a:pt x="860" y="149"/>
                  <a:pt x="860" y="150"/>
                </a:cubicBezTo>
                <a:cubicBezTo>
                  <a:pt x="861" y="151"/>
                  <a:pt x="861" y="150"/>
                  <a:pt x="862" y="150"/>
                </a:cubicBezTo>
                <a:cubicBezTo>
                  <a:pt x="862" y="151"/>
                  <a:pt x="861" y="150"/>
                  <a:pt x="861" y="151"/>
                </a:cubicBezTo>
                <a:cubicBezTo>
                  <a:pt x="861" y="151"/>
                  <a:pt x="861" y="152"/>
                  <a:pt x="862" y="152"/>
                </a:cubicBezTo>
                <a:cubicBezTo>
                  <a:pt x="861" y="154"/>
                  <a:pt x="861" y="155"/>
                  <a:pt x="861" y="157"/>
                </a:cubicBezTo>
                <a:cubicBezTo>
                  <a:pt x="861" y="157"/>
                  <a:pt x="861" y="156"/>
                  <a:pt x="861" y="157"/>
                </a:cubicBezTo>
                <a:cubicBezTo>
                  <a:pt x="861" y="157"/>
                  <a:pt x="861" y="160"/>
                  <a:pt x="861" y="160"/>
                </a:cubicBezTo>
                <a:cubicBezTo>
                  <a:pt x="861" y="162"/>
                  <a:pt x="861" y="163"/>
                  <a:pt x="860" y="165"/>
                </a:cubicBezTo>
                <a:cubicBezTo>
                  <a:pt x="860" y="166"/>
                  <a:pt x="861" y="165"/>
                  <a:pt x="861" y="166"/>
                </a:cubicBezTo>
                <a:cubicBezTo>
                  <a:pt x="861" y="167"/>
                  <a:pt x="861" y="168"/>
                  <a:pt x="860" y="169"/>
                </a:cubicBezTo>
                <a:cubicBezTo>
                  <a:pt x="861" y="170"/>
                  <a:pt x="861" y="172"/>
                  <a:pt x="860" y="173"/>
                </a:cubicBezTo>
                <a:cubicBezTo>
                  <a:pt x="861" y="173"/>
                  <a:pt x="861" y="172"/>
                  <a:pt x="862" y="172"/>
                </a:cubicBezTo>
                <a:cubicBezTo>
                  <a:pt x="862" y="172"/>
                  <a:pt x="861" y="173"/>
                  <a:pt x="861" y="174"/>
                </a:cubicBezTo>
                <a:cubicBezTo>
                  <a:pt x="861" y="178"/>
                  <a:pt x="862" y="181"/>
                  <a:pt x="861" y="186"/>
                </a:cubicBezTo>
                <a:cubicBezTo>
                  <a:pt x="861" y="187"/>
                  <a:pt x="862" y="187"/>
                  <a:pt x="861" y="188"/>
                </a:cubicBezTo>
                <a:cubicBezTo>
                  <a:pt x="861" y="188"/>
                  <a:pt x="862" y="188"/>
                  <a:pt x="862" y="188"/>
                </a:cubicBezTo>
                <a:cubicBezTo>
                  <a:pt x="862" y="190"/>
                  <a:pt x="860" y="196"/>
                  <a:pt x="862" y="198"/>
                </a:cubicBezTo>
                <a:cubicBezTo>
                  <a:pt x="861" y="198"/>
                  <a:pt x="861" y="197"/>
                  <a:pt x="861" y="198"/>
                </a:cubicBezTo>
                <a:cubicBezTo>
                  <a:pt x="861" y="199"/>
                  <a:pt x="860" y="200"/>
                  <a:pt x="861" y="201"/>
                </a:cubicBezTo>
                <a:cubicBezTo>
                  <a:pt x="861" y="204"/>
                  <a:pt x="860" y="206"/>
                  <a:pt x="861" y="208"/>
                </a:cubicBezTo>
                <a:cubicBezTo>
                  <a:pt x="860" y="209"/>
                  <a:pt x="860" y="210"/>
                  <a:pt x="860" y="210"/>
                </a:cubicBezTo>
                <a:cubicBezTo>
                  <a:pt x="860" y="211"/>
                  <a:pt x="860" y="213"/>
                  <a:pt x="860" y="214"/>
                </a:cubicBezTo>
                <a:cubicBezTo>
                  <a:pt x="859" y="231"/>
                  <a:pt x="857" y="248"/>
                  <a:pt x="857" y="264"/>
                </a:cubicBezTo>
                <a:cubicBezTo>
                  <a:pt x="856" y="268"/>
                  <a:pt x="857" y="273"/>
                  <a:pt x="857" y="277"/>
                </a:cubicBezTo>
                <a:cubicBezTo>
                  <a:pt x="857" y="277"/>
                  <a:pt x="857" y="277"/>
                  <a:pt x="857" y="278"/>
                </a:cubicBezTo>
                <a:cubicBezTo>
                  <a:pt x="857" y="279"/>
                  <a:pt x="857" y="279"/>
                  <a:pt x="857" y="279"/>
                </a:cubicBezTo>
                <a:cubicBezTo>
                  <a:pt x="857" y="280"/>
                  <a:pt x="857" y="281"/>
                  <a:pt x="857" y="282"/>
                </a:cubicBezTo>
                <a:cubicBezTo>
                  <a:pt x="857" y="291"/>
                  <a:pt x="857" y="302"/>
                  <a:pt x="859" y="311"/>
                </a:cubicBezTo>
                <a:cubicBezTo>
                  <a:pt x="858" y="317"/>
                  <a:pt x="860" y="324"/>
                  <a:pt x="860" y="331"/>
                </a:cubicBezTo>
                <a:cubicBezTo>
                  <a:pt x="860" y="334"/>
                  <a:pt x="860" y="336"/>
                  <a:pt x="860" y="339"/>
                </a:cubicBezTo>
                <a:cubicBezTo>
                  <a:pt x="861" y="340"/>
                  <a:pt x="861" y="342"/>
                  <a:pt x="861" y="343"/>
                </a:cubicBezTo>
                <a:cubicBezTo>
                  <a:pt x="861" y="345"/>
                  <a:pt x="861" y="347"/>
                  <a:pt x="861" y="349"/>
                </a:cubicBezTo>
                <a:cubicBezTo>
                  <a:pt x="861" y="350"/>
                  <a:pt x="861" y="350"/>
                  <a:pt x="861" y="350"/>
                </a:cubicBezTo>
                <a:cubicBezTo>
                  <a:pt x="861" y="351"/>
                  <a:pt x="861" y="351"/>
                  <a:pt x="861" y="351"/>
                </a:cubicBezTo>
                <a:cubicBezTo>
                  <a:pt x="861" y="351"/>
                  <a:pt x="861" y="351"/>
                  <a:pt x="861" y="351"/>
                </a:cubicBezTo>
                <a:cubicBezTo>
                  <a:pt x="861" y="351"/>
                  <a:pt x="860" y="350"/>
                  <a:pt x="860" y="350"/>
                </a:cubicBezTo>
                <a:cubicBezTo>
                  <a:pt x="859" y="350"/>
                  <a:pt x="858" y="350"/>
                  <a:pt x="857" y="349"/>
                </a:cubicBezTo>
                <a:cubicBezTo>
                  <a:pt x="854" y="349"/>
                  <a:pt x="853" y="349"/>
                  <a:pt x="851" y="348"/>
                </a:cubicBezTo>
                <a:cubicBezTo>
                  <a:pt x="843" y="346"/>
                  <a:pt x="834" y="342"/>
                  <a:pt x="826" y="340"/>
                </a:cubicBezTo>
                <a:cubicBezTo>
                  <a:pt x="824" y="340"/>
                  <a:pt x="821" y="338"/>
                  <a:pt x="819" y="338"/>
                </a:cubicBezTo>
                <a:cubicBezTo>
                  <a:pt x="818" y="338"/>
                  <a:pt x="817" y="338"/>
                  <a:pt x="816" y="337"/>
                </a:cubicBezTo>
                <a:cubicBezTo>
                  <a:pt x="812" y="336"/>
                  <a:pt x="807" y="334"/>
                  <a:pt x="803" y="334"/>
                </a:cubicBezTo>
                <a:cubicBezTo>
                  <a:pt x="801" y="333"/>
                  <a:pt x="799" y="332"/>
                  <a:pt x="797" y="331"/>
                </a:cubicBezTo>
                <a:cubicBezTo>
                  <a:pt x="794" y="331"/>
                  <a:pt x="792" y="330"/>
                  <a:pt x="790" y="330"/>
                </a:cubicBezTo>
                <a:cubicBezTo>
                  <a:pt x="789" y="329"/>
                  <a:pt x="788" y="329"/>
                  <a:pt x="788" y="329"/>
                </a:cubicBezTo>
                <a:cubicBezTo>
                  <a:pt x="787" y="329"/>
                  <a:pt x="787" y="329"/>
                  <a:pt x="786" y="328"/>
                </a:cubicBezTo>
                <a:cubicBezTo>
                  <a:pt x="783" y="328"/>
                  <a:pt x="779" y="327"/>
                  <a:pt x="776" y="325"/>
                </a:cubicBezTo>
                <a:cubicBezTo>
                  <a:pt x="775" y="325"/>
                  <a:pt x="775" y="325"/>
                  <a:pt x="775" y="326"/>
                </a:cubicBezTo>
                <a:cubicBezTo>
                  <a:pt x="773" y="324"/>
                  <a:pt x="770" y="325"/>
                  <a:pt x="768" y="324"/>
                </a:cubicBezTo>
                <a:cubicBezTo>
                  <a:pt x="767" y="324"/>
                  <a:pt x="767" y="324"/>
                  <a:pt x="767" y="324"/>
                </a:cubicBezTo>
                <a:cubicBezTo>
                  <a:pt x="766" y="323"/>
                  <a:pt x="765" y="323"/>
                  <a:pt x="763" y="323"/>
                </a:cubicBezTo>
                <a:cubicBezTo>
                  <a:pt x="759" y="321"/>
                  <a:pt x="755" y="321"/>
                  <a:pt x="751" y="319"/>
                </a:cubicBezTo>
                <a:cubicBezTo>
                  <a:pt x="749" y="320"/>
                  <a:pt x="746" y="319"/>
                  <a:pt x="744" y="318"/>
                </a:cubicBezTo>
                <a:cubicBezTo>
                  <a:pt x="743" y="318"/>
                  <a:pt x="743" y="319"/>
                  <a:pt x="742" y="318"/>
                </a:cubicBezTo>
                <a:cubicBezTo>
                  <a:pt x="741" y="318"/>
                  <a:pt x="741" y="318"/>
                  <a:pt x="741" y="318"/>
                </a:cubicBezTo>
                <a:cubicBezTo>
                  <a:pt x="740" y="318"/>
                  <a:pt x="740" y="318"/>
                  <a:pt x="739" y="318"/>
                </a:cubicBezTo>
                <a:cubicBezTo>
                  <a:pt x="738" y="317"/>
                  <a:pt x="738" y="317"/>
                  <a:pt x="737" y="316"/>
                </a:cubicBezTo>
                <a:cubicBezTo>
                  <a:pt x="736" y="316"/>
                  <a:pt x="736" y="317"/>
                  <a:pt x="735" y="316"/>
                </a:cubicBezTo>
                <a:cubicBezTo>
                  <a:pt x="734" y="316"/>
                  <a:pt x="733" y="315"/>
                  <a:pt x="733" y="315"/>
                </a:cubicBezTo>
                <a:cubicBezTo>
                  <a:pt x="731" y="315"/>
                  <a:pt x="729" y="316"/>
                  <a:pt x="727" y="314"/>
                </a:cubicBezTo>
                <a:cubicBezTo>
                  <a:pt x="725" y="314"/>
                  <a:pt x="724" y="313"/>
                  <a:pt x="722" y="313"/>
                </a:cubicBezTo>
                <a:cubicBezTo>
                  <a:pt x="721" y="313"/>
                  <a:pt x="720" y="313"/>
                  <a:pt x="719" y="313"/>
                </a:cubicBezTo>
                <a:cubicBezTo>
                  <a:pt x="718" y="313"/>
                  <a:pt x="718" y="313"/>
                  <a:pt x="717" y="313"/>
                </a:cubicBezTo>
                <a:cubicBezTo>
                  <a:pt x="715" y="312"/>
                  <a:pt x="713" y="313"/>
                  <a:pt x="711" y="311"/>
                </a:cubicBezTo>
                <a:cubicBezTo>
                  <a:pt x="708" y="312"/>
                  <a:pt x="703" y="309"/>
                  <a:pt x="701" y="311"/>
                </a:cubicBezTo>
                <a:cubicBezTo>
                  <a:pt x="701" y="312"/>
                  <a:pt x="700" y="313"/>
                  <a:pt x="699" y="313"/>
                </a:cubicBezTo>
                <a:cubicBezTo>
                  <a:pt x="698" y="313"/>
                  <a:pt x="698" y="312"/>
                  <a:pt x="697" y="311"/>
                </a:cubicBezTo>
                <a:cubicBezTo>
                  <a:pt x="696" y="311"/>
                  <a:pt x="693" y="310"/>
                  <a:pt x="692" y="310"/>
                </a:cubicBezTo>
                <a:cubicBezTo>
                  <a:pt x="691" y="310"/>
                  <a:pt x="691" y="311"/>
                  <a:pt x="690" y="311"/>
                </a:cubicBezTo>
                <a:cubicBezTo>
                  <a:pt x="689" y="311"/>
                  <a:pt x="688" y="309"/>
                  <a:pt x="687" y="309"/>
                </a:cubicBezTo>
                <a:cubicBezTo>
                  <a:pt x="686" y="309"/>
                  <a:pt x="685" y="310"/>
                  <a:pt x="684" y="310"/>
                </a:cubicBezTo>
                <a:cubicBezTo>
                  <a:pt x="683" y="309"/>
                  <a:pt x="682" y="308"/>
                  <a:pt x="682" y="307"/>
                </a:cubicBezTo>
                <a:cubicBezTo>
                  <a:pt x="682" y="307"/>
                  <a:pt x="682" y="307"/>
                  <a:pt x="681" y="307"/>
                </a:cubicBezTo>
                <a:cubicBezTo>
                  <a:pt x="680" y="305"/>
                  <a:pt x="677" y="304"/>
                  <a:pt x="674" y="304"/>
                </a:cubicBezTo>
                <a:cubicBezTo>
                  <a:pt x="674" y="303"/>
                  <a:pt x="673" y="303"/>
                  <a:pt x="673" y="303"/>
                </a:cubicBezTo>
                <a:cubicBezTo>
                  <a:pt x="670" y="302"/>
                  <a:pt x="668" y="299"/>
                  <a:pt x="666" y="296"/>
                </a:cubicBezTo>
                <a:cubicBezTo>
                  <a:pt x="666" y="296"/>
                  <a:pt x="665" y="296"/>
                  <a:pt x="665" y="295"/>
                </a:cubicBezTo>
                <a:cubicBezTo>
                  <a:pt x="664" y="294"/>
                  <a:pt x="664" y="293"/>
                  <a:pt x="663" y="292"/>
                </a:cubicBezTo>
                <a:cubicBezTo>
                  <a:pt x="663" y="291"/>
                  <a:pt x="662" y="291"/>
                  <a:pt x="662" y="290"/>
                </a:cubicBezTo>
                <a:cubicBezTo>
                  <a:pt x="662" y="288"/>
                  <a:pt x="661" y="287"/>
                  <a:pt x="660" y="286"/>
                </a:cubicBezTo>
                <a:cubicBezTo>
                  <a:pt x="660" y="285"/>
                  <a:pt x="659" y="284"/>
                  <a:pt x="659" y="283"/>
                </a:cubicBezTo>
                <a:cubicBezTo>
                  <a:pt x="658" y="281"/>
                  <a:pt x="659" y="279"/>
                  <a:pt x="658" y="277"/>
                </a:cubicBezTo>
                <a:cubicBezTo>
                  <a:pt x="659" y="274"/>
                  <a:pt x="659" y="271"/>
                  <a:pt x="660" y="267"/>
                </a:cubicBezTo>
                <a:cubicBezTo>
                  <a:pt x="660" y="267"/>
                  <a:pt x="659" y="267"/>
                  <a:pt x="660" y="266"/>
                </a:cubicBezTo>
                <a:cubicBezTo>
                  <a:pt x="661" y="265"/>
                  <a:pt x="661" y="263"/>
                  <a:pt x="662" y="261"/>
                </a:cubicBezTo>
                <a:cubicBezTo>
                  <a:pt x="663" y="261"/>
                  <a:pt x="663" y="260"/>
                  <a:pt x="664" y="260"/>
                </a:cubicBezTo>
                <a:cubicBezTo>
                  <a:pt x="665" y="259"/>
                  <a:pt x="665" y="258"/>
                  <a:pt x="666" y="257"/>
                </a:cubicBezTo>
                <a:cubicBezTo>
                  <a:pt x="670" y="256"/>
                  <a:pt x="673" y="253"/>
                  <a:pt x="677" y="251"/>
                </a:cubicBezTo>
                <a:cubicBezTo>
                  <a:pt x="677" y="251"/>
                  <a:pt x="678" y="251"/>
                  <a:pt x="678" y="251"/>
                </a:cubicBezTo>
                <a:cubicBezTo>
                  <a:pt x="680" y="250"/>
                  <a:pt x="682" y="250"/>
                  <a:pt x="684" y="249"/>
                </a:cubicBezTo>
                <a:cubicBezTo>
                  <a:pt x="685" y="248"/>
                  <a:pt x="687" y="249"/>
                  <a:pt x="689" y="249"/>
                </a:cubicBezTo>
                <a:cubicBezTo>
                  <a:pt x="690" y="249"/>
                  <a:pt x="690" y="248"/>
                  <a:pt x="692" y="249"/>
                </a:cubicBezTo>
                <a:cubicBezTo>
                  <a:pt x="693" y="249"/>
                  <a:pt x="695" y="248"/>
                  <a:pt x="696" y="248"/>
                </a:cubicBezTo>
                <a:cubicBezTo>
                  <a:pt x="698" y="248"/>
                  <a:pt x="700" y="249"/>
                  <a:pt x="701" y="250"/>
                </a:cubicBezTo>
                <a:cubicBezTo>
                  <a:pt x="702" y="250"/>
                  <a:pt x="703" y="249"/>
                  <a:pt x="704" y="250"/>
                </a:cubicBezTo>
                <a:cubicBezTo>
                  <a:pt x="705" y="250"/>
                  <a:pt x="706" y="252"/>
                  <a:pt x="707" y="252"/>
                </a:cubicBezTo>
                <a:close/>
                <a:moveTo>
                  <a:pt x="858" y="156"/>
                </a:moveTo>
                <a:cubicBezTo>
                  <a:pt x="858" y="156"/>
                  <a:pt x="858" y="156"/>
                  <a:pt x="858" y="156"/>
                </a:cubicBezTo>
                <a:cubicBezTo>
                  <a:pt x="858" y="157"/>
                  <a:pt x="859" y="156"/>
                  <a:pt x="858" y="156"/>
                </a:cubicBezTo>
                <a:close/>
                <a:moveTo>
                  <a:pt x="859" y="156"/>
                </a:moveTo>
                <a:cubicBezTo>
                  <a:pt x="860" y="155"/>
                  <a:pt x="859" y="154"/>
                  <a:pt x="860" y="152"/>
                </a:cubicBezTo>
                <a:cubicBezTo>
                  <a:pt x="859" y="152"/>
                  <a:pt x="859" y="152"/>
                  <a:pt x="860" y="151"/>
                </a:cubicBezTo>
                <a:cubicBezTo>
                  <a:pt x="859" y="150"/>
                  <a:pt x="860" y="148"/>
                  <a:pt x="858" y="148"/>
                </a:cubicBezTo>
                <a:cubicBezTo>
                  <a:pt x="858" y="149"/>
                  <a:pt x="858" y="150"/>
                  <a:pt x="857" y="151"/>
                </a:cubicBezTo>
                <a:cubicBezTo>
                  <a:pt x="857" y="151"/>
                  <a:pt x="858" y="151"/>
                  <a:pt x="858" y="151"/>
                </a:cubicBezTo>
                <a:cubicBezTo>
                  <a:pt x="858" y="152"/>
                  <a:pt x="858" y="154"/>
                  <a:pt x="858" y="156"/>
                </a:cubicBezTo>
                <a:cubicBezTo>
                  <a:pt x="858" y="156"/>
                  <a:pt x="858" y="155"/>
                  <a:pt x="859" y="156"/>
                </a:cubicBezTo>
                <a:close/>
              </a:path>
            </a:pathLst>
          </a:custGeom>
          <a:solidFill>
            <a:schemeClr val="bg1"/>
          </a:solidFill>
          <a:ln>
            <a:noFill/>
          </a:ln>
        </p:spPr>
        <p:txBody>
          <a:bodyPr vert="horz" wrap="square" lIns="68544" tIns="34272" rIns="68544" bIns="34272" numCol="1" anchor="t" anchorCtr="0" compatLnSpc="1"/>
          <a:lstStyle/>
          <a:p>
            <a:pPr defTabSz="913765">
              <a:defRPr/>
            </a:pPr>
            <a:endParaRPr lang="en-US" sz="1800">
              <a:solidFill>
                <a:prstClr val="black"/>
              </a:solidFill>
              <a:latin typeface="Calibri" panose="020F0502020204030204"/>
            </a:endParaRPr>
          </a:p>
        </p:txBody>
      </p:sp>
      <p:sp>
        <p:nvSpPr>
          <p:cNvPr id="18" name="TextBox 17"/>
          <p:cNvSpPr txBox="1"/>
          <p:nvPr/>
        </p:nvSpPr>
        <p:spPr>
          <a:xfrm>
            <a:off x="5365570" y="1503402"/>
            <a:ext cx="2717435" cy="276999"/>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913765">
              <a:defRPr/>
            </a:pPr>
            <a:r>
              <a:rPr lang="en-US" sz="1200" dirty="0">
                <a:solidFill>
                  <a:prstClr val="white"/>
                </a:solidFill>
              </a:rPr>
              <a:t> </a:t>
            </a:r>
            <a:endParaRPr lang="es-UY" sz="1800" b="1" dirty="0">
              <a:solidFill>
                <a:prstClr val="white"/>
              </a:solidFill>
            </a:endParaRPr>
          </a:p>
        </p:txBody>
      </p:sp>
      <p:grpSp>
        <p:nvGrpSpPr>
          <p:cNvPr id="22" name="Group 21"/>
          <p:cNvGrpSpPr>
            <a:grpSpLocks noChangeAspect="1"/>
          </p:cNvGrpSpPr>
          <p:nvPr/>
        </p:nvGrpSpPr>
        <p:grpSpPr bwMode="auto">
          <a:xfrm>
            <a:off x="457201" y="621236"/>
            <a:ext cx="3962400" cy="3792014"/>
            <a:chOff x="507" y="1182"/>
            <a:chExt cx="3091" cy="2558"/>
          </a:xfrm>
        </p:grpSpPr>
        <p:sp>
          <p:nvSpPr>
            <p:cNvPr id="23" name="AutoShape 3"/>
            <p:cNvSpPr>
              <a:spLocks noChangeAspect="1" noChangeArrowheads="1" noTextEdit="1"/>
            </p:cNvSpPr>
            <p:nvPr/>
          </p:nvSpPr>
          <p:spPr bwMode="auto">
            <a:xfrm>
              <a:off x="507" y="1183"/>
              <a:ext cx="3044" cy="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44" tIns="34272" rIns="68544" bIns="34272" numCol="1" anchor="t" anchorCtr="0" compatLnSpc="1"/>
            <a:lstStyle/>
            <a:p>
              <a:pPr algn="ctr" defTabSz="913765">
                <a:defRPr/>
              </a:pPr>
              <a:endParaRPr lang="en-US" sz="900">
                <a:solidFill>
                  <a:prstClr val="black"/>
                </a:solidFill>
                <a:latin typeface="Arial" panose="020B0604020202020204" pitchFamily="34" charset="0"/>
                <a:cs typeface="Arial" panose="020B0604020202020204" pitchFamily="34" charset="0"/>
              </a:endParaRPr>
            </a:p>
          </p:txBody>
        </p:sp>
        <p:sp>
          <p:nvSpPr>
            <p:cNvPr id="24" name="Freeform 5"/>
            <p:cNvSpPr/>
            <p:nvPr/>
          </p:nvSpPr>
          <p:spPr bwMode="auto">
            <a:xfrm>
              <a:off x="1700" y="3289"/>
              <a:ext cx="669" cy="364"/>
            </a:xfrm>
            <a:custGeom>
              <a:avLst/>
              <a:gdLst>
                <a:gd name="T0" fmla="*/ 659 w 659"/>
                <a:gd name="T1" fmla="*/ 364 h 364"/>
                <a:gd name="T2" fmla="*/ 0 w 659"/>
                <a:gd name="T3" fmla="*/ 364 h 364"/>
                <a:gd name="T4" fmla="*/ 51 w 659"/>
                <a:gd name="T5" fmla="*/ 0 h 364"/>
                <a:gd name="T6" fmla="*/ 612 w 659"/>
                <a:gd name="T7" fmla="*/ 0 h 364"/>
                <a:gd name="T8" fmla="*/ 659 w 659"/>
                <a:gd name="T9" fmla="*/ 364 h 364"/>
              </a:gdLst>
              <a:ahLst/>
              <a:cxnLst>
                <a:cxn ang="0">
                  <a:pos x="T0" y="T1"/>
                </a:cxn>
                <a:cxn ang="0">
                  <a:pos x="T2" y="T3"/>
                </a:cxn>
                <a:cxn ang="0">
                  <a:pos x="T4" y="T5"/>
                </a:cxn>
                <a:cxn ang="0">
                  <a:pos x="T6" y="T7"/>
                </a:cxn>
                <a:cxn ang="0">
                  <a:pos x="T8" y="T9"/>
                </a:cxn>
              </a:cxnLst>
              <a:rect l="0" t="0" r="r" b="b"/>
              <a:pathLst>
                <a:path w="659" h="364">
                  <a:moveTo>
                    <a:pt x="659" y="364"/>
                  </a:moveTo>
                  <a:lnTo>
                    <a:pt x="0" y="364"/>
                  </a:lnTo>
                  <a:lnTo>
                    <a:pt x="51" y="0"/>
                  </a:lnTo>
                  <a:lnTo>
                    <a:pt x="612" y="0"/>
                  </a:lnTo>
                  <a:lnTo>
                    <a:pt x="659" y="364"/>
                  </a:lnTo>
                  <a:close/>
                </a:path>
              </a:pathLst>
            </a:custGeom>
            <a:solidFill>
              <a:srgbClr val="D3D0D5"/>
            </a:solidFill>
            <a:ln>
              <a:noFill/>
            </a:ln>
            <a:extLst>
              <a:ext uri="{91240B29-F687-4F45-9708-019B960494DF}">
                <a14:hiddenLine xmlns:a14="http://schemas.microsoft.com/office/drawing/2010/main" w="9525">
                  <a:solidFill>
                    <a:srgbClr val="000000"/>
                  </a:solidFill>
                  <a:round/>
                </a14:hiddenLine>
              </a:ext>
            </a:extLst>
          </p:spPr>
          <p:txBody>
            <a:bodyPr vert="horz" wrap="square" lIns="68544" tIns="34272" rIns="68544" bIns="34272" numCol="1" anchor="t" anchorCtr="0" compatLnSpc="1"/>
            <a:lstStyle/>
            <a:p>
              <a:pPr algn="ctr" defTabSz="913765">
                <a:defRPr/>
              </a:pPr>
              <a:endParaRPr lang="en-US" sz="900" dirty="0">
                <a:solidFill>
                  <a:prstClr val="black"/>
                </a:solidFill>
                <a:latin typeface="Arial" panose="020B0604020202020204" pitchFamily="34" charset="0"/>
                <a:cs typeface="Arial" panose="020B0604020202020204" pitchFamily="34" charset="0"/>
              </a:endParaRPr>
            </a:p>
          </p:txBody>
        </p:sp>
        <p:sp>
          <p:nvSpPr>
            <p:cNvPr id="25" name="Freeform 6"/>
            <p:cNvSpPr/>
            <p:nvPr/>
          </p:nvSpPr>
          <p:spPr bwMode="auto">
            <a:xfrm>
              <a:off x="1652" y="3645"/>
              <a:ext cx="765" cy="94"/>
            </a:xfrm>
            <a:custGeom>
              <a:avLst/>
              <a:gdLst>
                <a:gd name="T0" fmla="*/ 758 w 772"/>
                <a:gd name="T1" fmla="*/ 96 h 96"/>
                <a:gd name="T2" fmla="*/ 12 w 772"/>
                <a:gd name="T3" fmla="*/ 96 h 96"/>
                <a:gd name="T4" fmla="*/ 0 w 772"/>
                <a:gd name="T5" fmla="*/ 84 h 96"/>
                <a:gd name="T6" fmla="*/ 2 w 772"/>
                <a:gd name="T7" fmla="*/ 78 h 96"/>
                <a:gd name="T8" fmla="*/ 48 w 772"/>
                <a:gd name="T9" fmla="*/ 5 h 96"/>
                <a:gd name="T10" fmla="*/ 58 w 772"/>
                <a:gd name="T11" fmla="*/ 0 h 96"/>
                <a:gd name="T12" fmla="*/ 715 w 772"/>
                <a:gd name="T13" fmla="*/ 0 h 96"/>
                <a:gd name="T14" fmla="*/ 725 w 772"/>
                <a:gd name="T15" fmla="*/ 6 h 96"/>
                <a:gd name="T16" fmla="*/ 768 w 772"/>
                <a:gd name="T17" fmla="*/ 78 h 96"/>
                <a:gd name="T18" fmla="*/ 764 w 772"/>
                <a:gd name="T19" fmla="*/ 95 h 96"/>
                <a:gd name="T20" fmla="*/ 758 w 772"/>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2" h="96">
                  <a:moveTo>
                    <a:pt x="758" y="96"/>
                  </a:moveTo>
                  <a:cubicBezTo>
                    <a:pt x="12" y="96"/>
                    <a:pt x="12" y="96"/>
                    <a:pt x="12" y="96"/>
                  </a:cubicBezTo>
                  <a:cubicBezTo>
                    <a:pt x="5" y="96"/>
                    <a:pt x="0" y="91"/>
                    <a:pt x="0" y="84"/>
                  </a:cubicBezTo>
                  <a:cubicBezTo>
                    <a:pt x="0" y="82"/>
                    <a:pt x="0" y="80"/>
                    <a:pt x="2" y="78"/>
                  </a:cubicBezTo>
                  <a:cubicBezTo>
                    <a:pt x="48" y="5"/>
                    <a:pt x="48" y="5"/>
                    <a:pt x="48" y="5"/>
                  </a:cubicBezTo>
                  <a:cubicBezTo>
                    <a:pt x="50" y="2"/>
                    <a:pt x="54" y="0"/>
                    <a:pt x="58" y="0"/>
                  </a:cubicBezTo>
                  <a:cubicBezTo>
                    <a:pt x="715" y="0"/>
                    <a:pt x="715" y="0"/>
                    <a:pt x="715" y="0"/>
                  </a:cubicBezTo>
                  <a:cubicBezTo>
                    <a:pt x="719" y="0"/>
                    <a:pt x="723" y="2"/>
                    <a:pt x="725" y="6"/>
                  </a:cubicBezTo>
                  <a:cubicBezTo>
                    <a:pt x="768" y="78"/>
                    <a:pt x="768" y="78"/>
                    <a:pt x="768" y="78"/>
                  </a:cubicBezTo>
                  <a:cubicBezTo>
                    <a:pt x="772" y="84"/>
                    <a:pt x="770" y="91"/>
                    <a:pt x="764" y="95"/>
                  </a:cubicBezTo>
                  <a:cubicBezTo>
                    <a:pt x="762" y="96"/>
                    <a:pt x="760" y="96"/>
                    <a:pt x="758" y="96"/>
                  </a:cubicBezTo>
                  <a:close/>
                </a:path>
              </a:pathLst>
            </a:custGeom>
            <a:solidFill>
              <a:srgbClr val="BFBDC0"/>
            </a:solidFill>
            <a:ln>
              <a:noFill/>
            </a:ln>
            <a:extLst>
              <a:ext uri="{91240B29-F687-4F45-9708-019B960494DF}">
                <a14:hiddenLine xmlns:a14="http://schemas.microsoft.com/office/drawing/2010/main" w="9525">
                  <a:solidFill>
                    <a:srgbClr val="000000"/>
                  </a:solidFill>
                  <a:round/>
                </a14:hiddenLine>
              </a:ext>
            </a:extLst>
          </p:spPr>
          <p:txBody>
            <a:bodyPr vert="horz" wrap="square" lIns="68544" tIns="34272" rIns="68544" bIns="34272" numCol="1" anchor="t" anchorCtr="0" compatLnSpc="1"/>
            <a:lstStyle/>
            <a:p>
              <a:pPr algn="ctr" defTabSz="913765">
                <a:defRPr/>
              </a:pPr>
              <a:endParaRPr lang="en-US" sz="900">
                <a:solidFill>
                  <a:prstClr val="black"/>
                </a:solidFill>
                <a:latin typeface="Arial" panose="020B0604020202020204" pitchFamily="34" charset="0"/>
                <a:cs typeface="Arial" panose="020B0604020202020204" pitchFamily="34" charset="0"/>
              </a:endParaRPr>
            </a:p>
          </p:txBody>
        </p:sp>
        <p:sp>
          <p:nvSpPr>
            <p:cNvPr id="26" name="Freeform 7"/>
            <p:cNvSpPr/>
            <p:nvPr/>
          </p:nvSpPr>
          <p:spPr bwMode="auto">
            <a:xfrm>
              <a:off x="507" y="1182"/>
              <a:ext cx="3090" cy="1885"/>
            </a:xfrm>
            <a:custGeom>
              <a:avLst/>
              <a:gdLst>
                <a:gd name="T0" fmla="*/ 3056 w 3114"/>
                <a:gd name="T1" fmla="*/ 0 h 1928"/>
                <a:gd name="T2" fmla="*/ 56 w 3114"/>
                <a:gd name="T3" fmla="*/ 0 h 1928"/>
                <a:gd name="T4" fmla="*/ 0 w 3114"/>
                <a:gd name="T5" fmla="*/ 56 h 1928"/>
                <a:gd name="T6" fmla="*/ 0 w 3114"/>
                <a:gd name="T7" fmla="*/ 1928 h 1928"/>
                <a:gd name="T8" fmla="*/ 3114 w 3114"/>
                <a:gd name="T9" fmla="*/ 1928 h 1928"/>
                <a:gd name="T10" fmla="*/ 3112 w 3114"/>
                <a:gd name="T11" fmla="*/ 56 h 1928"/>
                <a:gd name="T12" fmla="*/ 3056 w 3114"/>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3114" h="1928">
                  <a:moveTo>
                    <a:pt x="3056" y="0"/>
                  </a:moveTo>
                  <a:cubicBezTo>
                    <a:pt x="56" y="0"/>
                    <a:pt x="56" y="0"/>
                    <a:pt x="56" y="0"/>
                  </a:cubicBezTo>
                  <a:cubicBezTo>
                    <a:pt x="25" y="0"/>
                    <a:pt x="0" y="26"/>
                    <a:pt x="0" y="56"/>
                  </a:cubicBezTo>
                  <a:cubicBezTo>
                    <a:pt x="0" y="56"/>
                    <a:pt x="0" y="1910"/>
                    <a:pt x="0" y="1928"/>
                  </a:cubicBezTo>
                  <a:cubicBezTo>
                    <a:pt x="3114" y="1928"/>
                    <a:pt x="3114" y="1928"/>
                    <a:pt x="3114" y="1928"/>
                  </a:cubicBezTo>
                  <a:cubicBezTo>
                    <a:pt x="3114" y="1896"/>
                    <a:pt x="3112" y="56"/>
                    <a:pt x="3112" y="56"/>
                  </a:cubicBezTo>
                  <a:cubicBezTo>
                    <a:pt x="3112" y="26"/>
                    <a:pt x="3087" y="0"/>
                    <a:pt x="3056"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68544" tIns="34272" rIns="68544" bIns="34272" numCol="1" anchor="t" anchorCtr="0" compatLnSpc="1"/>
            <a:lstStyle/>
            <a:p>
              <a:pPr algn="ctr" defTabSz="913765">
                <a:defRPr/>
              </a:pPr>
              <a:endParaRPr lang="en-US" sz="900">
                <a:solidFill>
                  <a:prstClr val="black"/>
                </a:solidFill>
                <a:latin typeface="Arial" panose="020B0604020202020204" pitchFamily="34" charset="0"/>
                <a:cs typeface="Arial" panose="020B0604020202020204" pitchFamily="34" charset="0"/>
              </a:endParaRPr>
            </a:p>
          </p:txBody>
        </p:sp>
        <p:sp>
          <p:nvSpPr>
            <p:cNvPr id="27" name="Freeform 8"/>
            <p:cNvSpPr/>
            <p:nvPr/>
          </p:nvSpPr>
          <p:spPr bwMode="auto">
            <a:xfrm>
              <a:off x="670" y="1338"/>
              <a:ext cx="2718" cy="1552"/>
            </a:xfrm>
            <a:custGeom>
              <a:avLst/>
              <a:gdLst>
                <a:gd name="T0" fmla="*/ 2776 w 2780"/>
                <a:gd name="T1" fmla="*/ 0 h 1588"/>
                <a:gd name="T2" fmla="*/ 4 w 2780"/>
                <a:gd name="T3" fmla="*/ 0 h 1588"/>
                <a:gd name="T4" fmla="*/ 0 w 2780"/>
                <a:gd name="T5" fmla="*/ 4 h 1588"/>
                <a:gd name="T6" fmla="*/ 0 w 2780"/>
                <a:gd name="T7" fmla="*/ 1583 h 1588"/>
                <a:gd name="T8" fmla="*/ 4 w 2780"/>
                <a:gd name="T9" fmla="*/ 1588 h 1588"/>
                <a:gd name="T10" fmla="*/ 2776 w 2780"/>
                <a:gd name="T11" fmla="*/ 1588 h 1588"/>
                <a:gd name="T12" fmla="*/ 2780 w 2780"/>
                <a:gd name="T13" fmla="*/ 1583 h 1588"/>
                <a:gd name="T14" fmla="*/ 2780 w 2780"/>
                <a:gd name="T15" fmla="*/ 4 h 1588"/>
                <a:gd name="T16" fmla="*/ 2776 w 2780"/>
                <a:gd name="T17" fmla="*/ 0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0" h="1588">
                  <a:moveTo>
                    <a:pt x="2776" y="0"/>
                  </a:moveTo>
                  <a:cubicBezTo>
                    <a:pt x="4" y="0"/>
                    <a:pt x="4" y="0"/>
                    <a:pt x="4" y="0"/>
                  </a:cubicBezTo>
                  <a:cubicBezTo>
                    <a:pt x="2" y="0"/>
                    <a:pt x="0" y="2"/>
                    <a:pt x="0" y="4"/>
                  </a:cubicBezTo>
                  <a:cubicBezTo>
                    <a:pt x="0" y="1583"/>
                    <a:pt x="0" y="1583"/>
                    <a:pt x="0" y="1583"/>
                  </a:cubicBezTo>
                  <a:cubicBezTo>
                    <a:pt x="0" y="1586"/>
                    <a:pt x="2" y="1588"/>
                    <a:pt x="4" y="1588"/>
                  </a:cubicBezTo>
                  <a:cubicBezTo>
                    <a:pt x="2776" y="1588"/>
                    <a:pt x="2776" y="1588"/>
                    <a:pt x="2776" y="1588"/>
                  </a:cubicBezTo>
                  <a:cubicBezTo>
                    <a:pt x="2778" y="1588"/>
                    <a:pt x="2780" y="1586"/>
                    <a:pt x="2780" y="1583"/>
                  </a:cubicBezTo>
                  <a:cubicBezTo>
                    <a:pt x="2780" y="4"/>
                    <a:pt x="2780" y="4"/>
                    <a:pt x="2780" y="4"/>
                  </a:cubicBezTo>
                  <a:cubicBezTo>
                    <a:pt x="2780" y="2"/>
                    <a:pt x="2778" y="0"/>
                    <a:pt x="2776" y="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68544" tIns="34272" rIns="68544" bIns="34272" numCol="1" anchor="t" anchorCtr="0" compatLnSpc="1"/>
            <a:lstStyle/>
            <a:p>
              <a:pPr algn="ctr" defTabSz="913765">
                <a:defRPr/>
              </a:pPr>
              <a:endParaRPr lang="en-US" sz="900" dirty="0">
                <a:solidFill>
                  <a:prstClr val="black"/>
                </a:solidFill>
                <a:latin typeface="Arial" panose="020B0604020202020204" pitchFamily="34" charset="0"/>
                <a:cs typeface="Arial" panose="020B0604020202020204" pitchFamily="34" charset="0"/>
              </a:endParaRPr>
            </a:p>
            <a:p>
              <a:pPr algn="ctr" defTabSz="913765">
                <a:defRPr/>
              </a:pPr>
              <a:endParaRPr lang="en-US" sz="900" dirty="0">
                <a:solidFill>
                  <a:prstClr val="white"/>
                </a:solidFill>
                <a:latin typeface="Arial" panose="020B0604020202020204" pitchFamily="34" charset="0"/>
                <a:cs typeface="Arial" panose="020B0604020202020204" pitchFamily="34" charset="0"/>
              </a:endParaRPr>
            </a:p>
            <a:p>
              <a:pPr algn="ctr" defTabSz="913765">
                <a:defRPr/>
              </a:pPr>
              <a:endParaRPr lang="en-US" sz="900" dirty="0">
                <a:solidFill>
                  <a:prstClr val="white"/>
                </a:solidFill>
                <a:latin typeface="Arial" panose="020B0604020202020204" pitchFamily="34" charset="0"/>
                <a:cs typeface="Arial" panose="020B0604020202020204" pitchFamily="34" charset="0"/>
              </a:endParaRPr>
            </a:p>
            <a:p>
              <a:pPr algn="ctr" defTabSz="913765">
                <a:defRPr/>
              </a:pPr>
              <a:endParaRPr lang="en-US" sz="900" dirty="0">
                <a:solidFill>
                  <a:prstClr val="white"/>
                </a:solidFill>
                <a:latin typeface="Arial" panose="020B0604020202020204" pitchFamily="34" charset="0"/>
                <a:cs typeface="Arial" panose="020B0604020202020204" pitchFamily="34" charset="0"/>
              </a:endParaRPr>
            </a:p>
            <a:p>
              <a:pPr algn="ctr" defTabSz="913765">
                <a:defRPr/>
              </a:pPr>
              <a:endParaRPr lang="en-US" sz="900" dirty="0">
                <a:solidFill>
                  <a:prstClr val="white"/>
                </a:solidFill>
                <a:latin typeface="Arial" panose="020B0604020202020204" pitchFamily="34" charset="0"/>
                <a:cs typeface="Arial" panose="020B0604020202020204" pitchFamily="34" charset="0"/>
              </a:endParaRPr>
            </a:p>
            <a:p>
              <a:pPr algn="ctr" defTabSz="913765">
                <a:defRPr/>
              </a:pPr>
              <a:r>
                <a:rPr lang="en-US" sz="900" dirty="0">
                  <a:solidFill>
                    <a:prstClr val="white"/>
                  </a:solidFill>
                  <a:latin typeface="Arial" panose="020B0604020202020204" pitchFamily="34" charset="0"/>
                  <a:cs typeface="Arial" panose="020B0604020202020204" pitchFamily="34" charset="0"/>
                </a:rPr>
                <a:t>Put Your Screenshot</a:t>
              </a:r>
            </a:p>
            <a:p>
              <a:pPr algn="ctr" defTabSz="913765">
                <a:defRPr/>
              </a:pPr>
              <a:r>
                <a:rPr lang="en-US" sz="900" dirty="0">
                  <a:solidFill>
                    <a:prstClr val="white"/>
                  </a:solidFill>
                  <a:latin typeface="Arial" panose="020B0604020202020204" pitchFamily="34" charset="0"/>
                  <a:cs typeface="Arial" panose="020B0604020202020204" pitchFamily="34" charset="0"/>
                </a:rPr>
                <a:t>Here</a:t>
              </a:r>
            </a:p>
            <a:p>
              <a:pPr algn="ctr" defTabSz="913765">
                <a:defRPr/>
              </a:pPr>
              <a:endParaRPr lang="en-US" sz="900" dirty="0">
                <a:solidFill>
                  <a:prstClr val="black"/>
                </a:solidFill>
                <a:latin typeface="Arial" panose="020B0604020202020204" pitchFamily="34" charset="0"/>
                <a:cs typeface="Arial" panose="020B0604020202020204" pitchFamily="34" charset="0"/>
              </a:endParaRPr>
            </a:p>
          </p:txBody>
        </p:sp>
        <p:sp>
          <p:nvSpPr>
            <p:cNvPr id="28" name="Freeform 9"/>
            <p:cNvSpPr/>
            <p:nvPr/>
          </p:nvSpPr>
          <p:spPr bwMode="auto">
            <a:xfrm>
              <a:off x="508" y="3067"/>
              <a:ext cx="3090" cy="240"/>
            </a:xfrm>
            <a:custGeom>
              <a:avLst/>
              <a:gdLst>
                <a:gd name="T0" fmla="*/ 3061 w 3114"/>
                <a:gd name="T1" fmla="*/ 246 h 246"/>
                <a:gd name="T2" fmla="*/ 56 w 3114"/>
                <a:gd name="T3" fmla="*/ 246 h 246"/>
                <a:gd name="T4" fmla="*/ 0 w 3114"/>
                <a:gd name="T5" fmla="*/ 190 h 246"/>
                <a:gd name="T6" fmla="*/ 0 w 3114"/>
                <a:gd name="T7" fmla="*/ 0 h 246"/>
                <a:gd name="T8" fmla="*/ 3114 w 3114"/>
                <a:gd name="T9" fmla="*/ 0 h 246"/>
                <a:gd name="T10" fmla="*/ 3114 w 3114"/>
                <a:gd name="T11" fmla="*/ 190 h 246"/>
                <a:gd name="T12" fmla="*/ 3061 w 3114"/>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3114" h="246">
                  <a:moveTo>
                    <a:pt x="3061" y="246"/>
                  </a:moveTo>
                  <a:cubicBezTo>
                    <a:pt x="56" y="246"/>
                    <a:pt x="56" y="246"/>
                    <a:pt x="56" y="246"/>
                  </a:cubicBezTo>
                  <a:cubicBezTo>
                    <a:pt x="25" y="246"/>
                    <a:pt x="0" y="221"/>
                    <a:pt x="0" y="190"/>
                  </a:cubicBezTo>
                  <a:cubicBezTo>
                    <a:pt x="0" y="190"/>
                    <a:pt x="0" y="6"/>
                    <a:pt x="0" y="0"/>
                  </a:cubicBezTo>
                  <a:cubicBezTo>
                    <a:pt x="3114" y="0"/>
                    <a:pt x="3114" y="0"/>
                    <a:pt x="3114" y="0"/>
                  </a:cubicBezTo>
                  <a:cubicBezTo>
                    <a:pt x="3114" y="3"/>
                    <a:pt x="3114" y="190"/>
                    <a:pt x="3114" y="190"/>
                  </a:cubicBezTo>
                  <a:cubicBezTo>
                    <a:pt x="3114" y="221"/>
                    <a:pt x="3092" y="246"/>
                    <a:pt x="3061" y="246"/>
                  </a:cubicBezTo>
                  <a:close/>
                </a:path>
              </a:pathLst>
            </a:custGeom>
            <a:solidFill>
              <a:srgbClr val="EBEAED"/>
            </a:solidFill>
            <a:ln>
              <a:noFill/>
            </a:ln>
            <a:extLst>
              <a:ext uri="{91240B29-F687-4F45-9708-019B960494DF}">
                <a14:hiddenLine xmlns:a14="http://schemas.microsoft.com/office/drawing/2010/main" w="9525">
                  <a:solidFill>
                    <a:srgbClr val="000000"/>
                  </a:solidFill>
                  <a:round/>
                </a14:hiddenLine>
              </a:ext>
            </a:extLst>
          </p:spPr>
          <p:txBody>
            <a:bodyPr vert="horz" wrap="square" lIns="68544" tIns="34272" rIns="68544" bIns="34272" numCol="1" anchor="t" anchorCtr="0" compatLnSpc="1"/>
            <a:lstStyle/>
            <a:p>
              <a:pPr algn="ctr" defTabSz="913765">
                <a:defRPr/>
              </a:pPr>
              <a:endParaRPr lang="en-US" sz="900">
                <a:solidFill>
                  <a:prstClr val="black"/>
                </a:solidFill>
                <a:latin typeface="Arial" panose="020B0604020202020204" pitchFamily="34" charset="0"/>
                <a:cs typeface="Arial" panose="020B0604020202020204" pitchFamily="34" charset="0"/>
              </a:endParaRPr>
            </a:p>
          </p:txBody>
        </p:sp>
        <p:sp>
          <p:nvSpPr>
            <p:cNvPr id="29" name="Oval 10"/>
            <p:cNvSpPr>
              <a:spLocks noChangeArrowheads="1"/>
            </p:cNvSpPr>
            <p:nvPr/>
          </p:nvSpPr>
          <p:spPr bwMode="auto">
            <a:xfrm>
              <a:off x="1983" y="3140"/>
              <a:ext cx="94" cy="94"/>
            </a:xfrm>
            <a:prstGeom prst="ellipse">
              <a:avLst/>
            </a:prstGeom>
            <a:solidFill>
              <a:srgbClr val="D5D3D7"/>
            </a:solidFill>
            <a:ln>
              <a:noFill/>
            </a:ln>
            <a:extLst>
              <a:ext uri="{91240B29-F687-4F45-9708-019B960494DF}">
                <a14:hiddenLine xmlns:a14="http://schemas.microsoft.com/office/drawing/2010/main" w="9525">
                  <a:solidFill>
                    <a:srgbClr val="000000"/>
                  </a:solidFill>
                  <a:round/>
                </a14:hiddenLine>
              </a:ext>
            </a:extLst>
          </p:spPr>
          <p:txBody>
            <a:bodyPr vert="horz" wrap="square" lIns="68544" tIns="34272" rIns="68544" bIns="34272" numCol="1" anchor="t" anchorCtr="0" compatLnSpc="1"/>
            <a:lstStyle/>
            <a:p>
              <a:pPr algn="ctr" defTabSz="913765">
                <a:defRPr/>
              </a:pPr>
              <a:endParaRPr lang="en-US" sz="900">
                <a:solidFill>
                  <a:prstClr val="black"/>
                </a:solidFill>
                <a:latin typeface="Arial" panose="020B0604020202020204" pitchFamily="34" charset="0"/>
                <a:cs typeface="Arial" panose="020B0604020202020204" pitchFamily="34" charset="0"/>
              </a:endParaRPr>
            </a:p>
          </p:txBody>
        </p:sp>
        <p:sp>
          <p:nvSpPr>
            <p:cNvPr id="30" name="Oval 11"/>
            <p:cNvSpPr>
              <a:spLocks noChangeArrowheads="1"/>
            </p:cNvSpPr>
            <p:nvPr/>
          </p:nvSpPr>
          <p:spPr bwMode="auto">
            <a:xfrm>
              <a:off x="2011" y="1243"/>
              <a:ext cx="38" cy="37"/>
            </a:xfrm>
            <a:prstGeom prst="ellipse">
              <a:avLst/>
            </a:prstGeom>
            <a:solidFill>
              <a:srgbClr val="626263"/>
            </a:solidFill>
            <a:ln>
              <a:noFill/>
            </a:ln>
            <a:extLst>
              <a:ext uri="{91240B29-F687-4F45-9708-019B960494DF}">
                <a14:hiddenLine xmlns:a14="http://schemas.microsoft.com/office/drawing/2010/main" w="9525">
                  <a:solidFill>
                    <a:srgbClr val="000000"/>
                  </a:solidFill>
                  <a:round/>
                </a14:hiddenLine>
              </a:ext>
            </a:extLst>
          </p:spPr>
          <p:txBody>
            <a:bodyPr vert="horz" wrap="square" lIns="68544" tIns="34272" rIns="68544" bIns="34272" numCol="1" anchor="t" anchorCtr="0" compatLnSpc="1"/>
            <a:lstStyle/>
            <a:p>
              <a:pPr algn="ctr" defTabSz="913765">
                <a:defRPr/>
              </a:pPr>
              <a:endParaRPr lang="en-US" sz="900">
                <a:solidFill>
                  <a:prstClr val="black"/>
                </a:solidFill>
                <a:latin typeface="Arial" panose="020B0604020202020204" pitchFamily="34" charset="0"/>
                <a:cs typeface="Arial" panose="020B0604020202020204" pitchFamily="34" charset="0"/>
              </a:endParaRPr>
            </a:p>
          </p:txBody>
        </p:sp>
      </p:grpSp>
      <p:sp>
        <p:nvSpPr>
          <p:cNvPr id="31" name="Rectangle 30"/>
          <p:cNvSpPr/>
          <p:nvPr/>
        </p:nvSpPr>
        <p:spPr>
          <a:xfrm>
            <a:off x="5714704" y="4007188"/>
            <a:ext cx="1910902" cy="227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en-US" sz="1200" dirty="0">
              <a:solidFill>
                <a:prstClr val="white"/>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153" y="848044"/>
            <a:ext cx="3484246" cy="2309587"/>
          </a:xfrm>
          <a:prstGeom prst="rect">
            <a:avLst/>
          </a:prstGeom>
        </p:spPr>
      </p:pic>
      <p:sp>
        <p:nvSpPr>
          <p:cNvPr id="5" name="TextBox 4"/>
          <p:cNvSpPr txBox="1"/>
          <p:nvPr/>
        </p:nvSpPr>
        <p:spPr>
          <a:xfrm>
            <a:off x="5538710" y="3325504"/>
            <a:ext cx="2362200" cy="830997"/>
          </a:xfrm>
          <a:prstGeom prst="rect">
            <a:avLst/>
          </a:prstGeom>
          <a:noFill/>
        </p:spPr>
        <p:txBody>
          <a:bodyPr wrap="square" rtlCol="0">
            <a:spAutoFit/>
          </a:bodyPr>
          <a:lstStyle/>
          <a:p>
            <a:r>
              <a:rPr lang="es-UY" sz="1600" dirty="0">
                <a:solidFill>
                  <a:schemeClr val="tx1">
                    <a:lumMod val="95000"/>
                    <a:lumOff val="5000"/>
                  </a:schemeClr>
                </a:solidFill>
                <a:latin typeface="Times New Roman" panose="02020603050405020304" pitchFamily="18" charset="0"/>
                <a:cs typeface="Times New Roman" panose="02020603050405020304" pitchFamily="18" charset="0"/>
              </a:rPr>
              <a:t>And </a:t>
            </a:r>
            <a:r>
              <a:rPr lang="es-UY" sz="1600" dirty="0" err="1">
                <a:solidFill>
                  <a:schemeClr val="tx1">
                    <a:lumMod val="95000"/>
                    <a:lumOff val="5000"/>
                  </a:schemeClr>
                </a:solidFill>
                <a:latin typeface="Times New Roman" panose="02020603050405020304" pitchFamily="18" charset="0"/>
                <a:cs typeface="Times New Roman" panose="02020603050405020304" pitchFamily="18" charset="0"/>
              </a:rPr>
              <a:t>then</a:t>
            </a:r>
            <a:r>
              <a:rPr lang="es-UY" sz="1600" dirty="0">
                <a:solidFill>
                  <a:schemeClr val="tx1">
                    <a:lumMod val="95000"/>
                    <a:lumOff val="5000"/>
                  </a:schemeClr>
                </a:solidFill>
                <a:latin typeface="Times New Roman" panose="02020603050405020304" pitchFamily="18" charset="0"/>
                <a:cs typeface="Times New Roman" panose="02020603050405020304" pitchFamily="18" charset="0"/>
              </a:rPr>
              <a:t> cv2 </a:t>
            </a:r>
            <a:r>
              <a:rPr lang="es-UY" sz="1600" dirty="0" err="1">
                <a:solidFill>
                  <a:schemeClr val="tx1">
                    <a:lumMod val="95000"/>
                    <a:lumOff val="5000"/>
                  </a:schemeClr>
                </a:solidFill>
                <a:latin typeface="Times New Roman" panose="02020603050405020304" pitchFamily="18" charset="0"/>
                <a:cs typeface="Times New Roman" panose="02020603050405020304" pitchFamily="18" charset="0"/>
              </a:rPr>
              <a:t>is</a:t>
            </a:r>
            <a:r>
              <a:rPr lang="es-UY"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s-UY" sz="1600" dirty="0" err="1">
                <a:solidFill>
                  <a:schemeClr val="tx1">
                    <a:lumMod val="95000"/>
                    <a:lumOff val="5000"/>
                  </a:schemeClr>
                </a:solidFill>
                <a:latin typeface="Times New Roman" panose="02020603050405020304" pitchFamily="18" charset="0"/>
                <a:cs typeface="Times New Roman" panose="02020603050405020304" pitchFamily="18" charset="0"/>
              </a:rPr>
              <a:t>the</a:t>
            </a:r>
            <a:r>
              <a:rPr lang="es-UY"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s-UY" sz="1600" dirty="0" err="1">
                <a:solidFill>
                  <a:schemeClr val="tx1">
                    <a:lumMod val="95000"/>
                    <a:lumOff val="5000"/>
                  </a:schemeClr>
                </a:solidFill>
                <a:latin typeface="Times New Roman" panose="02020603050405020304" pitchFamily="18" charset="0"/>
                <a:cs typeface="Times New Roman" panose="02020603050405020304" pitchFamily="18" charset="0"/>
              </a:rPr>
              <a:t>most</a:t>
            </a:r>
            <a:r>
              <a:rPr lang="es-UY"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s-UY" sz="1600" dirty="0" err="1">
                <a:solidFill>
                  <a:schemeClr val="tx1">
                    <a:lumMod val="95000"/>
                    <a:lumOff val="5000"/>
                  </a:schemeClr>
                </a:solidFill>
                <a:latin typeface="Times New Roman" panose="02020603050405020304" pitchFamily="18" charset="0"/>
                <a:cs typeface="Times New Roman" panose="02020603050405020304" pitchFamily="18" charset="0"/>
              </a:rPr>
              <a:t>important</a:t>
            </a:r>
            <a:r>
              <a:rPr lang="es-UY"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s-UY" sz="1600" dirty="0" err="1">
                <a:solidFill>
                  <a:schemeClr val="tx1">
                    <a:lumMod val="95000"/>
                    <a:lumOff val="5000"/>
                  </a:schemeClr>
                </a:solidFill>
                <a:latin typeface="Times New Roman" panose="02020603050405020304" pitchFamily="18" charset="0"/>
                <a:cs typeface="Times New Roman" panose="02020603050405020304" pitchFamily="18" charset="0"/>
              </a:rPr>
              <a:t>package</a:t>
            </a:r>
            <a:r>
              <a:rPr lang="es-UY" sz="1600" dirty="0">
                <a:solidFill>
                  <a:schemeClr val="tx1">
                    <a:lumMod val="95000"/>
                    <a:lumOff val="5000"/>
                  </a:schemeClr>
                </a:solidFill>
                <a:latin typeface="Times New Roman" panose="02020603050405020304" pitchFamily="18" charset="0"/>
                <a:cs typeface="Times New Roman" panose="02020603050405020304" pitchFamily="18" charset="0"/>
              </a:rPr>
              <a:t> in </a:t>
            </a:r>
            <a:r>
              <a:rPr lang="es-UY" sz="1600" dirty="0" err="1">
                <a:solidFill>
                  <a:schemeClr val="tx1">
                    <a:lumMod val="95000"/>
                    <a:lumOff val="5000"/>
                  </a:schemeClr>
                </a:solidFill>
                <a:latin typeface="Times New Roman" panose="02020603050405020304" pitchFamily="18" charset="0"/>
                <a:cs typeface="Times New Roman" panose="02020603050405020304" pitchFamily="18" charset="0"/>
              </a:rPr>
              <a:t>the</a:t>
            </a:r>
            <a:r>
              <a:rPr lang="es-UY" sz="1600" dirty="0">
                <a:solidFill>
                  <a:schemeClr val="tx1">
                    <a:lumMod val="95000"/>
                    <a:lumOff val="5000"/>
                  </a:schemeClr>
                </a:solidFill>
                <a:latin typeface="Times New Roman" panose="02020603050405020304" pitchFamily="18" charset="0"/>
                <a:cs typeface="Times New Roman" panose="02020603050405020304" pitchFamily="18" charset="0"/>
              </a:rPr>
              <a:t> Project.</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413577" y="51414"/>
            <a:ext cx="1646400" cy="1600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4" descr="EMPCOL"/>
          <p:cNvPicPr>
            <a:picLocks noChangeAspect="1" noChangeArrowheads="1"/>
          </p:cNvPicPr>
          <p:nvPr/>
        </p:nvPicPr>
        <p:blipFill>
          <a:blip r:embed="rId2">
            <a:extLst>
              <a:ext uri="{28A0092B-C50C-407E-A947-70E740481C1C}">
                <a14:useLocalDpi xmlns:a14="http://schemas.microsoft.com/office/drawing/2010/main" val="0"/>
              </a:ext>
            </a:extLst>
          </a:blip>
          <a:srcRect l="16667" t="13344" r="21428" b="14809"/>
          <a:stretch>
            <a:fillRect/>
          </a:stretch>
        </p:blipFill>
        <p:spPr bwMode="auto">
          <a:xfrm>
            <a:off x="7822167" y="287606"/>
            <a:ext cx="829220" cy="782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7335" y="1069655"/>
            <a:ext cx="1098884" cy="334132"/>
          </a:xfrm>
          <a:prstGeom prst="rect">
            <a:avLst/>
          </a:prstGeom>
        </p:spPr>
      </p:pic>
      <p:sp>
        <p:nvSpPr>
          <p:cNvPr id="5" name="TextBox 4" title="0"/>
          <p:cNvSpPr txBox="1"/>
          <p:nvPr/>
        </p:nvSpPr>
        <p:spPr>
          <a:xfrm>
            <a:off x="2286000" y="1885950"/>
            <a:ext cx="3010718" cy="492443"/>
          </a:xfrm>
          <a:prstGeom prst="rect">
            <a:avLst/>
          </a:prstGeom>
          <a:noFill/>
        </p:spPr>
        <p:txBody>
          <a:bodyPr wrap="square" lIns="0" tIns="0" rIns="0" bIns="0" rtlCol="0">
            <a:spAutoFit/>
          </a:bodyPr>
          <a:lstStyle/>
          <a:p>
            <a:r>
              <a:rPr lang="en-US" sz="3200" b="1" dirty="0">
                <a:solidFill>
                  <a:schemeClr val="bg1"/>
                </a:solidFill>
                <a:latin typeface="Segoe UI" panose="020B0502040204020203" pitchFamily="34" charset="0"/>
                <a:cs typeface="Segoe UI" panose="020B0502040204020203" pitchFamily="34" charset="0"/>
              </a:rPr>
              <a:t> THANK YOU !!!</a:t>
            </a:r>
          </a:p>
        </p:txBody>
      </p:sp>
    </p:spTree>
  </p:cSld>
  <p:clrMapOvr>
    <a:masterClrMapping/>
  </p:clrMapOvr>
</p:sld>
</file>

<file path=ppt/theme/theme1.xml><?xml version="1.0" encoding="utf-8"?>
<a:theme xmlns:a="http://schemas.openxmlformats.org/drawingml/2006/main" name="1_Office Theme">
  <a:themeElements>
    <a:clrScheme name="Creative Lessons">
      <a:dk1>
        <a:srgbClr val="000000"/>
      </a:dk1>
      <a:lt1>
        <a:srgbClr val="FFFFFF"/>
      </a:lt1>
      <a:dk2>
        <a:srgbClr val="331E65"/>
      </a:dk2>
      <a:lt2>
        <a:srgbClr val="F3F2FF"/>
      </a:lt2>
      <a:accent1>
        <a:srgbClr val="9D6FF2"/>
      </a:accent1>
      <a:accent2>
        <a:srgbClr val="1DA696"/>
      </a:accent2>
      <a:accent3>
        <a:srgbClr val="DF538B"/>
      </a:accent3>
      <a:accent4>
        <a:srgbClr val="F4BA44"/>
      </a:accent4>
      <a:accent5>
        <a:srgbClr val="CB4A32"/>
      </a:accent5>
      <a:accent6>
        <a:srgbClr val="EAF1F2"/>
      </a:accent6>
      <a:hlink>
        <a:srgbClr val="DF538A"/>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SlideModelTheme-1">
      <a:dk1>
        <a:sysClr val="windowText" lastClr="000000"/>
      </a:dk1>
      <a:lt1>
        <a:sysClr val="window" lastClr="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Words>
  <Application>Microsoft Office PowerPoint</Application>
  <PresentationFormat>On-screen Show (16:9)</PresentationFormat>
  <Paragraphs>71</Paragraphs>
  <Slides>9</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Bahnschrift SemiBold Condensed</vt:lpstr>
      <vt:lpstr>Calibri</vt:lpstr>
      <vt:lpstr>Segoe UI</vt:lpstr>
      <vt:lpstr>Times New Roman</vt:lpstr>
      <vt:lpstr>1_Office Theme</vt:lpstr>
      <vt:lpstr>2_Office Theme</vt:lpstr>
      <vt:lpstr>PowerPoint Presentation</vt:lpstr>
      <vt:lpstr> </vt:lpstr>
      <vt:lpstr> </vt:lpstr>
      <vt:lpstr> </vt:lpstr>
      <vt:lpstr>PowerPoint Presentation</vt:lpstr>
      <vt:lpstr> </vt:lpstr>
      <vt:lpst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2013-12-06T17:56:00Z</dcterms:created>
  <dcterms:modified xsi:type="dcterms:W3CDTF">2024-06-17T17:32:57Z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CF5A6FFAD40B4FA6B7122841DA4E2E9E</vt:lpwstr>
  </property>
  <property fmtid="{D5CDD505-2E9C-101B-9397-08002B2CF9AE}" pid="3" name="KSOProductBuildVer">
    <vt:lpwstr>1033-11.2.0.11440</vt:lpwstr>
  </property>
</Properties>
</file>