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14"/>
  </p:notesMasterIdLst>
  <p:handoutMasterIdLst>
    <p:handoutMasterId r:id="rId15"/>
  </p:handoutMasterIdLst>
  <p:sldIdLst>
    <p:sldId id="436" r:id="rId3"/>
    <p:sldId id="437" r:id="rId4"/>
    <p:sldId id="322" r:id="rId5"/>
    <p:sldId id="438" r:id="rId6"/>
    <p:sldId id="443" r:id="rId7"/>
    <p:sldId id="439" r:id="rId8"/>
    <p:sldId id="440" r:id="rId9"/>
    <p:sldId id="442" r:id="rId10"/>
    <p:sldId id="444" r:id="rId11"/>
    <p:sldId id="445" r:id="rId12"/>
    <p:sldId id="318" r:id="rId13"/>
  </p:sldIdLst>
  <p:sldSz cx="9144000" cy="5143500" type="screen16x9"/>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0595D"/>
    <a:srgbClr val="F4EFE9"/>
    <a:srgbClr val="6B8866"/>
    <a:srgbClr val="5B795B"/>
    <a:srgbClr val="5AAD9E"/>
    <a:srgbClr val="256C81"/>
    <a:srgbClr val="F1F8F1"/>
    <a:srgbClr val="F7FCF6"/>
    <a:srgbClr val="D2F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4660" autoAdjust="0"/>
  </p:normalViewPr>
  <p:slideViewPr>
    <p:cSldViewPr>
      <p:cViewPr varScale="1">
        <p:scale>
          <a:sx n="111" d="100"/>
          <a:sy n="111" d="100"/>
        </p:scale>
        <p:origin x="782" y="77"/>
      </p:cViewPr>
      <p:guideLst>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21" Type="http://schemas.microsoft.com/office/2016/11/relationships/changesInfo" Target="changesInfos/changesInfo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tags" Target="tags/tag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handoutMaster" Target="handoutMasters/handoutMaster1.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ip N" userId="62b47cb109c36242" providerId="LiveId" clId="{C7A6BC76-F804-42E5-92BB-E871EBC8F5C0}"/>
    <pc:docChg chg="custSel modSld modShowInfo">
      <pc:chgData name="Aaship N" userId="62b47cb109c36242" providerId="LiveId" clId="{C7A6BC76-F804-42E5-92BB-E871EBC8F5C0}" dt="2022-04-27T19:56:11.992" v="1816" actId="20577"/>
      <pc:docMkLst>
        <pc:docMk/>
      </pc:docMkLst>
      <pc:sldChg chg="delSp modSp mod">
        <pc:chgData name="Aaship N" userId="62b47cb109c36242" providerId="LiveId" clId="{C7A6BC76-F804-42E5-92BB-E871EBC8F5C0}" dt="2022-04-27T18:05:15.298" v="1774" actId="20577"/>
        <pc:sldMkLst>
          <pc:docMk/>
          <pc:sldMk cId="1887288344" sldId="322"/>
        </pc:sldMkLst>
        <pc:spChg chg="mod">
          <ac:chgData name="Aaship N" userId="62b47cb109c36242" providerId="LiveId" clId="{C7A6BC76-F804-42E5-92BB-E871EBC8F5C0}" dt="2022-04-27T17:44:39.404" v="1539" actId="12"/>
          <ac:spMkLst>
            <pc:docMk/>
            <pc:sldMk cId="1887288344" sldId="322"/>
            <ac:spMk id="3" creationId="{FE64EF25-696A-1D44-BEE0-36671EC45257}"/>
          </ac:spMkLst>
        </pc:spChg>
        <pc:spChg chg="mod">
          <ac:chgData name="Aaship N" userId="62b47cb109c36242" providerId="LiveId" clId="{C7A6BC76-F804-42E5-92BB-E871EBC8F5C0}" dt="2022-04-27T18:05:15.298" v="1774" actId="20577"/>
          <ac:spMkLst>
            <pc:docMk/>
            <pc:sldMk cId="1887288344" sldId="322"/>
            <ac:spMk id="4" creationId="{0397C9F3-2FBB-6144-9A17-7A0BE6A0E2D5}"/>
          </ac:spMkLst>
        </pc:spChg>
        <pc:spChg chg="del mod">
          <ac:chgData name="Aaship N" userId="62b47cb109c36242" providerId="LiveId" clId="{C7A6BC76-F804-42E5-92BB-E871EBC8F5C0}" dt="2022-04-27T07:27:48.510" v="185"/>
          <ac:spMkLst>
            <pc:docMk/>
            <pc:sldMk cId="1887288344" sldId="322"/>
            <ac:spMk id="5" creationId="{F11C5D8E-91AB-854F-9819-58CACCE0370C}"/>
          </ac:spMkLst>
        </pc:spChg>
        <pc:picChg chg="mod">
          <ac:chgData name="Aaship N" userId="62b47cb109c36242" providerId="LiveId" clId="{C7A6BC76-F804-42E5-92BB-E871EBC8F5C0}" dt="2022-04-27T07:27:34.327" v="181" actId="1076"/>
          <ac:picMkLst>
            <pc:docMk/>
            <pc:sldMk cId="1887288344" sldId="322"/>
            <ac:picMk id="2" creationId="{4AF06B0F-8421-3B41-B960-A4B223AE9CB5}"/>
          </ac:picMkLst>
        </pc:picChg>
      </pc:sldChg>
      <pc:sldChg chg="addSp delSp modSp mod">
        <pc:chgData name="Aaship N" userId="62b47cb109c36242" providerId="LiveId" clId="{C7A6BC76-F804-42E5-92BB-E871EBC8F5C0}" dt="2022-04-27T17:37:42.256" v="1459" actId="20577"/>
        <pc:sldMkLst>
          <pc:docMk/>
          <pc:sldMk cId="404240415" sldId="436"/>
        </pc:sldMkLst>
        <pc:spChg chg="add del mod">
          <ac:chgData name="Aaship N" userId="62b47cb109c36242" providerId="LiveId" clId="{C7A6BC76-F804-42E5-92BB-E871EBC8F5C0}" dt="2022-04-27T09:26:44.484" v="848"/>
          <ac:spMkLst>
            <pc:docMk/>
            <pc:sldMk cId="404240415" sldId="436"/>
            <ac:spMk id="2" creationId="{90D5F12E-F155-44EC-AB94-19BC9B4ED4BE}"/>
          </ac:spMkLst>
        </pc:spChg>
        <pc:spChg chg="add mod">
          <ac:chgData name="Aaship N" userId="62b47cb109c36242" providerId="LiveId" clId="{C7A6BC76-F804-42E5-92BB-E871EBC8F5C0}" dt="2022-04-27T17:36:27.671" v="1440" actId="113"/>
          <ac:spMkLst>
            <pc:docMk/>
            <pc:sldMk cId="404240415" sldId="436"/>
            <ac:spMk id="2" creationId="{D9C0050A-B021-4979-8AF8-D9A7AA7DF6F5}"/>
          </ac:spMkLst>
        </pc:spChg>
        <pc:spChg chg="mod">
          <ac:chgData name="Aaship N" userId="62b47cb109c36242" providerId="LiveId" clId="{C7A6BC76-F804-42E5-92BB-E871EBC8F5C0}" dt="2022-04-27T17:37:22.822" v="1445" actId="255"/>
          <ac:spMkLst>
            <pc:docMk/>
            <pc:sldMk cId="404240415" sldId="436"/>
            <ac:spMk id="3" creationId="{4449C1AB-D84D-E84D-BD80-4AA9E340624B}"/>
          </ac:spMkLst>
        </pc:spChg>
        <pc:spChg chg="del mod">
          <ac:chgData name="Aaship N" userId="62b47cb109c36242" providerId="LiveId" clId="{C7A6BC76-F804-42E5-92BB-E871EBC8F5C0}" dt="2022-04-27T17:27:52.102" v="1151" actId="478"/>
          <ac:spMkLst>
            <pc:docMk/>
            <pc:sldMk cId="404240415" sldId="436"/>
            <ac:spMk id="4" creationId="{4E663F06-3009-BA40-A60C-9E6850EA094C}"/>
          </ac:spMkLst>
        </pc:spChg>
        <pc:spChg chg="add mod">
          <ac:chgData name="Aaship N" userId="62b47cb109c36242" providerId="LiveId" clId="{C7A6BC76-F804-42E5-92BB-E871EBC8F5C0}" dt="2022-04-27T17:37:00.945" v="1442" actId="2711"/>
          <ac:spMkLst>
            <pc:docMk/>
            <pc:sldMk cId="404240415" sldId="436"/>
            <ac:spMk id="5" creationId="{79B5A1BE-DD9E-43EA-858B-3E0F83D4C3C9}"/>
          </ac:spMkLst>
        </pc:spChg>
        <pc:spChg chg="mod">
          <ac:chgData name="Aaship N" userId="62b47cb109c36242" providerId="LiveId" clId="{C7A6BC76-F804-42E5-92BB-E871EBC8F5C0}" dt="2022-04-27T07:14:06.062" v="30" actId="1076"/>
          <ac:spMkLst>
            <pc:docMk/>
            <pc:sldMk cId="404240415" sldId="436"/>
            <ac:spMk id="7" creationId="{CCF478B1-B1A8-3E47-AFF9-98C858150F63}"/>
          </ac:spMkLst>
        </pc:spChg>
        <pc:spChg chg="mod">
          <ac:chgData name="Aaship N" userId="62b47cb109c36242" providerId="LiveId" clId="{C7A6BC76-F804-42E5-92BB-E871EBC8F5C0}" dt="2022-04-27T17:37:42.256" v="1459" actId="20577"/>
          <ac:spMkLst>
            <pc:docMk/>
            <pc:sldMk cId="404240415" sldId="436"/>
            <ac:spMk id="9" creationId="{670EFFD6-DCD1-1142-9475-AB0B97D03054}"/>
          </ac:spMkLst>
        </pc:spChg>
        <pc:spChg chg="del mod">
          <ac:chgData name="Aaship N" userId="62b47cb109c36242" providerId="LiveId" clId="{C7A6BC76-F804-42E5-92BB-E871EBC8F5C0}" dt="2022-04-27T17:27:43.563" v="1148" actId="478"/>
          <ac:spMkLst>
            <pc:docMk/>
            <pc:sldMk cId="404240415" sldId="436"/>
            <ac:spMk id="10" creationId="{2D935120-9D7D-8B47-820D-D88D5A05FFED}"/>
          </ac:spMkLst>
        </pc:spChg>
        <pc:spChg chg="del mod">
          <ac:chgData name="Aaship N" userId="62b47cb109c36242" providerId="LiveId" clId="{C7A6BC76-F804-42E5-92BB-E871EBC8F5C0}" dt="2022-04-27T17:28:13.095" v="1155" actId="478"/>
          <ac:spMkLst>
            <pc:docMk/>
            <pc:sldMk cId="404240415" sldId="436"/>
            <ac:spMk id="11" creationId="{5EF7164D-F668-7D4C-BBE1-BDAC75CB337B}"/>
          </ac:spMkLst>
        </pc:spChg>
        <pc:spChg chg="del mod">
          <ac:chgData name="Aaship N" userId="62b47cb109c36242" providerId="LiveId" clId="{C7A6BC76-F804-42E5-92BB-E871EBC8F5C0}" dt="2022-04-27T17:28:02.266" v="1153" actId="478"/>
          <ac:spMkLst>
            <pc:docMk/>
            <pc:sldMk cId="404240415" sldId="436"/>
            <ac:spMk id="12" creationId="{DCDB3397-BBA9-764F-B9CA-A55E4D917E61}"/>
          </ac:spMkLst>
        </pc:spChg>
        <pc:spChg chg="mod">
          <ac:chgData name="Aaship N" userId="62b47cb109c36242" providerId="LiveId" clId="{C7A6BC76-F804-42E5-92BB-E871EBC8F5C0}" dt="2022-04-27T09:31:53.740" v="991" actId="1076"/>
          <ac:spMkLst>
            <pc:docMk/>
            <pc:sldMk cId="404240415" sldId="436"/>
            <ac:spMk id="13" creationId="{0DCBC966-D283-4792-BCA1-1B2374568897}"/>
          </ac:spMkLst>
        </pc:spChg>
        <pc:spChg chg="del mod">
          <ac:chgData name="Aaship N" userId="62b47cb109c36242" providerId="LiveId" clId="{C7A6BC76-F804-42E5-92BB-E871EBC8F5C0}" dt="2022-04-27T09:21:29.771" v="719" actId="478"/>
          <ac:spMkLst>
            <pc:docMk/>
            <pc:sldMk cId="404240415" sldId="436"/>
            <ac:spMk id="20" creationId="{00000000-0000-0000-0000-000000000000}"/>
          </ac:spMkLst>
        </pc:spChg>
        <pc:spChg chg="mod">
          <ac:chgData name="Aaship N" userId="62b47cb109c36242" providerId="LiveId" clId="{C7A6BC76-F804-42E5-92BB-E871EBC8F5C0}" dt="2022-04-27T07:14:24.207" v="66" actId="20577"/>
          <ac:spMkLst>
            <pc:docMk/>
            <pc:sldMk cId="404240415" sldId="436"/>
            <ac:spMk id="34" creationId="{00000000-0000-0000-0000-000000000000}"/>
          </ac:spMkLst>
        </pc:spChg>
        <pc:picChg chg="mod">
          <ac:chgData name="Aaship N" userId="62b47cb109c36242" providerId="LiveId" clId="{C7A6BC76-F804-42E5-92BB-E871EBC8F5C0}" dt="2022-04-27T07:13:06.397" v="25" actId="1076"/>
          <ac:picMkLst>
            <pc:docMk/>
            <pc:sldMk cId="404240415" sldId="436"/>
            <ac:picMk id="18" creationId="{00000000-0000-0000-0000-000000000000}"/>
          </ac:picMkLst>
        </pc:picChg>
        <pc:picChg chg="mod">
          <ac:chgData name="Aaship N" userId="62b47cb109c36242" providerId="LiveId" clId="{C7A6BC76-F804-42E5-92BB-E871EBC8F5C0}" dt="2022-04-27T16:15:48.434" v="997" actId="1035"/>
          <ac:picMkLst>
            <pc:docMk/>
            <pc:sldMk cId="404240415" sldId="436"/>
            <ac:picMk id="36" creationId="{00000000-0000-0000-0000-000000000000}"/>
          </ac:picMkLst>
        </pc:picChg>
      </pc:sldChg>
      <pc:sldChg chg="modSp mod">
        <pc:chgData name="Aaship N" userId="62b47cb109c36242" providerId="LiveId" clId="{C7A6BC76-F804-42E5-92BB-E871EBC8F5C0}" dt="2022-04-27T17:38:32.124" v="1464" actId="1076"/>
        <pc:sldMkLst>
          <pc:docMk/>
          <pc:sldMk cId="1887288344" sldId="437"/>
        </pc:sldMkLst>
        <pc:spChg chg="mod">
          <ac:chgData name="Aaship N" userId="62b47cb109c36242" providerId="LiveId" clId="{C7A6BC76-F804-42E5-92BB-E871EBC8F5C0}" dt="2022-04-27T17:38:32.124" v="1464" actId="1076"/>
          <ac:spMkLst>
            <pc:docMk/>
            <pc:sldMk cId="1887288344" sldId="437"/>
            <ac:spMk id="3" creationId="{C7992621-12CE-1243-B647-AA84A4E185A6}"/>
          </ac:spMkLst>
        </pc:spChg>
        <pc:spChg chg="mod">
          <ac:chgData name="Aaship N" userId="62b47cb109c36242" providerId="LiveId" clId="{C7A6BC76-F804-42E5-92BB-E871EBC8F5C0}" dt="2022-04-27T09:05:49.315" v="348" actId="207"/>
          <ac:spMkLst>
            <pc:docMk/>
            <pc:sldMk cId="1887288344" sldId="437"/>
            <ac:spMk id="8" creationId="{00000000-0000-0000-0000-000000000000}"/>
          </ac:spMkLst>
        </pc:spChg>
        <pc:spChg chg="mod">
          <ac:chgData name="Aaship N" userId="62b47cb109c36242" providerId="LiveId" clId="{C7A6BC76-F804-42E5-92BB-E871EBC8F5C0}" dt="2022-04-27T07:26:27.299" v="164" actId="1076"/>
          <ac:spMkLst>
            <pc:docMk/>
            <pc:sldMk cId="1887288344" sldId="437"/>
            <ac:spMk id="11" creationId="{3EAB9F36-4A33-834E-BAAB-B250F9140F51}"/>
          </ac:spMkLst>
        </pc:spChg>
        <pc:spChg chg="mod">
          <ac:chgData name="Aaship N" userId="62b47cb109c36242" providerId="LiveId" clId="{C7A6BC76-F804-42E5-92BB-E871EBC8F5C0}" dt="2022-04-27T07:26:15.284" v="162" actId="1076"/>
          <ac:spMkLst>
            <pc:docMk/>
            <pc:sldMk cId="1887288344" sldId="437"/>
            <ac:spMk id="14" creationId="{E0795491-7D50-094B-A661-DA6B3CF8C16F}"/>
          </ac:spMkLst>
        </pc:spChg>
        <pc:picChg chg="mod">
          <ac:chgData name="Aaship N" userId="62b47cb109c36242" providerId="LiveId" clId="{C7A6BC76-F804-42E5-92BB-E871EBC8F5C0}" dt="2022-04-27T16:16:10.235" v="1000" actId="1035"/>
          <ac:picMkLst>
            <pc:docMk/>
            <pc:sldMk cId="1887288344" sldId="437"/>
            <ac:picMk id="13" creationId="{00000000-0000-0000-0000-000000000000}"/>
          </ac:picMkLst>
        </pc:picChg>
      </pc:sldChg>
      <pc:sldChg chg="modSp mod">
        <pc:chgData name="Aaship N" userId="62b47cb109c36242" providerId="LiveId" clId="{C7A6BC76-F804-42E5-92BB-E871EBC8F5C0}" dt="2022-04-27T19:56:11.992" v="1816" actId="20577"/>
        <pc:sldMkLst>
          <pc:docMk/>
          <pc:sldMk cId="1887288344" sldId="438"/>
        </pc:sldMkLst>
        <pc:spChg chg="mod">
          <ac:chgData name="Aaship N" userId="62b47cb109c36242" providerId="LiveId" clId="{C7A6BC76-F804-42E5-92BB-E871EBC8F5C0}" dt="2022-04-27T19:56:11.992" v="1816" actId="20577"/>
          <ac:spMkLst>
            <pc:docMk/>
            <pc:sldMk cId="1887288344" sldId="438"/>
            <ac:spMk id="2" creationId="{DF948D55-DEEB-8A42-8706-714211C99877}"/>
          </ac:spMkLst>
        </pc:spChg>
        <pc:spChg chg="mod">
          <ac:chgData name="Aaship N" userId="62b47cb109c36242" providerId="LiveId" clId="{C7A6BC76-F804-42E5-92BB-E871EBC8F5C0}" dt="2022-04-27T17:42:41.605" v="1511" actId="2711"/>
          <ac:spMkLst>
            <pc:docMk/>
            <pc:sldMk cId="1887288344" sldId="438"/>
            <ac:spMk id="8" creationId="{00000000-0000-0000-0000-000000000000}"/>
          </ac:spMkLst>
        </pc:spChg>
      </pc:sldChg>
      <pc:sldChg chg="modSp mod">
        <pc:chgData name="Aaship N" userId="62b47cb109c36242" providerId="LiveId" clId="{C7A6BC76-F804-42E5-92BB-E871EBC8F5C0}" dt="2022-04-27T18:01:03.166" v="1768" actId="20577"/>
        <pc:sldMkLst>
          <pc:docMk/>
          <pc:sldMk cId="1887288344" sldId="439"/>
        </pc:sldMkLst>
        <pc:spChg chg="mod">
          <ac:chgData name="Aaship N" userId="62b47cb109c36242" providerId="LiveId" clId="{C7A6BC76-F804-42E5-92BB-E871EBC8F5C0}" dt="2022-04-27T18:01:03.166" v="1768" actId="20577"/>
          <ac:spMkLst>
            <pc:docMk/>
            <pc:sldMk cId="1887288344" sldId="439"/>
            <ac:spMk id="3" creationId="{97CADDC9-DA04-437D-802D-E0BB624FDF07}"/>
          </ac:spMkLst>
        </pc:spChg>
      </pc:sldChg>
      <pc:sldChg chg="modSp mod">
        <pc:chgData name="Aaship N" userId="62b47cb109c36242" providerId="LiveId" clId="{C7A6BC76-F804-42E5-92BB-E871EBC8F5C0}" dt="2022-04-27T07:30:54.012" v="210" actId="1076"/>
        <pc:sldMkLst>
          <pc:docMk/>
          <pc:sldMk cId="1887288344" sldId="440"/>
        </pc:sldMkLst>
        <pc:picChg chg="mod">
          <ac:chgData name="Aaship N" userId="62b47cb109c36242" providerId="LiveId" clId="{C7A6BC76-F804-42E5-92BB-E871EBC8F5C0}" dt="2022-04-27T07:30:54.012" v="210" actId="1076"/>
          <ac:picMkLst>
            <pc:docMk/>
            <pc:sldMk cId="1887288344" sldId="440"/>
            <ac:picMk id="2" creationId="{1DD7F4D0-1324-F646-94B0-68E7FE3BB7C0}"/>
          </ac:picMkLst>
        </pc:picChg>
      </pc:sldChg>
      <pc:sldChg chg="modSp mod">
        <pc:chgData name="Aaship N" userId="62b47cb109c36242" providerId="LiveId" clId="{C7A6BC76-F804-42E5-92BB-E871EBC8F5C0}" dt="2022-04-27T17:47:59.042" v="1563" actId="255"/>
        <pc:sldMkLst>
          <pc:docMk/>
          <pc:sldMk cId="1887288344" sldId="443"/>
        </pc:sldMkLst>
        <pc:spChg chg="mod">
          <ac:chgData name="Aaship N" userId="62b47cb109c36242" providerId="LiveId" clId="{C7A6BC76-F804-42E5-92BB-E871EBC8F5C0}" dt="2022-04-27T17:47:27.451" v="1559" actId="255"/>
          <ac:spMkLst>
            <pc:docMk/>
            <pc:sldMk cId="1887288344" sldId="443"/>
            <ac:spMk id="2" creationId="{415A75D6-D4F5-5040-AA9F-2BD21A49BF21}"/>
          </ac:spMkLst>
        </pc:spChg>
        <pc:spChg chg="mod">
          <ac:chgData name="Aaship N" userId="62b47cb109c36242" providerId="LiveId" clId="{C7A6BC76-F804-42E5-92BB-E871EBC8F5C0}" dt="2022-04-27T17:47:59.042" v="1563" actId="255"/>
          <ac:spMkLst>
            <pc:docMk/>
            <pc:sldMk cId="1887288344" sldId="443"/>
            <ac:spMk id="5" creationId="{0019AB63-EDA3-7647-BE9A-5A2EBCD09346}"/>
          </ac:spMkLst>
        </pc:spChg>
        <pc:spChg chg="mod">
          <ac:chgData name="Aaship N" userId="62b47cb109c36242" providerId="LiveId" clId="{C7A6BC76-F804-42E5-92BB-E871EBC8F5C0}" dt="2022-04-27T08:40:53.585" v="269" actId="1036"/>
          <ac:spMkLst>
            <pc:docMk/>
            <pc:sldMk cId="1887288344" sldId="443"/>
            <ac:spMk id="7" creationId="{0DCBC966-D283-4792-BCA1-1B2374568897}"/>
          </ac:spMkLst>
        </pc:spChg>
      </pc:sldChg>
      <pc:sldChg chg="modSp mod">
        <pc:chgData name="Aaship N" userId="62b47cb109c36242" providerId="LiveId" clId="{C7A6BC76-F804-42E5-92BB-E871EBC8F5C0}" dt="2022-04-27T17:56:13.215" v="1722" actId="313"/>
        <pc:sldMkLst>
          <pc:docMk/>
          <pc:sldMk cId="1887288344" sldId="444"/>
        </pc:sldMkLst>
        <pc:spChg chg="mod">
          <ac:chgData name="Aaship N" userId="62b47cb109c36242" providerId="LiveId" clId="{C7A6BC76-F804-42E5-92BB-E871EBC8F5C0}" dt="2022-04-27T17:56:13.215" v="1722" actId="313"/>
          <ac:spMkLst>
            <pc:docMk/>
            <pc:sldMk cId="1887288344" sldId="444"/>
            <ac:spMk id="4" creationId="{EC7D20D9-C98B-2F42-931B-2FDE7C1AD1FB}"/>
          </ac:spMkLst>
        </pc:spChg>
      </pc:sldChg>
      <pc:sldChg chg="modSp mod">
        <pc:chgData name="Aaship N" userId="62b47cb109c36242" providerId="LiveId" clId="{C7A6BC76-F804-42E5-92BB-E871EBC8F5C0}" dt="2022-04-27T17:58:22.483" v="1739" actId="12"/>
        <pc:sldMkLst>
          <pc:docMk/>
          <pc:sldMk cId="1887288344" sldId="445"/>
        </pc:sldMkLst>
        <pc:spChg chg="mod">
          <ac:chgData name="Aaship N" userId="62b47cb109c36242" providerId="LiveId" clId="{C7A6BC76-F804-42E5-92BB-E871EBC8F5C0}" dt="2022-04-27T17:58:22.483" v="1739" actId="12"/>
          <ac:spMkLst>
            <pc:docMk/>
            <pc:sldMk cId="1887288344" sldId="445"/>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2023/5/11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2023/5/11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extLst>
      <p:ext uri="{BB962C8B-B14F-4D97-AF65-F5344CB8AC3E}">
        <p14:creationId xmlns:p14="http://schemas.microsoft.com/office/powerpoint/2010/main" val="3593715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extLst>
      <p:ext uri="{BB962C8B-B14F-4D97-AF65-F5344CB8AC3E}">
        <p14:creationId xmlns:p14="http://schemas.microsoft.com/office/powerpoint/2010/main" val="369389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2023/5/11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8017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97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9526165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extBox 6"/>
          <p:cNvSpPr txBox="1"/>
          <p:nvPr userDrawn="1"/>
        </p:nvSpPr>
        <p:spPr>
          <a:xfrm>
            <a:off x="1691680" y="514350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1754265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217978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2023/5/11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798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 /><Relationship Id="rId2" Type="http://schemas.openxmlformats.org/officeDocument/2006/relationships/slideLayout" Target="../slideLayouts/slideLayout10.xml" /><Relationship Id="rId1" Type="http://schemas.openxmlformats.org/officeDocument/2006/relationships/slideLayout" Target="../slideLayouts/slideLayout9.xml" /><Relationship Id="rId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2023/5/11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9" name="矩形 8"/>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62" r:id="rId5"/>
    <p:sldLayoutId id="2147483663" r:id="rId6"/>
    <p:sldLayoutId id="2147483664" r:id="rId7"/>
    <p:sldLayoutId id="2147483655" r:id="rId8"/>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36047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notesSlide" Target="../notesSlides/notesSlide1.xml" /><Relationship Id="rId7" Type="http://schemas.openxmlformats.org/officeDocument/2006/relationships/image" Target="../media/image3.png" /><Relationship Id="rId2" Type="http://schemas.openxmlformats.org/officeDocument/2006/relationships/slideLayout" Target="../slideLayouts/slideLayout8.xml" /><Relationship Id="rId1" Type="http://schemas.openxmlformats.org/officeDocument/2006/relationships/themeOverride" Target="../theme/themeOverride1.xml" /><Relationship Id="rId6" Type="http://schemas.openxmlformats.org/officeDocument/2006/relationships/hyperlink" Target="https://www.freeppt7.com/" TargetMode="External" /><Relationship Id="rId5" Type="http://schemas.openxmlformats.org/officeDocument/2006/relationships/image" Target="../media/image2.png" /><Relationship Id="rId4" Type="http://schemas.openxmlformats.org/officeDocument/2006/relationships/image" Target="../media/image1.jpeg" /><Relationship Id="rId9" Type="http://schemas.openxmlformats.org/officeDocument/2006/relationships/image" Target="../media/image5.png" /></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 /><Relationship Id="rId7" Type="http://schemas.openxmlformats.org/officeDocument/2006/relationships/image" Target="../media/image5.png" /><Relationship Id="rId2" Type="http://schemas.openxmlformats.org/officeDocument/2006/relationships/slideLayout" Target="../slideLayouts/slideLayout8.xml" /><Relationship Id="rId1" Type="http://schemas.openxmlformats.org/officeDocument/2006/relationships/themeOverride" Target="../theme/themeOverride3.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6.jpe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2.xml" /><Relationship Id="rId1" Type="http://schemas.openxmlformats.org/officeDocument/2006/relationships/themeOverride" Target="../theme/themeOverride2.xml" /><Relationship Id="rId6" Type="http://schemas.openxmlformats.org/officeDocument/2006/relationships/image" Target="../media/image7.jpeg" /><Relationship Id="rId5" Type="http://schemas.openxmlformats.org/officeDocument/2006/relationships/image" Target="../media/image5.png" /><Relationship Id="rId4" Type="http://schemas.openxmlformats.org/officeDocument/2006/relationships/hyperlink" Target="https://www.freeppt7.com/"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7.xml" /><Relationship Id="rId1" Type="http://schemas.openxmlformats.org/officeDocument/2006/relationships/slideLayout" Target="../slideLayouts/slideLayout2.xml" /><Relationship Id="rId5" Type="http://schemas.openxmlformats.org/officeDocument/2006/relationships/image" Target="../media/image8.jpeg"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hyperlink" Target="https://www.freeppt7.com/" TargetMode="External"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pic>
        <p:nvPicPr>
          <p:cNvPr id="18" name="Picture 17" descr="logoaec.png"/>
          <p:cNvPicPr>
            <a:picLocks noChangeAspect="1"/>
          </p:cNvPicPr>
          <p:nvPr/>
        </p:nvPicPr>
        <p:blipFill>
          <a:blip r:embed="rId5" cstate="print"/>
          <a:stretch>
            <a:fillRect/>
          </a:stretch>
        </p:blipFill>
        <p:spPr>
          <a:xfrm>
            <a:off x="2254931" y="-1406637"/>
            <a:ext cx="4114800" cy="4800600"/>
          </a:xfrm>
          <a:prstGeom prst="rect">
            <a:avLst/>
          </a:prstGeom>
        </p:spPr>
      </p:pic>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078328" y="3249987"/>
            <a:ext cx="1812346" cy="181234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180190" y="3600092"/>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3">
            <a:hlinkClick r:id="rId6"/>
            <a:extLst>
              <a:ext uri="{FF2B5EF4-FFF2-40B4-BE49-F238E27FC236}">
                <a16:creationId xmlns:a16="http://schemas.microsoft.com/office/drawing/2014/main" id="{0DCBC966-D283-4792-BCA1-1B2374568897}"/>
              </a:ext>
            </a:extLst>
          </p:cNvPr>
          <p:cNvSpPr txBox="1"/>
          <p:nvPr/>
        </p:nvSpPr>
        <p:spPr>
          <a:xfrm>
            <a:off x="910602" y="4857750"/>
            <a:ext cx="5169613" cy="276999"/>
          </a:xfrm>
          <a:prstGeom prst="rect">
            <a:avLst/>
          </a:prstGeom>
          <a:noFill/>
        </p:spPr>
        <p:txBody>
          <a:bodyPr wrap="square" rtlCol="0">
            <a:spAutoFit/>
          </a:bodyPr>
          <a:lstStyle/>
          <a:p>
            <a:r>
              <a:rPr lang="en-US" altLang="zh-CN" sz="1200" b="1" dirty="0">
                <a:solidFill>
                  <a:srgbClr val="0070C0"/>
                </a:solidFill>
                <a:latin typeface="Arial" pitchFamily="34" charset="0"/>
                <a:cs typeface="Arial" pitchFamily="34" charset="0"/>
              </a:rPr>
              <a:t>https://arunai.org/ideathon</a:t>
            </a:r>
            <a:endParaRPr lang="ko-KR" altLang="en-US" sz="1200" b="1" dirty="0">
              <a:solidFill>
                <a:srgbClr val="0070C0"/>
              </a:solidFill>
              <a:latin typeface="Arial" pitchFamily="34" charset="0"/>
              <a:cs typeface="Arial" pitchFamily="34" charset="0"/>
            </a:endParaRPr>
          </a:p>
        </p:txBody>
      </p:sp>
      <p:pic>
        <p:nvPicPr>
          <p:cNvPr id="23" name="Picture 22" descr="53214_download.png"/>
          <p:cNvPicPr>
            <a:picLocks noChangeAspect="1"/>
          </p:cNvPicPr>
          <p:nvPr/>
        </p:nvPicPr>
        <p:blipFill>
          <a:blip r:embed="rId7" cstate="print"/>
          <a:stretch>
            <a:fillRect/>
          </a:stretch>
        </p:blipFill>
        <p:spPr>
          <a:xfrm>
            <a:off x="5943600" y="285750"/>
            <a:ext cx="1524000" cy="659309"/>
          </a:xfrm>
          <a:prstGeom prst="rect">
            <a:avLst/>
          </a:prstGeom>
        </p:spPr>
      </p:pic>
      <p:pic>
        <p:nvPicPr>
          <p:cNvPr id="24" name="Picture 23" descr="99775-medium190ap.png"/>
          <p:cNvPicPr>
            <a:picLocks noChangeAspect="1"/>
          </p:cNvPicPr>
          <p:nvPr/>
        </p:nvPicPr>
        <p:blipFill>
          <a:blip r:embed="rId8"/>
          <a:stretch>
            <a:fillRect/>
          </a:stretch>
        </p:blipFill>
        <p:spPr>
          <a:xfrm>
            <a:off x="7924801" y="209551"/>
            <a:ext cx="761999" cy="761999"/>
          </a:xfrm>
          <a:prstGeom prst="rect">
            <a:avLst/>
          </a:prstGeom>
        </p:spPr>
      </p:pic>
      <p:sp>
        <p:nvSpPr>
          <p:cNvPr id="31" name="任意多边形: 形状 15">
            <a:extLst>
              <a:ext uri="{FF2B5EF4-FFF2-40B4-BE49-F238E27FC236}">
                <a16:creationId xmlns:a16="http://schemas.microsoft.com/office/drawing/2014/main" id="{2E98E0E8-560D-4C7C-B4C7-601F790AC01C}"/>
              </a:ext>
            </a:extLst>
          </p:cNvPr>
          <p:cNvSpPr/>
          <p:nvPr/>
        </p:nvSpPr>
        <p:spPr>
          <a:xfrm rot="18958199">
            <a:off x="8237827" y="3937516"/>
            <a:ext cx="1812346" cy="181234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TextBox 18"/>
          <p:cNvSpPr txBox="1"/>
          <p:nvPr/>
        </p:nvSpPr>
        <p:spPr>
          <a:xfrm>
            <a:off x="5526292" y="3376601"/>
            <a:ext cx="1905000" cy="292388"/>
          </a:xfrm>
          <a:prstGeom prst="rect">
            <a:avLst/>
          </a:prstGeom>
          <a:noFill/>
        </p:spPr>
        <p:txBody>
          <a:bodyPr wrap="square" rtlCol="0">
            <a:spAutoFit/>
          </a:bodyPr>
          <a:lstStyle/>
          <a:p>
            <a:r>
              <a:rPr lang="en-IN" sz="1300" b="1" dirty="0">
                <a:solidFill>
                  <a:srgbClr val="C00000"/>
                </a:solidFill>
                <a:latin typeface="Times New Roman" pitchFamily="18" charset="0"/>
                <a:ea typeface="微软雅黑" panose="020B0503020204020204" pitchFamily="34" charset="-122"/>
                <a:cs typeface="Times New Roman" pitchFamily="18" charset="0"/>
              </a:rPr>
              <a:t>TEAM MEMBERS:</a:t>
            </a:r>
            <a:endParaRPr lang="en-US" sz="1300" b="1" dirty="0">
              <a:solidFill>
                <a:srgbClr val="C00000"/>
              </a:solidFill>
              <a:latin typeface="Times New Roman" pitchFamily="18" charset="0"/>
              <a:ea typeface="微软雅黑" panose="020B0503020204020204" pitchFamily="34" charset="-122"/>
              <a:cs typeface="Times New Roman" pitchFamily="18" charset="0"/>
            </a:endParaRPr>
          </a:p>
        </p:txBody>
      </p:sp>
      <p:sp>
        <p:nvSpPr>
          <p:cNvPr id="34" name="TextBox 33"/>
          <p:cNvSpPr txBox="1"/>
          <p:nvPr/>
        </p:nvSpPr>
        <p:spPr>
          <a:xfrm rot="10800000" flipV="1">
            <a:off x="1109184" y="1567146"/>
            <a:ext cx="6226112" cy="584775"/>
          </a:xfrm>
          <a:prstGeom prst="rect">
            <a:avLst/>
          </a:prstGeom>
          <a:noFill/>
        </p:spPr>
        <p:txBody>
          <a:bodyPr wrap="square" rtlCol="0">
            <a:spAutoFit/>
          </a:bodyPr>
          <a:lstStyle/>
          <a:p>
            <a:pPr algn="ctr"/>
            <a:r>
              <a:rPr lang="en-IN" sz="3200" b="1" dirty="0">
                <a:solidFill>
                  <a:srgbClr val="C00000"/>
                </a:solidFill>
                <a:latin typeface="Times New Roman" pitchFamily="18" charset="0"/>
                <a:ea typeface="微软雅黑" panose="020B0503020204020204" pitchFamily="34" charset="-122"/>
                <a:cs typeface="Times New Roman" pitchFamily="18" charset="0"/>
              </a:rPr>
              <a:t>THIRD EYE FOR BLIND</a:t>
            </a:r>
            <a:endParaRPr lang="en-US" sz="3200" b="1" dirty="0">
              <a:solidFill>
                <a:srgbClr val="C00000"/>
              </a:solidFill>
              <a:latin typeface="Times New Roman" pitchFamily="18" charset="0"/>
              <a:ea typeface="微软雅黑" panose="020B0503020204020204" pitchFamily="34" charset="-122"/>
              <a:cs typeface="Times New Roman" pitchFamily="18" charset="0"/>
            </a:endParaRPr>
          </a:p>
        </p:txBody>
      </p:sp>
      <p:pic>
        <p:nvPicPr>
          <p:cNvPr id="36" name="Picture 35" descr="InShot_20220421_201205343-removebg-preview.png"/>
          <p:cNvPicPr>
            <a:picLocks noChangeAspect="1"/>
          </p:cNvPicPr>
          <p:nvPr/>
        </p:nvPicPr>
        <p:blipFill>
          <a:blip r:embed="rId9"/>
          <a:srcRect l="9200" t="35600" r="6800" b="33200"/>
          <a:stretch>
            <a:fillRect/>
          </a:stretch>
        </p:blipFill>
        <p:spPr>
          <a:xfrm>
            <a:off x="0" y="133350"/>
            <a:ext cx="2819400" cy="1047750"/>
          </a:xfrm>
          <a:prstGeom prst="rect">
            <a:avLst/>
          </a:prstGeom>
        </p:spPr>
      </p:pic>
      <p:sp>
        <p:nvSpPr>
          <p:cNvPr id="8" name="TextBox 7">
            <a:extLst>
              <a:ext uri="{FF2B5EF4-FFF2-40B4-BE49-F238E27FC236}">
                <a16:creationId xmlns:a16="http://schemas.microsoft.com/office/drawing/2014/main" id="{ACF0E32B-0C44-4440-BAA5-FA758C85A157}"/>
              </a:ext>
            </a:extLst>
          </p:cNvPr>
          <p:cNvSpPr txBox="1"/>
          <p:nvPr/>
        </p:nvSpPr>
        <p:spPr>
          <a:xfrm>
            <a:off x="7304056" y="-1283095"/>
            <a:ext cx="1828800" cy="646331"/>
          </a:xfrm>
          <a:prstGeom prst="rect">
            <a:avLst/>
          </a:prstGeom>
          <a:noFill/>
        </p:spPr>
        <p:txBody>
          <a:bodyPr wrap="square" rtlCol="0">
            <a:spAutoFit/>
          </a:bodyPr>
          <a:lstStyle/>
          <a:p>
            <a:pPr algn="ctr"/>
            <a:r>
              <a:rPr lang="en-US" sz="1200">
                <a:solidFill>
                  <a:schemeClr val="tx1">
                    <a:lumMod val="75000"/>
                    <a:lumOff val="25000"/>
                  </a:schemeClr>
                </a:solidFill>
                <a:latin typeface="微软雅黑" panose="020B0503020204020204" pitchFamily="34" charset="-122"/>
                <a:ea typeface="微软雅黑" panose="020B0503020204020204" pitchFamily="34" charset="-122"/>
              </a:rPr>
              <a:t>https://www.hindawi.com/journals/wcmc/2021/6627217/</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670EFFD6-DCD1-1142-9475-AB0B97D03054}"/>
              </a:ext>
            </a:extLst>
          </p:cNvPr>
          <p:cNvSpPr txBox="1"/>
          <p:nvPr/>
        </p:nvSpPr>
        <p:spPr>
          <a:xfrm>
            <a:off x="6989919" y="1366790"/>
            <a:ext cx="1828800" cy="253916"/>
          </a:xfrm>
          <a:prstGeom prst="rect">
            <a:avLst/>
          </a:prstGeom>
          <a:noFill/>
        </p:spPr>
        <p:txBody>
          <a:bodyPr wrap="square" rtlCol="0">
            <a:spAutoFit/>
          </a:bodyPr>
          <a:lstStyle/>
          <a:p>
            <a:pPr algn="ctr"/>
            <a:r>
              <a:rPr lang="en-IN" sz="1050" b="1" dirty="0">
                <a:latin typeface="Avenir Next LT Pro Demi" panose="02000000000000000000" pitchFamily="2" charset="0"/>
                <a:ea typeface="Avenir Next LT Pro Demi" panose="02000000000000000000" pitchFamily="2" charset="0"/>
                <a:cs typeface="Aharoni" panose="02010803020104030203" pitchFamily="2" charset="-79"/>
              </a:rPr>
              <a:t>      DATE: 28.04.2002</a:t>
            </a:r>
          </a:p>
        </p:txBody>
      </p:sp>
      <p:sp>
        <p:nvSpPr>
          <p:cNvPr id="2" name="TextBox 1">
            <a:extLst>
              <a:ext uri="{FF2B5EF4-FFF2-40B4-BE49-F238E27FC236}">
                <a16:creationId xmlns:a16="http://schemas.microsoft.com/office/drawing/2014/main" id="{D9C0050A-B021-4979-8AF8-D9A7AA7DF6F5}"/>
              </a:ext>
            </a:extLst>
          </p:cNvPr>
          <p:cNvSpPr txBox="1"/>
          <p:nvPr/>
        </p:nvSpPr>
        <p:spPr>
          <a:xfrm>
            <a:off x="5526292" y="3775470"/>
            <a:ext cx="2562678" cy="461665"/>
          </a:xfrm>
          <a:prstGeom prst="rect">
            <a:avLst/>
          </a:prstGeom>
          <a:noFill/>
        </p:spPr>
        <p:txBody>
          <a:bodyPr wrap="square" rtlCol="0">
            <a:spAutoFit/>
          </a:bodyPr>
          <a:lstStyle/>
          <a:p>
            <a:r>
              <a:rPr lang="en-US" sz="12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Mr</a:t>
            </a:r>
            <a:r>
              <a:rPr lang="en-US" sz="12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.ASHOK</a:t>
            </a:r>
            <a:r>
              <a:rPr lang="en-US" sz="1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2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t>
            </a:r>
            <a:r>
              <a:rPr lang="en-IN" sz="12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en-IN" sz="1200" baseline="300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a:t>
            </a:r>
            <a:r>
              <a:rPr lang="en-US" sz="1200" baseline="300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
            </a:r>
            <a:r>
              <a:rPr lang="en-US" sz="12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year </a:t>
            </a:r>
            <a:r>
              <a:rPr lang="en-US" sz="12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cse</a:t>
            </a:r>
            <a:endParaRPr lang="en-US" sz="1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sz="1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4240415"/>
      </p:ext>
    </p:extLst>
  </p:cSld>
  <p:clrMapOvr>
    <a:masterClrMapping/>
  </p:clrMapOvr>
  <p:transition spd="med" advClick="0">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形状 50">
            <a:extLst>
              <a:ext uri="{FF2B5EF4-FFF2-40B4-BE49-F238E27FC236}">
                <a16:creationId xmlns:a16="http://schemas.microsoft.com/office/drawing/2014/main" id="{D7BB0580-6924-4737-8426-6A60F574F497}"/>
              </a:ext>
            </a:extLst>
          </p:cNvPr>
          <p:cNvSpPr/>
          <p:nvPr/>
        </p:nvSpPr>
        <p:spPr>
          <a:xfrm rot="18932100">
            <a:off x="-579726" y="4183444"/>
            <a:ext cx="1159449" cy="1159449"/>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Rectangle 13"/>
          <p:cNvSpPr/>
          <p:nvPr/>
        </p:nvSpPr>
        <p:spPr>
          <a:xfrm>
            <a:off x="1295400" y="1276350"/>
            <a:ext cx="6934200" cy="3293209"/>
          </a:xfrm>
          <a:prstGeom prst="rect">
            <a:avLst/>
          </a:prstGeom>
        </p:spPr>
        <p:txBody>
          <a:bodyPr wrap="square">
            <a:spAutoFit/>
          </a:bodyPr>
          <a:lstStyle/>
          <a:p>
            <a:pPr marL="285750" indent="-285750">
              <a:buFont typeface="Wingdings" panose="05000000000000000000" pitchFamily="2" charset="2"/>
              <a:buChar char="ü"/>
            </a:pPr>
            <a:r>
              <a:rPr lang="en-IN" sz="1600" dirty="0">
                <a:latin typeface="Arial" pitchFamily="34" charset="0"/>
                <a:cs typeface="Arial" pitchFamily="34" charset="0"/>
              </a:rPr>
              <a:t>Low design time.</a:t>
            </a:r>
          </a:p>
          <a:p>
            <a:pPr algn="ctr"/>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Low production cost.</a:t>
            </a:r>
          </a:p>
          <a:p>
            <a:pPr marL="285750" indent="-285750">
              <a:buFont typeface="Arial" panose="020B0604020202020204" pitchFamily="34" charset="0"/>
              <a:buChar char="•"/>
            </a:pPr>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It is used to maintain social distance.</a:t>
            </a:r>
          </a:p>
          <a:p>
            <a:pPr marL="285750" indent="-285750">
              <a:buFont typeface="Arial" panose="020B0604020202020204" pitchFamily="34" charset="0"/>
              <a:buChar char="•"/>
            </a:pPr>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This system is applicable for both the indoor and outdoor environment.</a:t>
            </a:r>
          </a:p>
          <a:p>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It is dynamic system.</a:t>
            </a:r>
          </a:p>
          <a:p>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Less space.</a:t>
            </a:r>
          </a:p>
          <a:p>
            <a:endParaRPr lang="en-IN" sz="1600" dirty="0">
              <a:latin typeface="Arial" pitchFamily="34" charset="0"/>
              <a:cs typeface="Arial" pitchFamily="34" charset="0"/>
            </a:endParaRPr>
          </a:p>
          <a:p>
            <a:pPr marL="285750" indent="-285750">
              <a:buFont typeface="Wingdings" panose="05000000000000000000" pitchFamily="2" charset="2"/>
              <a:buChar char="ü"/>
            </a:pPr>
            <a:r>
              <a:rPr lang="en-IN" sz="1600" dirty="0">
                <a:latin typeface="Arial" pitchFamily="34" charset="0"/>
                <a:cs typeface="Arial" pitchFamily="34" charset="0"/>
              </a:rPr>
              <a:t>Less power consumption</a:t>
            </a:r>
            <a:r>
              <a:rPr lang="en-IN" sz="1400" dirty="0">
                <a:latin typeface="Arial" pitchFamily="34" charset="0"/>
                <a:cs typeface="Arial" pitchFamily="34" charset="0"/>
              </a:rPr>
              <a:t>.</a:t>
            </a:r>
          </a:p>
        </p:txBody>
      </p:sp>
      <p:sp>
        <p:nvSpPr>
          <p:cNvPr id="16" name="TextBox 3">
            <a:hlinkClick r:id="rId3"/>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cs typeface="Arial" pitchFamily="34" charset="0"/>
              </a:rPr>
              <a:t>https://arunai.org/ideathon</a:t>
            </a:r>
            <a:endParaRPr lang="ko-KR" altLang="en-US" sz="1200" b="1" dirty="0">
              <a:solidFill>
                <a:srgbClr val="0070C0"/>
              </a:solidFill>
              <a:cs typeface="Arial" pitchFamily="34" charset="0"/>
            </a:endParaRPr>
          </a:p>
        </p:txBody>
      </p:sp>
      <p:sp>
        <p:nvSpPr>
          <p:cNvPr id="15" name="Rectangle 14"/>
          <p:cNvSpPr/>
          <p:nvPr/>
        </p:nvSpPr>
        <p:spPr>
          <a:xfrm>
            <a:off x="1772017" y="558564"/>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ADVANTAGE</a:t>
            </a:r>
            <a:endParaRPr lang="en-US" sz="2000" b="1" dirty="0">
              <a:solidFill>
                <a:srgbClr val="C00000"/>
              </a:solidFill>
              <a:latin typeface="Times New Roman" pitchFamily="18" charset="0"/>
              <a:cs typeface="Times New Roman" pitchFamily="18" charset="0"/>
            </a:endParaRPr>
          </a:p>
        </p:txBody>
      </p:sp>
      <p:sp>
        <p:nvSpPr>
          <p:cNvPr id="8" name="任意多边形: 形状 49">
            <a:extLst>
              <a:ext uri="{FF2B5EF4-FFF2-40B4-BE49-F238E27FC236}">
                <a16:creationId xmlns:a16="http://schemas.microsoft.com/office/drawing/2014/main" id="{DD062E6E-50F2-4205-9A04-A508E0797FD3}"/>
              </a:ext>
            </a:extLst>
          </p:cNvPr>
          <p:cNvSpPr/>
          <p:nvPr/>
        </p:nvSpPr>
        <p:spPr>
          <a:xfrm rot="18958199">
            <a:off x="8469046" y="42589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Picture 8"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spTree>
    <p:extLst>
      <p:ext uri="{BB962C8B-B14F-4D97-AF65-F5344CB8AC3E}">
        <p14:creationId xmlns:p14="http://schemas.microsoft.com/office/powerpoint/2010/main" val="1887288344"/>
      </p:ext>
    </p:extLst>
  </p:cSld>
  <p:clrMapOvr>
    <a:masterClrMapping/>
  </p:clrMapOvr>
  <p:transition spd="med" advClick="0">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logoaec.png"/>
          <p:cNvPicPr>
            <a:picLocks noChangeAspect="1"/>
          </p:cNvPicPr>
          <p:nvPr/>
        </p:nvPicPr>
        <p:blipFill>
          <a:blip r:embed="rId4" cstate="print"/>
          <a:stretch>
            <a:fillRect/>
          </a:stretch>
        </p:blipFill>
        <p:spPr>
          <a:xfrm>
            <a:off x="2133600" y="-1390650"/>
            <a:ext cx="4114800" cy="4800600"/>
          </a:xfrm>
          <a:prstGeom prst="rect">
            <a:avLst/>
          </a:prstGeom>
        </p:spPr>
      </p:pic>
      <p:sp>
        <p:nvSpPr>
          <p:cNvPr id="14" name="矩形 13"/>
          <p:cNvSpPr/>
          <p:nvPr/>
        </p:nvSpPr>
        <p:spPr>
          <a:xfrm>
            <a:off x="1905000" y="2114550"/>
            <a:ext cx="5029200" cy="923330"/>
          </a:xfrm>
          <a:prstGeom prst="rect">
            <a:avLst/>
          </a:prstGeom>
        </p:spPr>
        <p:txBody>
          <a:bodyPr wrap="square">
            <a:spAutoFit/>
          </a:bodyPr>
          <a:lstStyle/>
          <a:p>
            <a:pPr algn="ctr" fontAlgn="auto">
              <a:spcBef>
                <a:spcPts val="0"/>
              </a:spcBef>
              <a:spcAft>
                <a:spcPts val="0"/>
              </a:spcAft>
              <a:defRPr/>
            </a:pPr>
            <a:r>
              <a:rPr lang="zh-CN" altLang="en-US" sz="5400" b="1" spc="300" dirty="0">
                <a:solidFill>
                  <a:srgbClr val="002060"/>
                </a:solidFill>
                <a:latin typeface="Times New Roman" pitchFamily="18" charset="0"/>
                <a:cs typeface="Times New Roman" pitchFamily="18" charset="0"/>
                <a:sym typeface="+mn-lt"/>
              </a:rPr>
              <a:t>Thank you！</a:t>
            </a:r>
          </a:p>
        </p:txBody>
      </p:sp>
      <p:sp>
        <p:nvSpPr>
          <p:cNvPr id="15" name="任意多边形: 形状 14">
            <a:extLst>
              <a:ext uri="{FF2B5EF4-FFF2-40B4-BE49-F238E27FC236}">
                <a16:creationId xmlns:a16="http://schemas.microsoft.com/office/drawing/2014/main" id="{EBE80790-9C5D-48A2-8AC9-A37E12DDE12B}"/>
              </a:ext>
            </a:extLst>
          </p:cNvPr>
          <p:cNvSpPr/>
          <p:nvPr/>
        </p:nvSpPr>
        <p:spPr>
          <a:xfrm rot="18958199">
            <a:off x="7197162" y="2315231"/>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任意多边形: 形状 15">
            <a:extLst>
              <a:ext uri="{FF2B5EF4-FFF2-40B4-BE49-F238E27FC236}">
                <a16:creationId xmlns:a16="http://schemas.microsoft.com/office/drawing/2014/main" id="{C3222A29-4BC6-4C49-A7D6-27140812F464}"/>
              </a:ext>
            </a:extLst>
          </p:cNvPr>
          <p:cNvSpPr/>
          <p:nvPr/>
        </p:nvSpPr>
        <p:spPr>
          <a:xfrm rot="18958199">
            <a:off x="8133453" y="1696165"/>
            <a:ext cx="462942" cy="46294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任意多边形: 形状 17">
            <a:extLst>
              <a:ext uri="{FF2B5EF4-FFF2-40B4-BE49-F238E27FC236}">
                <a16:creationId xmlns:a16="http://schemas.microsoft.com/office/drawing/2014/main" id="{4CABA8C1-3794-4E63-A8A6-9EFC5F2F575F}"/>
              </a:ext>
            </a:extLst>
          </p:cNvPr>
          <p:cNvSpPr/>
          <p:nvPr/>
        </p:nvSpPr>
        <p:spPr>
          <a:xfrm rot="18958199">
            <a:off x="-578356" y="41827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2" name="Picture 21" descr="53214_download.png"/>
          <p:cNvPicPr>
            <a:picLocks noChangeAspect="1"/>
          </p:cNvPicPr>
          <p:nvPr/>
        </p:nvPicPr>
        <p:blipFill>
          <a:blip r:embed="rId5" cstate="print"/>
          <a:stretch>
            <a:fillRect/>
          </a:stretch>
        </p:blipFill>
        <p:spPr>
          <a:xfrm>
            <a:off x="5943600" y="285750"/>
            <a:ext cx="1524000" cy="659309"/>
          </a:xfrm>
          <a:prstGeom prst="rect">
            <a:avLst/>
          </a:prstGeom>
        </p:spPr>
      </p:pic>
      <p:pic>
        <p:nvPicPr>
          <p:cNvPr id="23" name="Picture 22" descr="99775-medium190ap.png"/>
          <p:cNvPicPr>
            <a:picLocks noChangeAspect="1"/>
          </p:cNvPicPr>
          <p:nvPr/>
        </p:nvPicPr>
        <p:blipFill>
          <a:blip r:embed="rId6"/>
          <a:stretch>
            <a:fillRect/>
          </a:stretch>
        </p:blipFill>
        <p:spPr>
          <a:xfrm>
            <a:off x="7924801" y="209551"/>
            <a:ext cx="761999" cy="761999"/>
          </a:xfrm>
          <a:prstGeom prst="rect">
            <a:avLst/>
          </a:prstGeom>
        </p:spPr>
      </p:pic>
      <p:sp>
        <p:nvSpPr>
          <p:cNvPr id="24" name="任意多边形: 形状 20">
            <a:extLst>
              <a:ext uri="{FF2B5EF4-FFF2-40B4-BE49-F238E27FC236}">
                <a16:creationId xmlns:a16="http://schemas.microsoft.com/office/drawing/2014/main" id="{999ED593-7DE7-41AB-83AB-C67C840702B5}"/>
              </a:ext>
            </a:extLst>
          </p:cNvPr>
          <p:cNvSpPr/>
          <p:nvPr/>
        </p:nvSpPr>
        <p:spPr>
          <a:xfrm rot="18958199">
            <a:off x="-578355" y="3115995"/>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55">
            <a:extLst>
              <a:ext uri="{FF2B5EF4-FFF2-40B4-BE49-F238E27FC236}">
                <a16:creationId xmlns:a16="http://schemas.microsoft.com/office/drawing/2014/main" id="{CF55519A-F0F3-4C8F-BA4F-43A457C571A2}"/>
              </a:ext>
            </a:extLst>
          </p:cNvPr>
          <p:cNvSpPr/>
          <p:nvPr/>
        </p:nvSpPr>
        <p:spPr>
          <a:xfrm rot="17471221">
            <a:off x="8114789" y="2408223"/>
            <a:ext cx="2875571" cy="287557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7" name="Picture 16" descr="InShot_20220421_201205343-removebg-preview.png"/>
          <p:cNvPicPr>
            <a:picLocks noChangeAspect="1"/>
          </p:cNvPicPr>
          <p:nvPr/>
        </p:nvPicPr>
        <p:blipFill>
          <a:blip r:embed="rId7"/>
          <a:srcRect l="9200" t="35600" r="6800" b="33200"/>
          <a:stretch>
            <a:fillRect/>
          </a:stretch>
        </p:blipFill>
        <p:spPr>
          <a:xfrm>
            <a:off x="0" y="133350"/>
            <a:ext cx="2819400" cy="1047750"/>
          </a:xfrm>
          <a:prstGeom prst="rect">
            <a:avLst/>
          </a:prstGeom>
        </p:spPr>
      </p:pic>
    </p:spTree>
    <p:extLst>
      <p:ext uri="{BB962C8B-B14F-4D97-AF65-F5344CB8AC3E}">
        <p14:creationId xmlns:p14="http://schemas.microsoft.com/office/powerpoint/2010/main" val="884963254"/>
      </p:ext>
    </p:extLst>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形状 50">
            <a:extLst>
              <a:ext uri="{FF2B5EF4-FFF2-40B4-BE49-F238E27FC236}">
                <a16:creationId xmlns:a16="http://schemas.microsoft.com/office/drawing/2014/main" id="{D7BB0580-6924-4737-8426-6A60F574F497}"/>
              </a:ext>
            </a:extLst>
          </p:cNvPr>
          <p:cNvSpPr/>
          <p:nvPr/>
        </p:nvSpPr>
        <p:spPr>
          <a:xfrm rot="18932100">
            <a:off x="-579726" y="4412044"/>
            <a:ext cx="1159449" cy="1159449"/>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3">
            <a:hlinkClick r:id="rId3"/>
            <a:extLst>
              <a:ext uri="{FF2B5EF4-FFF2-40B4-BE49-F238E27FC236}">
                <a16:creationId xmlns:a16="http://schemas.microsoft.com/office/drawing/2014/main" id="{0DCBC966-D283-4792-BCA1-1B2374568897}"/>
              </a:ext>
            </a:extLst>
          </p:cNvPr>
          <p:cNvSpPr txBox="1"/>
          <p:nvPr/>
        </p:nvSpPr>
        <p:spPr>
          <a:xfrm>
            <a:off x="937144" y="4693761"/>
            <a:ext cx="4997801" cy="276999"/>
          </a:xfrm>
          <a:prstGeom prst="rect">
            <a:avLst/>
          </a:prstGeom>
          <a:noFill/>
        </p:spPr>
        <p:txBody>
          <a:bodyPr wrap="square" rtlCol="0">
            <a:spAutoFit/>
          </a:bodyPr>
          <a:lstStyle/>
          <a:p>
            <a:r>
              <a:rPr lang="en-US" altLang="zh-CN" sz="1200" b="1" dirty="0">
                <a:solidFill>
                  <a:srgbClr val="0070C0"/>
                </a:solidFill>
                <a:latin typeface="Arial" pitchFamily="34" charset="0"/>
                <a:cs typeface="Arial" pitchFamily="34" charset="0"/>
              </a:rPr>
              <a:t>https://arunai.org/ideathon</a:t>
            </a:r>
            <a:endParaRPr lang="ko-KR" altLang="en-US" sz="1200" b="1" dirty="0">
              <a:solidFill>
                <a:srgbClr val="0070C0"/>
              </a:solidFill>
              <a:latin typeface="Arial" pitchFamily="34" charset="0"/>
              <a:cs typeface="Arial" pitchFamily="34" charset="0"/>
            </a:endParaRPr>
          </a:p>
        </p:txBody>
      </p:sp>
      <p:sp>
        <p:nvSpPr>
          <p:cNvPr id="8" name="Rectangle 7"/>
          <p:cNvSpPr/>
          <p:nvPr/>
        </p:nvSpPr>
        <p:spPr>
          <a:xfrm>
            <a:off x="1890337" y="420177"/>
            <a:ext cx="5943600" cy="1015663"/>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DOMAIN</a:t>
            </a:r>
          </a:p>
          <a:p>
            <a:pPr algn="ctr"/>
            <a:endParaRPr lang="en-IN" sz="2000" b="1" dirty="0">
              <a:solidFill>
                <a:srgbClr val="C00000"/>
              </a:solidFill>
              <a:latin typeface="Times New Roman" pitchFamily="18" charset="0"/>
              <a:cs typeface="Times New Roman" pitchFamily="18" charset="0"/>
            </a:endParaRPr>
          </a:p>
          <a:p>
            <a:pPr algn="ctr"/>
            <a:r>
              <a:rPr lang="en-IN" sz="2000" b="1" dirty="0">
                <a:solidFill>
                  <a:schemeClr val="accent5"/>
                </a:solidFill>
                <a:latin typeface="Times New Roman" pitchFamily="18" charset="0"/>
                <a:cs typeface="Times New Roman" pitchFamily="18" charset="0"/>
              </a:rPr>
              <a:t>INTERNET OF THINGS</a:t>
            </a:r>
          </a:p>
        </p:txBody>
      </p:sp>
      <p:sp>
        <p:nvSpPr>
          <p:cNvPr id="12" name="任意多边形: 形状 49">
            <a:extLst>
              <a:ext uri="{FF2B5EF4-FFF2-40B4-BE49-F238E27FC236}">
                <a16:creationId xmlns:a16="http://schemas.microsoft.com/office/drawing/2014/main" id="{DD062E6E-50F2-4205-9A04-A508E0797FD3}"/>
              </a:ext>
            </a:extLst>
          </p:cNvPr>
          <p:cNvSpPr/>
          <p:nvPr/>
        </p:nvSpPr>
        <p:spPr>
          <a:xfrm rot="18958199">
            <a:off x="8469046" y="42589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Picture 12" descr="InShot_20220421_201205343-removebg-preview.png"/>
          <p:cNvPicPr>
            <a:picLocks noChangeAspect="1"/>
          </p:cNvPicPr>
          <p:nvPr/>
        </p:nvPicPr>
        <p:blipFill>
          <a:blip r:embed="rId4"/>
          <a:srcRect l="9200" t="35600" r="6800" b="33200"/>
          <a:stretch>
            <a:fillRect/>
          </a:stretch>
        </p:blipFill>
        <p:spPr>
          <a:xfrm>
            <a:off x="-76200" y="209550"/>
            <a:ext cx="2819400" cy="1047750"/>
          </a:xfrm>
          <a:prstGeom prst="rect">
            <a:avLst/>
          </a:prstGeom>
        </p:spPr>
      </p:pic>
      <p:pic>
        <p:nvPicPr>
          <p:cNvPr id="2" name="Picture 2">
            <a:extLst>
              <a:ext uri="{FF2B5EF4-FFF2-40B4-BE49-F238E27FC236}">
                <a16:creationId xmlns:a16="http://schemas.microsoft.com/office/drawing/2014/main" id="{2D7E3340-5152-1345-BCA4-AF72C398E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212" y="1669050"/>
            <a:ext cx="3612822" cy="2203966"/>
          </a:xfrm>
          <a:prstGeom prst="rect">
            <a:avLst/>
          </a:prstGeom>
        </p:spPr>
      </p:pic>
      <p:sp>
        <p:nvSpPr>
          <p:cNvPr id="3" name="TextBox 2">
            <a:extLst>
              <a:ext uri="{FF2B5EF4-FFF2-40B4-BE49-F238E27FC236}">
                <a16:creationId xmlns:a16="http://schemas.microsoft.com/office/drawing/2014/main" id="{C7992621-12CE-1243-B647-AA84A4E185A6}"/>
              </a:ext>
            </a:extLst>
          </p:cNvPr>
          <p:cNvSpPr txBox="1"/>
          <p:nvPr/>
        </p:nvSpPr>
        <p:spPr>
          <a:xfrm>
            <a:off x="4102034" y="1584003"/>
            <a:ext cx="4804215" cy="2123658"/>
          </a:xfrm>
          <a:prstGeom prst="rect">
            <a:avLst/>
          </a:prstGeom>
          <a:noFill/>
        </p:spPr>
        <p:txBody>
          <a:bodyPr wrap="square" rtlCol="0">
            <a:spAutoFit/>
          </a:bodyPr>
          <a:lstStyle/>
          <a:p>
            <a:pPr marL="171450" indent="-171450" algn="ctr">
              <a:buFont typeface="Arial" panose="020B0604020202020204" pitchFamily="34" charset="0"/>
              <a:buChar char="•"/>
            </a:pPr>
            <a:endParaRPr lang="en-I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gn="just">
              <a:buFont typeface="Arial" panose="020B0604020202020204" pitchFamily="34" charset="0"/>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The Internet of Things (IoT) describes the network of physical object “</a:t>
            </a:r>
            <a:r>
              <a:rPr lang="en-I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things”that</a:t>
            </a: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are embedded with sensors, software, and other technologies for the purpose of connecting and exchanging data with other devices and systems over the internet.</a:t>
            </a:r>
          </a:p>
          <a:p>
            <a:pPr marL="171450" indent="-171450">
              <a:buFont typeface="Arial" panose="020B0604020202020204" pitchFamily="34" charset="0"/>
              <a:buChar char="•"/>
            </a:pPr>
            <a:endParaRPr lang="en-I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10">
            <a:extLst>
              <a:ext uri="{FF2B5EF4-FFF2-40B4-BE49-F238E27FC236}">
                <a16:creationId xmlns:a16="http://schemas.microsoft.com/office/drawing/2014/main" id="{3EAB9F36-4A33-834E-BAAB-B250F9140F51}"/>
              </a:ext>
            </a:extLst>
          </p:cNvPr>
          <p:cNvSpPr txBox="1"/>
          <p:nvPr/>
        </p:nvSpPr>
        <p:spPr>
          <a:xfrm>
            <a:off x="1865684" y="2817199"/>
            <a:ext cx="526441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latin typeface="Arial" panose="020B0604020202020204" pitchFamily="34" charset="0"/>
            </a:endParaRPr>
          </a:p>
        </p:txBody>
      </p:sp>
      <p:sp>
        <p:nvSpPr>
          <p:cNvPr id="14" name="TextBox 13">
            <a:extLst>
              <a:ext uri="{FF2B5EF4-FFF2-40B4-BE49-F238E27FC236}">
                <a16:creationId xmlns:a16="http://schemas.microsoft.com/office/drawing/2014/main" id="{E0795491-7D50-094B-A661-DA6B3CF8C16F}"/>
              </a:ext>
            </a:extLst>
          </p:cNvPr>
          <p:cNvSpPr txBox="1"/>
          <p:nvPr/>
        </p:nvSpPr>
        <p:spPr>
          <a:xfrm>
            <a:off x="1828800" y="3093311"/>
            <a:ext cx="526441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latin typeface="Arial" panose="020B0604020202020204" pitchFamily="34" charset="0"/>
            </a:endParaRPr>
          </a:p>
        </p:txBody>
      </p:sp>
    </p:spTree>
    <p:extLst>
      <p:ext uri="{BB962C8B-B14F-4D97-AF65-F5344CB8AC3E}">
        <p14:creationId xmlns:p14="http://schemas.microsoft.com/office/powerpoint/2010/main" val="1887288344"/>
      </p:ext>
    </p:extLst>
  </p:cSld>
  <p:clrMapOvr>
    <a:masterClrMapping/>
  </p:clrMapOvr>
  <p:transition spd="med" advClick="0">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任意多边形: 形状 55">
            <a:extLst>
              <a:ext uri="{FF2B5EF4-FFF2-40B4-BE49-F238E27FC236}">
                <a16:creationId xmlns:a16="http://schemas.microsoft.com/office/drawing/2014/main" id="{CF55519A-F0F3-4C8F-BA4F-43A457C571A2}"/>
              </a:ext>
            </a:extLst>
          </p:cNvPr>
          <p:cNvSpPr/>
          <p:nvPr/>
        </p:nvSpPr>
        <p:spPr>
          <a:xfrm rot="17471221">
            <a:off x="8114789" y="2408223"/>
            <a:ext cx="2875571" cy="287557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3">
            <a:hlinkClick r:id="rId4"/>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latin typeface="Arial" pitchFamily="34" charset="0"/>
                <a:cs typeface="Arial" pitchFamily="34" charset="0"/>
              </a:rPr>
              <a:t>https://arunai.org/ideathon</a:t>
            </a:r>
            <a:endParaRPr lang="ko-KR" altLang="en-US" sz="1200" b="1" dirty="0">
              <a:solidFill>
                <a:srgbClr val="0070C0"/>
              </a:solidFill>
              <a:latin typeface="Arial" pitchFamily="34" charset="0"/>
              <a:cs typeface="Arial" pitchFamily="34" charset="0"/>
            </a:endParaRPr>
          </a:p>
        </p:txBody>
      </p:sp>
      <p:sp>
        <p:nvSpPr>
          <p:cNvPr id="15" name="Rectangle 14"/>
          <p:cNvSpPr/>
          <p:nvPr/>
        </p:nvSpPr>
        <p:spPr>
          <a:xfrm>
            <a:off x="2018547" y="433993"/>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PROBLEM STATEMENT</a:t>
            </a:r>
          </a:p>
        </p:txBody>
      </p:sp>
      <p:sp>
        <p:nvSpPr>
          <p:cNvPr id="17" name="任意多边形: 形状 20">
            <a:extLst>
              <a:ext uri="{FF2B5EF4-FFF2-40B4-BE49-F238E27FC236}">
                <a16:creationId xmlns:a16="http://schemas.microsoft.com/office/drawing/2014/main" id="{999ED593-7DE7-41AB-83AB-C67C840702B5}"/>
              </a:ext>
            </a:extLst>
          </p:cNvPr>
          <p:cNvSpPr/>
          <p:nvPr/>
        </p:nvSpPr>
        <p:spPr>
          <a:xfrm rot="18958199">
            <a:off x="-578355" y="44113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Picture 18" descr="InShot_20220421_201205343-removebg-preview.png"/>
          <p:cNvPicPr>
            <a:picLocks noChangeAspect="1"/>
          </p:cNvPicPr>
          <p:nvPr/>
        </p:nvPicPr>
        <p:blipFill>
          <a:blip r:embed="rId5"/>
          <a:srcRect l="9200" t="35600" r="6800" b="33200"/>
          <a:stretch>
            <a:fillRect/>
          </a:stretch>
        </p:blipFill>
        <p:spPr>
          <a:xfrm>
            <a:off x="0" y="133350"/>
            <a:ext cx="2819400" cy="1047750"/>
          </a:xfrm>
          <a:prstGeom prst="rect">
            <a:avLst/>
          </a:prstGeom>
        </p:spPr>
      </p:pic>
      <p:pic>
        <p:nvPicPr>
          <p:cNvPr id="2" name="Picture 2">
            <a:extLst>
              <a:ext uri="{FF2B5EF4-FFF2-40B4-BE49-F238E27FC236}">
                <a16:creationId xmlns:a16="http://schemas.microsoft.com/office/drawing/2014/main" id="{4AF06B0F-8421-3B41-B960-A4B223AE9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2995" y="1274900"/>
            <a:ext cx="2160693" cy="1676400"/>
          </a:xfrm>
          <a:prstGeom prst="rect">
            <a:avLst/>
          </a:prstGeom>
        </p:spPr>
      </p:pic>
      <p:sp>
        <p:nvSpPr>
          <p:cNvPr id="3" name="TextBox 2">
            <a:extLst>
              <a:ext uri="{FF2B5EF4-FFF2-40B4-BE49-F238E27FC236}">
                <a16:creationId xmlns:a16="http://schemas.microsoft.com/office/drawing/2014/main" id="{FE64EF25-696A-1D44-BEE0-36671EC45257}"/>
              </a:ext>
            </a:extLst>
          </p:cNvPr>
          <p:cNvSpPr txBox="1"/>
          <p:nvPr/>
        </p:nvSpPr>
        <p:spPr>
          <a:xfrm>
            <a:off x="609600" y="2146614"/>
            <a:ext cx="5307195" cy="2308324"/>
          </a:xfrm>
          <a:prstGeom prst="rect">
            <a:avLst/>
          </a:prstGeom>
          <a:noFill/>
        </p:spPr>
        <p:txBody>
          <a:bodyPr wrap="square" rtlCol="0" anchor="t">
            <a:spAutoFit/>
          </a:bodyPr>
          <a:lstStyle/>
          <a:p>
            <a:pPr marL="285750" indent="-285750" algn="just">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White cane – May easily crack/break. The stick may get stuck at pavement cracks of different objects.</a:t>
            </a:r>
          </a:p>
          <a:p>
            <a:pPr algn="just"/>
            <a:endPar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Pet dog – Huge cost. (~$42,000 / 280000Rs )</a:t>
            </a:r>
          </a:p>
          <a:p>
            <a:pPr algn="just"/>
            <a:endPar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Common Disadvantages (Including the </a:t>
            </a:r>
            <a:r>
              <a:rPr lang="en-I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the</a:t>
            </a: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smart devices) Cannot be carried easily, needs a lot of training to use.</a:t>
            </a:r>
            <a:endParaRPr 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3">
            <a:extLst>
              <a:ext uri="{FF2B5EF4-FFF2-40B4-BE49-F238E27FC236}">
                <a16:creationId xmlns:a16="http://schemas.microsoft.com/office/drawing/2014/main" id="{0397C9F3-2FBB-6144-9A17-7A0BE6A0E2D5}"/>
              </a:ext>
            </a:extLst>
          </p:cNvPr>
          <p:cNvSpPr txBox="1"/>
          <p:nvPr/>
        </p:nvSpPr>
        <p:spPr>
          <a:xfrm>
            <a:off x="0" y="1591423"/>
            <a:ext cx="4798897" cy="369332"/>
          </a:xfrm>
          <a:prstGeom prst="rect">
            <a:avLst/>
          </a:prstGeom>
          <a:noFill/>
        </p:spPr>
        <p:txBody>
          <a:bodyPr wrap="square" rtlCol="0">
            <a:spAutoFit/>
          </a:bodyPr>
          <a:lstStyle/>
          <a:p>
            <a:pPr algn="ct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The problems of existing systems:</a:t>
            </a:r>
            <a:endParaRPr 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7288344"/>
      </p:ext>
    </p:extLst>
  </p:cSld>
  <p:clrMapOvr>
    <a:masterClrMapping/>
  </p:clrMapOvr>
  <p:transition spd="med" advClick="0">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形状 50">
            <a:extLst>
              <a:ext uri="{FF2B5EF4-FFF2-40B4-BE49-F238E27FC236}">
                <a16:creationId xmlns:a16="http://schemas.microsoft.com/office/drawing/2014/main" id="{D7BB0580-6924-4737-8426-6A60F574F497}"/>
              </a:ext>
            </a:extLst>
          </p:cNvPr>
          <p:cNvSpPr/>
          <p:nvPr/>
        </p:nvSpPr>
        <p:spPr>
          <a:xfrm rot="18932100">
            <a:off x="-579726" y="4412044"/>
            <a:ext cx="1159449" cy="1159449"/>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3">
            <a:hlinkClick r:id="rId3"/>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cs typeface="Arial" pitchFamily="34" charset="0"/>
              </a:rPr>
              <a:t>https://arunai.org/ideathon</a:t>
            </a:r>
            <a:endParaRPr lang="ko-KR" altLang="en-US" sz="1200" b="1" dirty="0">
              <a:solidFill>
                <a:srgbClr val="0070C0"/>
              </a:solidFill>
              <a:cs typeface="Arial" pitchFamily="34" charset="0"/>
            </a:endParaRPr>
          </a:p>
        </p:txBody>
      </p:sp>
      <p:sp>
        <p:nvSpPr>
          <p:cNvPr id="8" name="Rectangle 7"/>
          <p:cNvSpPr/>
          <p:nvPr/>
        </p:nvSpPr>
        <p:spPr>
          <a:xfrm>
            <a:off x="1994452" y="562012"/>
            <a:ext cx="5943600" cy="400110"/>
          </a:xfrm>
          <a:prstGeom prst="rect">
            <a:avLst/>
          </a:prstGeom>
        </p:spPr>
        <p:txBody>
          <a:bodyPr wrap="square">
            <a:spAutoFit/>
          </a:bodyPr>
          <a:lstStyle/>
          <a:p>
            <a:pPr algn="ctr"/>
            <a:r>
              <a:rPr lang="en-IN" sz="2000" b="1" dirty="0">
                <a:solidFill>
                  <a:srgbClr val="C00000"/>
                </a:solidFill>
                <a:latin typeface="Times New Roman" panose="02020603050405020304" pitchFamily="18" charset="0"/>
                <a:cs typeface="Times New Roman" pitchFamily="18" charset="0"/>
              </a:rPr>
              <a:t>OUR IDEA</a:t>
            </a:r>
          </a:p>
        </p:txBody>
      </p:sp>
      <p:sp>
        <p:nvSpPr>
          <p:cNvPr id="10" name="任意多边形: 形状 49">
            <a:extLst>
              <a:ext uri="{FF2B5EF4-FFF2-40B4-BE49-F238E27FC236}">
                <a16:creationId xmlns:a16="http://schemas.microsoft.com/office/drawing/2014/main" id="{DD062E6E-50F2-4205-9A04-A508E0797FD3}"/>
              </a:ext>
            </a:extLst>
          </p:cNvPr>
          <p:cNvSpPr/>
          <p:nvPr/>
        </p:nvSpPr>
        <p:spPr>
          <a:xfrm rot="18958199">
            <a:off x="8469046" y="42589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11"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sp>
        <p:nvSpPr>
          <p:cNvPr id="2" name="TextBox 1">
            <a:extLst>
              <a:ext uri="{FF2B5EF4-FFF2-40B4-BE49-F238E27FC236}">
                <a16:creationId xmlns:a16="http://schemas.microsoft.com/office/drawing/2014/main" id="{DF948D55-DEEB-8A42-8706-714211C99877}"/>
              </a:ext>
            </a:extLst>
          </p:cNvPr>
          <p:cNvSpPr txBox="1"/>
          <p:nvPr/>
        </p:nvSpPr>
        <p:spPr>
          <a:xfrm>
            <a:off x="-38102" y="1171126"/>
            <a:ext cx="8746435" cy="3323987"/>
          </a:xfrm>
          <a:prstGeom prst="rect">
            <a:avLst/>
          </a:prstGeom>
          <a:noFill/>
        </p:spPr>
        <p:txBody>
          <a:bodyPr wrap="square" rtlCol="0" anchor="ctr">
            <a:spAutoFit/>
          </a:bodyPr>
          <a:lstStyle/>
          <a:p>
            <a:pPr marL="742950" lvl="1" indent="-285750">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Third eye for blinds is an innovation which helps the blind peoples.</a:t>
            </a:r>
          </a:p>
          <a:p>
            <a:pPr lvl="1"/>
            <a:endPar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 have designed a special device based on the Arduino board which can be wearable This device is equipped with ultrasonic sensor.</a:t>
            </a:r>
          </a:p>
          <a:p>
            <a:pPr lvl="1"/>
            <a:endPar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buFont typeface="Wingdings" panose="05000000000000000000" pitchFamily="2" charset="2"/>
              <a:buChar char="§"/>
            </a:pP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Using the ultrasonic sensors, blind people can detect the objects around them and so they can easily travel anywhere. When it detects obstacle the device will notify the user through sound beeps.</a:t>
            </a:r>
          </a:p>
          <a:p>
            <a:pPr lvl="1"/>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742950" lvl="1" indent="-285750">
              <a:buFont typeface="Wingdings" panose="05000000000000000000" pitchFamily="2" charset="2"/>
              <a:buChar char="§"/>
            </a:pPr>
            <a:r>
              <a:rPr lang="en-IN">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The rate </a:t>
            </a:r>
            <a:r>
              <a:rPr lang="en-I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 beeping increases with decrease in distance and this is a fully automated device.</a:t>
            </a:r>
          </a:p>
          <a:p>
            <a:pPr lvl="1"/>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7288344"/>
      </p:ext>
    </p:extLst>
  </p:cSld>
  <p:clrMapOvr>
    <a:masterClrMapping/>
  </p:clrMapOvr>
  <p:transition spd="med" advClick="0">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hlinkClick r:id="rId3"/>
            <a:extLst>
              <a:ext uri="{FF2B5EF4-FFF2-40B4-BE49-F238E27FC236}">
                <a16:creationId xmlns:a16="http://schemas.microsoft.com/office/drawing/2014/main" id="{0DCBC966-D283-4792-BCA1-1B2374568897}"/>
              </a:ext>
            </a:extLst>
          </p:cNvPr>
          <p:cNvSpPr txBox="1"/>
          <p:nvPr/>
        </p:nvSpPr>
        <p:spPr>
          <a:xfrm>
            <a:off x="937144" y="4733151"/>
            <a:ext cx="5169613" cy="276999"/>
          </a:xfrm>
          <a:prstGeom prst="rect">
            <a:avLst/>
          </a:prstGeom>
          <a:noFill/>
        </p:spPr>
        <p:txBody>
          <a:bodyPr wrap="square" rtlCol="0">
            <a:spAutoFit/>
          </a:bodyPr>
          <a:lstStyle/>
          <a:p>
            <a:r>
              <a:rPr lang="en-US" altLang="zh-CN" sz="1200" b="1" dirty="0">
                <a:solidFill>
                  <a:srgbClr val="0070C0"/>
                </a:solidFill>
                <a:cs typeface="Arial" pitchFamily="34" charset="0"/>
              </a:rPr>
              <a:t>https://arunai.org/ideathon</a:t>
            </a:r>
            <a:endParaRPr lang="ko-KR" altLang="en-US" sz="1200" b="1" dirty="0">
              <a:solidFill>
                <a:srgbClr val="0070C0"/>
              </a:solidFill>
              <a:cs typeface="Arial" pitchFamily="34" charset="0"/>
            </a:endParaRPr>
          </a:p>
        </p:txBody>
      </p:sp>
      <p:sp>
        <p:nvSpPr>
          <p:cNvPr id="9" name="Rectangle 8"/>
          <p:cNvSpPr/>
          <p:nvPr/>
        </p:nvSpPr>
        <p:spPr>
          <a:xfrm>
            <a:off x="2039630" y="457170"/>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PRE REQUISITE</a:t>
            </a:r>
            <a:endParaRPr lang="en-US" sz="2000" b="1" dirty="0">
              <a:solidFill>
                <a:srgbClr val="C00000"/>
              </a:solidFill>
              <a:latin typeface="Times New Roman" pitchFamily="18" charset="0"/>
              <a:cs typeface="Times New Roman" pitchFamily="18" charset="0"/>
            </a:endParaRPr>
          </a:p>
        </p:txBody>
      </p:sp>
      <p:sp>
        <p:nvSpPr>
          <p:cNvPr id="8" name="任意多边形: 形状 55">
            <a:extLst>
              <a:ext uri="{FF2B5EF4-FFF2-40B4-BE49-F238E27FC236}">
                <a16:creationId xmlns:a16="http://schemas.microsoft.com/office/drawing/2014/main" id="{CF55519A-F0F3-4C8F-BA4F-43A457C571A2}"/>
              </a:ext>
            </a:extLst>
          </p:cNvPr>
          <p:cNvSpPr/>
          <p:nvPr/>
        </p:nvSpPr>
        <p:spPr>
          <a:xfrm rot="17471221">
            <a:off x="8114789" y="2408223"/>
            <a:ext cx="2875571" cy="287557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20">
            <a:extLst>
              <a:ext uri="{FF2B5EF4-FFF2-40B4-BE49-F238E27FC236}">
                <a16:creationId xmlns:a16="http://schemas.microsoft.com/office/drawing/2014/main" id="{999ED593-7DE7-41AB-83AB-C67C840702B5}"/>
              </a:ext>
            </a:extLst>
          </p:cNvPr>
          <p:cNvSpPr/>
          <p:nvPr/>
        </p:nvSpPr>
        <p:spPr>
          <a:xfrm rot="18958199">
            <a:off x="-578355" y="44113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Picture 12"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sp>
        <p:nvSpPr>
          <p:cNvPr id="2" name="TextBox 1">
            <a:extLst>
              <a:ext uri="{FF2B5EF4-FFF2-40B4-BE49-F238E27FC236}">
                <a16:creationId xmlns:a16="http://schemas.microsoft.com/office/drawing/2014/main" id="{415A75D6-D4F5-5040-AA9F-2BD21A49BF21}"/>
              </a:ext>
            </a:extLst>
          </p:cNvPr>
          <p:cNvSpPr txBox="1"/>
          <p:nvPr/>
        </p:nvSpPr>
        <p:spPr>
          <a:xfrm>
            <a:off x="1602357" y="1334562"/>
            <a:ext cx="3406233" cy="3231654"/>
          </a:xfrm>
          <a:prstGeom prst="rect">
            <a:avLst/>
          </a:prstGeom>
          <a:noFill/>
        </p:spPr>
        <p:txBody>
          <a:bodyPr wrap="square" rtlCol="0">
            <a:spAutoFit/>
          </a:bodyPr>
          <a:lstStyle/>
          <a:p>
            <a:pPr algn="ctr"/>
            <a:endParaRPr lang="en-I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085850" lvl="2" indent="-171450">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Arduino UNO</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85850" lvl="2" indent="-171450">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Ultrasonic sensor</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85850" lvl="2" indent="-171450">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Buzzer</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85850" lvl="2" indent="-171450">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Jumper wire</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85850" lvl="2" indent="-171450">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Gloves</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085850" lvl="2" indent="-171450">
              <a:buFont typeface="Wingdings" panose="05000000000000000000" pitchFamily="2" charset="2"/>
              <a:buChar char="Ø"/>
            </a:pPr>
            <a:r>
              <a:rPr lang="en-IN" sz="15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Hw</a:t>
            </a: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battery and connector</a:t>
            </a:r>
          </a:p>
          <a:p>
            <a:pPr marL="1085850" lvl="2"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2"/>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extBox 2">
            <a:extLst>
              <a:ext uri="{FF2B5EF4-FFF2-40B4-BE49-F238E27FC236}">
                <a16:creationId xmlns:a16="http://schemas.microsoft.com/office/drawing/2014/main" id="{6C345C38-FA8C-2545-9F03-8EFFA002D4D8}"/>
              </a:ext>
            </a:extLst>
          </p:cNvPr>
          <p:cNvSpPr txBox="1"/>
          <p:nvPr/>
        </p:nvSpPr>
        <p:spPr>
          <a:xfrm>
            <a:off x="1028247" y="4061096"/>
            <a:ext cx="1828800" cy="338554"/>
          </a:xfrm>
          <a:prstGeom prst="rect">
            <a:avLst/>
          </a:prstGeom>
          <a:noFill/>
        </p:spPr>
        <p:txBody>
          <a:bodyPr wrap="square" rtlCol="0">
            <a:spAutoFit/>
          </a:bodyPr>
          <a:lstStyle/>
          <a:p>
            <a:pPr algn="ctr"/>
            <a:r>
              <a:rPr lang="en-IN" sz="1600" b="1">
                <a:solidFill>
                  <a:schemeClr val="accent1">
                    <a:lumMod val="75000"/>
                  </a:schemeClr>
                </a:solidFill>
                <a:latin typeface="微软雅黑" panose="020B0503020204020204" pitchFamily="34" charset="-122"/>
                <a:ea typeface="微软雅黑" panose="020B0503020204020204" pitchFamily="34" charset="-122"/>
              </a:rPr>
              <a:t>Software</a:t>
            </a:r>
            <a:endParaRPr 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AF4CE7E4-8E37-D64B-9098-85B1D9CCD642}"/>
              </a:ext>
            </a:extLst>
          </p:cNvPr>
          <p:cNvSpPr txBox="1"/>
          <p:nvPr/>
        </p:nvSpPr>
        <p:spPr>
          <a:xfrm>
            <a:off x="1028247" y="1165285"/>
            <a:ext cx="1828800" cy="338554"/>
          </a:xfrm>
          <a:prstGeom prst="rect">
            <a:avLst/>
          </a:prstGeom>
          <a:noFill/>
        </p:spPr>
        <p:txBody>
          <a:bodyPr wrap="square" rtlCol="0">
            <a:spAutoFit/>
          </a:bodyPr>
          <a:lstStyle/>
          <a:p>
            <a:pPr algn="ctr"/>
            <a:r>
              <a:rPr lang="en-IN" sz="1600" b="1">
                <a:solidFill>
                  <a:schemeClr val="accent1">
                    <a:lumMod val="75000"/>
                  </a:schemeClr>
                </a:solidFill>
                <a:latin typeface="微软雅黑" panose="020B0503020204020204" pitchFamily="34" charset="-122"/>
                <a:ea typeface="微软雅黑" panose="020B0503020204020204" pitchFamily="34" charset="-122"/>
              </a:rPr>
              <a:t>Hardware</a:t>
            </a:r>
            <a:endParaRPr 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0019AB63-EDA3-7647-BE9A-5A2EBCD09346}"/>
              </a:ext>
            </a:extLst>
          </p:cNvPr>
          <p:cNvSpPr txBox="1"/>
          <p:nvPr/>
        </p:nvSpPr>
        <p:spPr>
          <a:xfrm>
            <a:off x="2229979" y="4417750"/>
            <a:ext cx="1828800" cy="323165"/>
          </a:xfrm>
          <a:prstGeom prst="rect">
            <a:avLst/>
          </a:prstGeom>
          <a:noFill/>
        </p:spPr>
        <p:txBody>
          <a:bodyPr wrap="square" rtlCol="0">
            <a:spAutoFit/>
          </a:bodyPr>
          <a:lstStyle/>
          <a:p>
            <a:pPr marL="171450" indent="-171450" algn="ctr">
              <a:buFont typeface="Wingdings" panose="05000000000000000000" pitchFamily="2" charset="2"/>
              <a:buChar char="Ø"/>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Arduino IDE</a:t>
            </a:r>
            <a:endParaRPr lang="en-US"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7288344"/>
      </p:ext>
    </p:extLst>
  </p:cSld>
  <p:clrMapOvr>
    <a:masterClrMapping/>
  </p:clrMapOvr>
  <p:transition spd="med" advClick="0">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形状 49">
            <a:extLst>
              <a:ext uri="{FF2B5EF4-FFF2-40B4-BE49-F238E27FC236}">
                <a16:creationId xmlns:a16="http://schemas.microsoft.com/office/drawing/2014/main" id="{DD062E6E-50F2-4205-9A04-A508E0797FD3}"/>
              </a:ext>
            </a:extLst>
          </p:cNvPr>
          <p:cNvSpPr/>
          <p:nvPr/>
        </p:nvSpPr>
        <p:spPr>
          <a:xfrm rot="18958199">
            <a:off x="8469046" y="42589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任意多边形: 形状 50">
            <a:extLst>
              <a:ext uri="{FF2B5EF4-FFF2-40B4-BE49-F238E27FC236}">
                <a16:creationId xmlns:a16="http://schemas.microsoft.com/office/drawing/2014/main" id="{D7BB0580-6924-4737-8426-6A60F574F497}"/>
              </a:ext>
            </a:extLst>
          </p:cNvPr>
          <p:cNvSpPr/>
          <p:nvPr/>
        </p:nvSpPr>
        <p:spPr>
          <a:xfrm rot="18932100">
            <a:off x="-579726" y="4412044"/>
            <a:ext cx="1159449" cy="1159449"/>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3">
            <a:hlinkClick r:id="rId3"/>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latin typeface="Arial" pitchFamily="34" charset="0"/>
                <a:cs typeface="Arial" pitchFamily="34" charset="0"/>
              </a:rPr>
              <a:t>https://arunai.org/ideathon</a:t>
            </a:r>
            <a:endParaRPr lang="ko-KR" altLang="en-US" sz="1200" b="1" dirty="0">
              <a:solidFill>
                <a:srgbClr val="0070C0"/>
              </a:solidFill>
              <a:latin typeface="Arial" pitchFamily="34" charset="0"/>
              <a:cs typeface="Arial" pitchFamily="34" charset="0"/>
            </a:endParaRPr>
          </a:p>
        </p:txBody>
      </p:sp>
      <p:sp>
        <p:nvSpPr>
          <p:cNvPr id="22" name="Rectangle 21"/>
          <p:cNvSpPr/>
          <p:nvPr/>
        </p:nvSpPr>
        <p:spPr>
          <a:xfrm>
            <a:off x="1750492" y="457170"/>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ALGORITHM</a:t>
            </a:r>
            <a:endParaRPr lang="en-US" sz="2000" b="1" dirty="0">
              <a:solidFill>
                <a:srgbClr val="C00000"/>
              </a:solidFill>
              <a:latin typeface="Times New Roman" pitchFamily="18" charset="0"/>
              <a:cs typeface="Times New Roman" pitchFamily="18" charset="0"/>
            </a:endParaRPr>
          </a:p>
        </p:txBody>
      </p:sp>
      <p:pic>
        <p:nvPicPr>
          <p:cNvPr id="24" name="Picture 23"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sp>
        <p:nvSpPr>
          <p:cNvPr id="3" name="TextBox 2">
            <a:extLst>
              <a:ext uri="{FF2B5EF4-FFF2-40B4-BE49-F238E27FC236}">
                <a16:creationId xmlns:a16="http://schemas.microsoft.com/office/drawing/2014/main" id="{97CADDC9-DA04-437D-802D-E0BB624FDF07}"/>
              </a:ext>
            </a:extLst>
          </p:cNvPr>
          <p:cNvSpPr txBox="1"/>
          <p:nvPr/>
        </p:nvSpPr>
        <p:spPr>
          <a:xfrm>
            <a:off x="937144" y="1278849"/>
            <a:ext cx="6756948" cy="2893100"/>
          </a:xfrm>
          <a:prstGeom prst="rect">
            <a:avLst/>
          </a:prstGeom>
          <a:noFill/>
        </p:spPr>
        <p:txBody>
          <a:bodyPr wrap="square" rtlCol="0" anchor="b">
            <a:spAutoFit/>
          </a:bodyPr>
          <a:lstStyle/>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1 :  All the sensors are connected by IOT.</a:t>
            </a:r>
          </a:p>
          <a:p>
            <a:endPar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2 :  Ultrasonic sensor is fixed with Arduino UNO.</a:t>
            </a: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3 :  It is used to calculate distance of object.</a:t>
            </a:r>
          </a:p>
          <a:p>
            <a:endPar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4 :  If any object appears in front of ultrasonic sensor the buzzer gives the alert sound.</a:t>
            </a:r>
          </a:p>
          <a:p>
            <a:pPr algn="ctr"/>
            <a:endPar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5 :  Buzzer sound will increase when object comes closer, When the object </a:t>
            </a:r>
            <a:r>
              <a:rPr lang="en-US" sz="14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moves                                                                                     apart </a:t>
            </a:r>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from the module then the buzzer sound will be decreased. </a:t>
            </a:r>
          </a:p>
          <a:p>
            <a:pPr algn="ctr"/>
            <a:endPar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STEP 6 :  When the object is moved away from the module then the buzzer sound will</a:t>
            </a:r>
          </a:p>
          <a:p>
            <a:r>
              <a:rPr lang="en-US" sz="1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be automatically stop.</a:t>
            </a:r>
          </a:p>
        </p:txBody>
      </p:sp>
    </p:spTree>
    <p:extLst>
      <p:ext uri="{BB962C8B-B14F-4D97-AF65-F5344CB8AC3E}">
        <p14:creationId xmlns:p14="http://schemas.microsoft.com/office/powerpoint/2010/main" val="1887288344"/>
      </p:ext>
    </p:extLst>
  </p:cSld>
  <p:clrMapOvr>
    <a:masterClrMapping/>
  </p:clrMapOvr>
  <p:transition spd="med" advClick="0">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hlinkClick r:id="rId3"/>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cs typeface="Arial" pitchFamily="34" charset="0"/>
              </a:rPr>
              <a:t>https://arunai.org/ideathon</a:t>
            </a:r>
            <a:endParaRPr lang="ko-KR" altLang="en-US" sz="1200" b="1" dirty="0">
              <a:solidFill>
                <a:srgbClr val="0070C0"/>
              </a:solidFill>
              <a:cs typeface="Arial" pitchFamily="34" charset="0"/>
            </a:endParaRPr>
          </a:p>
        </p:txBody>
      </p:sp>
      <p:sp>
        <p:nvSpPr>
          <p:cNvPr id="9" name="Rectangle 8"/>
          <p:cNvSpPr/>
          <p:nvPr/>
        </p:nvSpPr>
        <p:spPr>
          <a:xfrm>
            <a:off x="1748740" y="657225"/>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FLOW CHART</a:t>
            </a:r>
            <a:endParaRPr lang="en-US" sz="2000" b="1" dirty="0">
              <a:solidFill>
                <a:srgbClr val="C00000"/>
              </a:solidFill>
              <a:latin typeface="Times New Roman" pitchFamily="18" charset="0"/>
              <a:cs typeface="Times New Roman" pitchFamily="18" charset="0"/>
            </a:endParaRPr>
          </a:p>
        </p:txBody>
      </p:sp>
      <p:sp>
        <p:nvSpPr>
          <p:cNvPr id="10" name="任意多边形: 形状 55">
            <a:extLst>
              <a:ext uri="{FF2B5EF4-FFF2-40B4-BE49-F238E27FC236}">
                <a16:creationId xmlns:a16="http://schemas.microsoft.com/office/drawing/2014/main" id="{CF55519A-F0F3-4C8F-BA4F-43A457C571A2}"/>
              </a:ext>
            </a:extLst>
          </p:cNvPr>
          <p:cNvSpPr/>
          <p:nvPr/>
        </p:nvSpPr>
        <p:spPr>
          <a:xfrm rot="17471221">
            <a:off x="8114789" y="2408223"/>
            <a:ext cx="2875571" cy="287557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任意多边形: 形状 20">
            <a:extLst>
              <a:ext uri="{FF2B5EF4-FFF2-40B4-BE49-F238E27FC236}">
                <a16:creationId xmlns:a16="http://schemas.microsoft.com/office/drawing/2014/main" id="{999ED593-7DE7-41AB-83AB-C67C840702B5}"/>
              </a:ext>
            </a:extLst>
          </p:cNvPr>
          <p:cNvSpPr/>
          <p:nvPr/>
        </p:nvSpPr>
        <p:spPr>
          <a:xfrm rot="18958199">
            <a:off x="-578355" y="44113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Picture 14"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pic>
        <p:nvPicPr>
          <p:cNvPr id="2" name="Picture 2">
            <a:extLst>
              <a:ext uri="{FF2B5EF4-FFF2-40B4-BE49-F238E27FC236}">
                <a16:creationId xmlns:a16="http://schemas.microsoft.com/office/drawing/2014/main" id="{1DD7F4D0-1324-F646-94B0-68E7FE3BB7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6600" y="1094270"/>
            <a:ext cx="3192306" cy="3890065"/>
          </a:xfrm>
          <a:prstGeom prst="rect">
            <a:avLst/>
          </a:prstGeom>
        </p:spPr>
      </p:pic>
    </p:spTree>
    <p:extLst>
      <p:ext uri="{BB962C8B-B14F-4D97-AF65-F5344CB8AC3E}">
        <p14:creationId xmlns:p14="http://schemas.microsoft.com/office/powerpoint/2010/main" val="1887288344"/>
      </p:ext>
    </p:extLst>
  </p:cSld>
  <p:clrMapOvr>
    <a:masterClrMapping/>
  </p:clrMapOvr>
  <p:transition spd="med" advClick="0">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形状 50">
            <a:extLst>
              <a:ext uri="{FF2B5EF4-FFF2-40B4-BE49-F238E27FC236}">
                <a16:creationId xmlns:a16="http://schemas.microsoft.com/office/drawing/2014/main" id="{D7BB0580-6924-4737-8426-6A60F574F497}"/>
              </a:ext>
            </a:extLst>
          </p:cNvPr>
          <p:cNvSpPr/>
          <p:nvPr/>
        </p:nvSpPr>
        <p:spPr>
          <a:xfrm rot="18932100">
            <a:off x="-579726" y="4183444"/>
            <a:ext cx="1159449" cy="1159449"/>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Rectangle 13"/>
          <p:cNvSpPr/>
          <p:nvPr/>
        </p:nvSpPr>
        <p:spPr>
          <a:xfrm>
            <a:off x="1371600" y="2495550"/>
            <a:ext cx="6781800" cy="307777"/>
          </a:xfrm>
          <a:prstGeom prst="rect">
            <a:avLst/>
          </a:prstGeom>
        </p:spPr>
        <p:txBody>
          <a:bodyPr wrap="square">
            <a:spAutoFit/>
          </a:bodyPr>
          <a:lstStyle/>
          <a:p>
            <a:pPr algn="ctr"/>
            <a:r>
              <a:rPr lang="en-IN" sz="1400" dirty="0">
                <a:latin typeface="Arial" pitchFamily="34" charset="0"/>
                <a:cs typeface="Arial" pitchFamily="34" charset="0"/>
              </a:rPr>
              <a:t> </a:t>
            </a:r>
          </a:p>
        </p:txBody>
      </p:sp>
      <p:sp>
        <p:nvSpPr>
          <p:cNvPr id="16" name="TextBox 3">
            <a:hlinkClick r:id="rId3"/>
            <a:extLst>
              <a:ext uri="{FF2B5EF4-FFF2-40B4-BE49-F238E27FC236}">
                <a16:creationId xmlns:a16="http://schemas.microsoft.com/office/drawing/2014/main" id="{0DCBC966-D283-4792-BCA1-1B2374568897}"/>
              </a:ext>
            </a:extLst>
          </p:cNvPr>
          <p:cNvSpPr txBox="1"/>
          <p:nvPr/>
        </p:nvSpPr>
        <p:spPr>
          <a:xfrm>
            <a:off x="937144" y="4858833"/>
            <a:ext cx="5169613" cy="276999"/>
          </a:xfrm>
          <a:prstGeom prst="rect">
            <a:avLst/>
          </a:prstGeom>
          <a:noFill/>
        </p:spPr>
        <p:txBody>
          <a:bodyPr wrap="square" rtlCol="0">
            <a:spAutoFit/>
          </a:bodyPr>
          <a:lstStyle/>
          <a:p>
            <a:r>
              <a:rPr lang="en-US" altLang="zh-CN" sz="1200" b="1" dirty="0">
                <a:solidFill>
                  <a:srgbClr val="0070C0"/>
                </a:solidFill>
                <a:cs typeface="Arial" pitchFamily="34" charset="0"/>
              </a:rPr>
              <a:t>https://arunai.org/ideathon</a:t>
            </a:r>
            <a:endParaRPr lang="ko-KR" altLang="en-US" sz="1200" b="1" dirty="0">
              <a:solidFill>
                <a:srgbClr val="0070C0"/>
              </a:solidFill>
              <a:cs typeface="Arial" pitchFamily="34" charset="0"/>
            </a:endParaRPr>
          </a:p>
        </p:txBody>
      </p:sp>
      <p:sp>
        <p:nvSpPr>
          <p:cNvPr id="15" name="Rectangle 14"/>
          <p:cNvSpPr/>
          <p:nvPr/>
        </p:nvSpPr>
        <p:spPr>
          <a:xfrm>
            <a:off x="1600200" y="655814"/>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DEMO</a:t>
            </a:r>
            <a:endParaRPr lang="en-US" sz="2000" b="1" dirty="0">
              <a:solidFill>
                <a:srgbClr val="C00000"/>
              </a:solidFill>
              <a:latin typeface="Times New Roman" pitchFamily="18" charset="0"/>
              <a:cs typeface="Times New Roman" pitchFamily="18" charset="0"/>
            </a:endParaRPr>
          </a:p>
        </p:txBody>
      </p:sp>
      <p:sp>
        <p:nvSpPr>
          <p:cNvPr id="20" name="任意多边形: 形状 49">
            <a:extLst>
              <a:ext uri="{FF2B5EF4-FFF2-40B4-BE49-F238E27FC236}">
                <a16:creationId xmlns:a16="http://schemas.microsoft.com/office/drawing/2014/main" id="{DD062E6E-50F2-4205-9A04-A508E0797FD3}"/>
              </a:ext>
            </a:extLst>
          </p:cNvPr>
          <p:cNvSpPr/>
          <p:nvPr/>
        </p:nvSpPr>
        <p:spPr>
          <a:xfrm rot="18958199">
            <a:off x="8469046" y="42589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Picture 20" descr="InShot_20220421_201205343-removebg-preview.png"/>
          <p:cNvPicPr>
            <a:picLocks noChangeAspect="1"/>
          </p:cNvPicPr>
          <p:nvPr/>
        </p:nvPicPr>
        <p:blipFill>
          <a:blip r:embed="rId4"/>
          <a:srcRect l="9200" t="35600" r="6800" b="33200"/>
          <a:stretch>
            <a:fillRect/>
          </a:stretch>
        </p:blipFill>
        <p:spPr>
          <a:xfrm>
            <a:off x="0" y="133350"/>
            <a:ext cx="2819400" cy="1047750"/>
          </a:xfrm>
          <a:prstGeom prst="rect">
            <a:avLst/>
          </a:prstGeom>
        </p:spPr>
      </p:pic>
    </p:spTree>
    <p:extLst>
      <p:ext uri="{BB962C8B-B14F-4D97-AF65-F5344CB8AC3E}">
        <p14:creationId xmlns:p14="http://schemas.microsoft.com/office/powerpoint/2010/main" val="1887288344"/>
      </p:ext>
    </p:extLst>
  </p:cSld>
  <p:clrMapOvr>
    <a:masterClrMapping/>
  </p:clrMapOvr>
  <p:transition spd="med" advClick="0">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371600" y="2495550"/>
            <a:ext cx="6781800" cy="307777"/>
          </a:xfrm>
          <a:prstGeom prst="rect">
            <a:avLst/>
          </a:prstGeom>
        </p:spPr>
        <p:txBody>
          <a:bodyPr wrap="square">
            <a:spAutoFit/>
          </a:bodyPr>
          <a:lstStyle/>
          <a:p>
            <a:pPr algn="ctr"/>
            <a:r>
              <a:rPr lang="en-IN" sz="1400" dirty="0">
                <a:latin typeface="Arial" pitchFamily="34" charset="0"/>
                <a:cs typeface="Arial" pitchFamily="34" charset="0"/>
              </a:rPr>
              <a:t> </a:t>
            </a:r>
          </a:p>
        </p:txBody>
      </p:sp>
      <p:sp>
        <p:nvSpPr>
          <p:cNvPr id="15" name="Rectangle 14"/>
          <p:cNvSpPr/>
          <p:nvPr/>
        </p:nvSpPr>
        <p:spPr>
          <a:xfrm>
            <a:off x="2093843" y="657225"/>
            <a:ext cx="5943600" cy="400110"/>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FUTURE ENHANCEMENT</a:t>
            </a:r>
          </a:p>
        </p:txBody>
      </p:sp>
      <p:sp>
        <p:nvSpPr>
          <p:cNvPr id="8" name="任意多边形: 形状 55">
            <a:extLst>
              <a:ext uri="{FF2B5EF4-FFF2-40B4-BE49-F238E27FC236}">
                <a16:creationId xmlns:a16="http://schemas.microsoft.com/office/drawing/2014/main" id="{CF55519A-F0F3-4C8F-BA4F-43A457C571A2}"/>
              </a:ext>
            </a:extLst>
          </p:cNvPr>
          <p:cNvSpPr/>
          <p:nvPr/>
        </p:nvSpPr>
        <p:spPr>
          <a:xfrm rot="17471221">
            <a:off x="8114789" y="2408223"/>
            <a:ext cx="2875571" cy="287557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20">
            <a:extLst>
              <a:ext uri="{FF2B5EF4-FFF2-40B4-BE49-F238E27FC236}">
                <a16:creationId xmlns:a16="http://schemas.microsoft.com/office/drawing/2014/main" id="{999ED593-7DE7-41AB-83AB-C67C840702B5}"/>
              </a:ext>
            </a:extLst>
          </p:cNvPr>
          <p:cNvSpPr/>
          <p:nvPr/>
        </p:nvSpPr>
        <p:spPr>
          <a:xfrm rot="18958199">
            <a:off x="-578355" y="4411396"/>
            <a:ext cx="1156711" cy="115671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Picture 12" descr="InShot_20220421_201205343-removebg-preview.png"/>
          <p:cNvPicPr>
            <a:picLocks noChangeAspect="1"/>
          </p:cNvPicPr>
          <p:nvPr/>
        </p:nvPicPr>
        <p:blipFill>
          <a:blip r:embed="rId3"/>
          <a:srcRect l="9200" t="35600" r="6800" b="33200"/>
          <a:stretch>
            <a:fillRect/>
          </a:stretch>
        </p:blipFill>
        <p:spPr>
          <a:xfrm>
            <a:off x="0" y="133350"/>
            <a:ext cx="2819400" cy="1047750"/>
          </a:xfrm>
          <a:prstGeom prst="rect">
            <a:avLst/>
          </a:prstGeom>
        </p:spPr>
      </p:pic>
      <p:sp>
        <p:nvSpPr>
          <p:cNvPr id="2" name="TextBox 1">
            <a:extLst>
              <a:ext uri="{FF2B5EF4-FFF2-40B4-BE49-F238E27FC236}">
                <a16:creationId xmlns:a16="http://schemas.microsoft.com/office/drawing/2014/main" id="{258CE93D-9B5B-CB40-A248-51A57160B80D}"/>
              </a:ext>
            </a:extLst>
          </p:cNvPr>
          <p:cNvSpPr txBox="1"/>
          <p:nvPr/>
        </p:nvSpPr>
        <p:spPr>
          <a:xfrm>
            <a:off x="4353339" y="1949876"/>
            <a:ext cx="1828800" cy="1828800"/>
          </a:xfrm>
          <a:prstGeom prst="rect">
            <a:avLst/>
          </a:prstGeom>
          <a:noFill/>
        </p:spPr>
        <p:txBody>
          <a:bodyPr wrap="square" rtlCol="0">
            <a:spAutoFit/>
          </a:bodyPr>
          <a:lstStyle/>
          <a:p>
            <a:pPr algn="ct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EC7D20D9-C98B-2F42-931B-2FDE7C1AD1FB}"/>
              </a:ext>
            </a:extLst>
          </p:cNvPr>
          <p:cNvSpPr txBox="1"/>
          <p:nvPr/>
        </p:nvSpPr>
        <p:spPr>
          <a:xfrm>
            <a:off x="457200" y="1581210"/>
            <a:ext cx="7538878" cy="2631490"/>
          </a:xfrm>
          <a:prstGeom prst="rect">
            <a:avLst/>
          </a:prstGeom>
          <a:noFill/>
        </p:spPr>
        <p:txBody>
          <a:bodyPr wrap="square" rtlCol="0">
            <a:spAutoFit/>
          </a:bodyPr>
          <a:lstStyle/>
          <a:p>
            <a:pPr marL="171450" indent="-171450">
              <a:buFont typeface="Wingdings" panose="05000000000000000000" pitchFamily="2" charset="2"/>
              <a:buChar char="v"/>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The entire project can be made in the form of jacket so that the device doesn’t need to be worn  </a:t>
            </a:r>
            <a:r>
              <a:rPr lang="en-IN" sz="15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everytime</a:t>
            </a: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171450"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buFont typeface="Wingdings" panose="05000000000000000000" pitchFamily="2" charset="2"/>
              <a:buChar char="v"/>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 of specially designed boards instead of </a:t>
            </a:r>
            <a:r>
              <a:rPr lang="en-IN" sz="15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arduino</a:t>
            </a: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and high quality ultrasonic sensors provides faster response which make the device capable of working even in a crowded environment.</a:t>
            </a:r>
          </a:p>
          <a:p>
            <a:pPr marL="171450"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buFont typeface="Wingdings" panose="05000000000000000000" pitchFamily="2" charset="2"/>
              <a:buChar char="v"/>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Further improvements in features can be made with advancing technological developments.</a:t>
            </a:r>
          </a:p>
          <a:p>
            <a:pPr marL="171450" indent="-171450">
              <a:buFont typeface="Arial" panose="020B0604020202020204" pitchFamily="34" charset="0"/>
              <a:buChar char="•"/>
            </a:pPr>
            <a:endPar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171450" indent="-171450">
              <a:buFont typeface="Wingdings" panose="05000000000000000000" pitchFamily="2" charset="2"/>
              <a:buChar char="v"/>
            </a:pPr>
            <a:r>
              <a:rPr lang="en-IN" sz="15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the corona case increase the social distance must be followed. For social distancing we can implement this project to everyone</a:t>
            </a:r>
            <a:r>
              <a:rPr lang="en-IN"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7288344"/>
      </p:ext>
    </p:extLst>
  </p:cSld>
  <p:clrMapOvr>
    <a:masterClrMapping/>
  </p:clrMapOvr>
  <p:transition spd="med" advClick="0">
    <p:wipe dir="d"/>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www.jp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gsoqxxxk">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www.freeppt7.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4127</TotalTime>
  <Words>622</Words>
  <Application>Microsoft Office PowerPoint</Application>
  <PresentationFormat>On-screen Show (16:9)</PresentationFormat>
  <Paragraphs>112</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www.jpppt.com</vt:lpstr>
      <vt:lpstr>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lastModifiedBy>Unknown User</cp:lastModifiedBy>
  <cp:revision>348</cp:revision>
  <dcterms:created xsi:type="dcterms:W3CDTF">2015-12-11T17:46:17Z</dcterms:created>
  <dcterms:modified xsi:type="dcterms:W3CDTF">2023-05-11T08:19:42Z</dcterms:modified>
</cp:coreProperties>
</file>