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56" r:id="rId4"/>
    <p:sldId id="263" r:id="rId5"/>
    <p:sldId id="259" r:id="rId6"/>
    <p:sldId id="261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B8EA-57A4-4F2E-A5B3-3FEA55804EC2}" type="datetimeFigureOut">
              <a:rPr lang="en-GB" smtClean="0"/>
              <a:t>03/12/2018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D9B9-5479-4C8E-9640-A504314D7E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2443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B8EA-57A4-4F2E-A5B3-3FEA55804EC2}" type="datetimeFigureOut">
              <a:rPr lang="en-GB" smtClean="0"/>
              <a:t>03/12/2018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D9B9-5479-4C8E-9640-A504314D7E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8044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B8EA-57A4-4F2E-A5B3-3FEA55804EC2}" type="datetimeFigureOut">
              <a:rPr lang="en-GB" smtClean="0"/>
              <a:t>03/12/2018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D9B9-5479-4C8E-9640-A504314D7E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5193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B8EA-57A4-4F2E-A5B3-3FEA55804EC2}" type="datetimeFigureOut">
              <a:rPr lang="en-GB" smtClean="0"/>
              <a:t>03/12/2018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D9B9-5479-4C8E-9640-A504314D7E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5115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B8EA-57A4-4F2E-A5B3-3FEA55804EC2}" type="datetimeFigureOut">
              <a:rPr lang="en-GB" smtClean="0"/>
              <a:t>03/12/2018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D9B9-5479-4C8E-9640-A504314D7E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9556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B8EA-57A4-4F2E-A5B3-3FEA55804EC2}" type="datetimeFigureOut">
              <a:rPr lang="en-GB" smtClean="0"/>
              <a:t>03/12/2018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D9B9-5479-4C8E-9640-A504314D7E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78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B8EA-57A4-4F2E-A5B3-3FEA55804EC2}" type="datetimeFigureOut">
              <a:rPr lang="en-GB" smtClean="0"/>
              <a:t>03/12/2018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D9B9-5479-4C8E-9640-A504314D7E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288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B8EA-57A4-4F2E-A5B3-3FEA55804EC2}" type="datetimeFigureOut">
              <a:rPr lang="en-GB" smtClean="0"/>
              <a:t>03/12/2018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D9B9-5479-4C8E-9640-A504314D7E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7117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B8EA-57A4-4F2E-A5B3-3FEA55804EC2}" type="datetimeFigureOut">
              <a:rPr lang="en-GB" smtClean="0"/>
              <a:t>03/12/2018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D9B9-5479-4C8E-9640-A504314D7E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4432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B8EA-57A4-4F2E-A5B3-3FEA55804EC2}" type="datetimeFigureOut">
              <a:rPr lang="en-GB" smtClean="0"/>
              <a:t>03/12/2018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D9B9-5479-4C8E-9640-A504314D7E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6375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B8EA-57A4-4F2E-A5B3-3FEA55804EC2}" type="datetimeFigureOut">
              <a:rPr lang="en-GB" smtClean="0"/>
              <a:t>03/12/2018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D9B9-5479-4C8E-9640-A504314D7E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1459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3B8EA-57A4-4F2E-A5B3-3FEA55804EC2}" type="datetimeFigureOut">
              <a:rPr lang="en-GB" smtClean="0"/>
              <a:t>03/12/2018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CD9B9-5479-4C8E-9640-A504314D7E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6645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Cloudera Spark and Hadoop Developer Certification</a:t>
            </a:r>
          </a:p>
        </p:txBody>
      </p:sp>
    </p:spTree>
    <p:extLst>
      <p:ext uri="{BB962C8B-B14F-4D97-AF65-F5344CB8AC3E}">
        <p14:creationId xmlns:p14="http://schemas.microsoft.com/office/powerpoint/2010/main" val="2642138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65408" y="386366"/>
            <a:ext cx="10386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Book Antiqua" panose="02040602050305030304" pitchFamily="18" charset="0"/>
              </a:rPr>
              <a:t>EXAM DETAILS</a:t>
            </a:r>
            <a:endParaRPr lang="en-GB" sz="3600" dirty="0">
              <a:latin typeface="Book Antiqua" panose="0204060205030503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00AB61B-F4B7-4ADB-83FC-ECA1B0A92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132" y="1476808"/>
            <a:ext cx="765810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883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62" y="981276"/>
            <a:ext cx="11268075" cy="51530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1962" y="244698"/>
            <a:ext cx="10386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Book Antiqua" panose="02040602050305030304" pitchFamily="18" charset="0"/>
              </a:rPr>
              <a:t>EXAM DETAILS </a:t>
            </a:r>
            <a:r>
              <a:rPr lang="en-US" sz="3600" dirty="0" err="1">
                <a:latin typeface="Book Antiqua" panose="02040602050305030304" pitchFamily="18" charset="0"/>
              </a:rPr>
              <a:t>cntd</a:t>
            </a:r>
            <a:r>
              <a:rPr lang="en-US" sz="3600" dirty="0">
                <a:latin typeface="Book Antiqua" panose="02040602050305030304" pitchFamily="18" charset="0"/>
              </a:rPr>
              <a:t>…</a:t>
            </a:r>
            <a:endParaRPr lang="en-GB" sz="36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4704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1962" y="244698"/>
            <a:ext cx="10386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Book Antiqua" panose="02040602050305030304" pitchFamily="18" charset="0"/>
              </a:rPr>
              <a:t>Calendar – DAY 1</a:t>
            </a:r>
            <a:endParaRPr lang="en-GB" sz="3600" dirty="0">
              <a:latin typeface="Book Antiqua" panose="0204060205030503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64836" y="4490506"/>
            <a:ext cx="75856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Book Antiqua" panose="02040602050305030304" pitchFamily="18" charset="0"/>
              </a:rPr>
              <a:t>HUE – Hadoop User Experience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Book Antiqua" panose="02040602050305030304" pitchFamily="18" charset="0"/>
              </a:rPr>
              <a:t>Sqoop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Book Antiqua" panose="02040602050305030304" pitchFamily="18" charset="0"/>
              </a:rPr>
              <a:t>Import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Book Antiqua" panose="02040602050305030304" pitchFamily="18" charset="0"/>
              </a:rPr>
              <a:t>Export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Book Antiqua" panose="02040602050305030304" pitchFamily="18" charset="0"/>
              </a:rPr>
              <a:t>Flume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Book Antiqua" panose="02040602050305030304" pitchFamily="18" charset="0"/>
              </a:rPr>
              <a:t>Spark Streaming</a:t>
            </a:r>
            <a:endParaRPr lang="en-GB" sz="2000" dirty="0">
              <a:latin typeface="Book Antiqua" panose="0204060205030503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317677-6BE7-41F1-B0CB-8D27C75B15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087" y="1133430"/>
            <a:ext cx="10791825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908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1962" y="244698"/>
            <a:ext cx="10386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Book Antiqua" panose="02040602050305030304" pitchFamily="18" charset="0"/>
              </a:rPr>
              <a:t>Calendar – DAY 2</a:t>
            </a:r>
            <a:endParaRPr lang="en-GB" sz="3600" dirty="0">
              <a:latin typeface="Book Antiqua" panose="0204060205030503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0956" y="4250334"/>
            <a:ext cx="75856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Book Antiqua" panose="02040602050305030304" pitchFamily="18" charset="0"/>
              </a:rPr>
              <a:t>Spark Core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Book Antiqua" panose="02040602050305030304" pitchFamily="18" charset="0"/>
              </a:rPr>
              <a:t>Read and Writing RDDs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Book Antiqua" panose="02040602050305030304" pitchFamily="18" charset="0"/>
              </a:rPr>
              <a:t>Transformations and Actions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E2AC74D-3199-403C-A49C-EE4AE4455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07" y="1176712"/>
            <a:ext cx="11229975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514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1962" y="244698"/>
            <a:ext cx="10386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Book Antiqua" panose="02040602050305030304" pitchFamily="18" charset="0"/>
              </a:rPr>
              <a:t>Calendar – DAY 3</a:t>
            </a:r>
            <a:endParaRPr lang="en-GB" sz="3600" dirty="0">
              <a:latin typeface="Book Antiqua" panose="0204060205030503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7507" y="5440451"/>
            <a:ext cx="75856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Book Antiqua" panose="02040602050305030304" pitchFamily="18" charset="0"/>
              </a:rPr>
              <a:t>Spark 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Book Antiqua" panose="02040602050305030304" pitchFamily="18" charset="0"/>
              </a:rPr>
              <a:t>Spark Configurations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1E8770-6DC1-4DE1-808D-FF837EBD9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450" y="823479"/>
            <a:ext cx="11676641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773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1962" y="244698"/>
            <a:ext cx="10386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Book Antiqua" panose="02040602050305030304" pitchFamily="18" charset="0"/>
              </a:rPr>
              <a:t>Cluster Environment</a:t>
            </a:r>
            <a:endParaRPr lang="en-GB" sz="3600" dirty="0">
              <a:latin typeface="Book Antiqua" panose="0204060205030503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2176" y="6197600"/>
            <a:ext cx="10290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** Don’t be overwhelmed, you really need only a few…</a:t>
            </a:r>
            <a:endParaRPr lang="en-GB" i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0DB6FA4-FA1B-413E-8F21-12C927C17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618" y="1201594"/>
            <a:ext cx="11434763" cy="1849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789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1962" y="244698"/>
            <a:ext cx="10386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Book Antiqua" panose="02040602050305030304" pitchFamily="18" charset="0"/>
              </a:rPr>
              <a:t>Exam Environment</a:t>
            </a:r>
            <a:endParaRPr lang="en-GB" sz="3600" dirty="0">
              <a:latin typeface="Book Antiqua" panose="0204060205030503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172" y="1133510"/>
            <a:ext cx="8290832" cy="4661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096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</TotalTime>
  <Words>64</Words>
  <Application>Microsoft Office PowerPoint</Application>
  <PresentationFormat>Widescreen</PresentationFormat>
  <Paragraphs>20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Book Antiqua</vt:lpstr>
      <vt:lpstr>Calibri</vt:lpstr>
      <vt:lpstr>Calibri Light</vt:lpstr>
      <vt:lpstr>Office Theme</vt:lpstr>
      <vt:lpstr>Cloudera Spark and Hadoop Developer Certification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m.enudi</dc:creator>
  <cp:lastModifiedBy>Michael Enudi</cp:lastModifiedBy>
  <cp:revision>23</cp:revision>
  <dcterms:created xsi:type="dcterms:W3CDTF">2016-07-09T13:01:52Z</dcterms:created>
  <dcterms:modified xsi:type="dcterms:W3CDTF">2018-12-03T09:06:55Z</dcterms:modified>
</cp:coreProperties>
</file>