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Assignments\Food%20survery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t%20Madati\AppData\Roaming\Microsoft\Excel\Food%20survery%20(version%201)%20(version%202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Assignments\Food%20survery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Assignments\Food%20survery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ssignments\Food%20survery%20(version%201).xlsb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t%20Madati\AppData\Roaming\Microsoft\Excel\Food%20survery%20(version%201)%20(version%202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t%20Madati\AppData\Roaming\Microsoft\Excel\Food%20survery%20(version%201)%20(version%202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t%20Madati\AppData\Roaming\Microsoft\Excel\Food%20survery%20(version%201)%20(version%202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t%20Madati\AppData\Roaming\Microsoft\Excel\Food%20survery%20(version%201)%20(version%202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t%20Madati\AppData\Roaming\Microsoft\Excel\Food%20survery%20(version%201)%20(version%202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1).xlsb.xlsx]Region!PivotTable2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rgbClr val="FF7C80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rgbClr val="FF7C80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rgbClr val="FF7C80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Region!$B$3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3-4C62-909D-A95FE07CCB0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3-4C62-909D-A95FE07CCB0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83-4C62-909D-A95FE07CCB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Region!$A$4:$A$7</c:f>
              <c:strCache>
                <c:ptCount val="3"/>
                <c:pt idx="0">
                  <c:v>East Region</c:v>
                </c:pt>
                <c:pt idx="1">
                  <c:v>Noth Region</c:v>
                </c:pt>
                <c:pt idx="2">
                  <c:v>South Region</c:v>
                </c:pt>
              </c:strCache>
            </c:strRef>
          </c:cat>
          <c:val>
            <c:numRef>
              <c:f>Region!$B$4:$B$7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83-4C62-909D-A95FE07CCB0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29337106206907"/>
          <c:y val="9.5405833503298454E-2"/>
          <c:w val="0.33429986432772996"/>
          <c:h val="0.89502766581364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 (version 2).xlsb]Suggestions!PivotTable28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2073783660452848E-3"/>
              <c:y val="0.10457517472895171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921972613694345E-2"/>
              <c:y val="-0.11833506614065599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82032876894897E-2"/>
              <c:y val="-0.1128311095759743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3829775352324911E-2"/>
              <c:y val="-6.604747877618011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7465871979574119E-3"/>
              <c:y val="0.1128311095759743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7543856956323472E-2"/>
              <c:y val="6.6047478776180085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8986348791829935E-3"/>
              <c:y val="3.302373938809004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921972613694345E-2"/>
              <c:y val="-0.11833506614065599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82032876894897E-2"/>
              <c:y val="-0.1128311095759743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3829775352324911E-2"/>
              <c:y val="-6.604747877618011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8986348791829935E-3"/>
              <c:y val="3.302373938809004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7543856956323472E-2"/>
              <c:y val="6.6047478776180085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7465871979574119E-3"/>
              <c:y val="0.1128311095759743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2073783660452848E-3"/>
              <c:y val="0.10457517472895171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921972613694345E-2"/>
              <c:y val="-0.11833506614065599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82032876894897E-2"/>
              <c:y val="-0.1128311095759743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3829775352324911E-2"/>
              <c:y val="-6.604747877618011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8986348791829935E-3"/>
              <c:y val="3.302373938809004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7543856956323472E-2"/>
              <c:y val="6.6047478776180085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7465871979574119E-3"/>
              <c:y val="0.1128311095759743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2073783660452848E-3"/>
              <c:y val="0.10457517472895171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1.2980612272933302E-2"/>
          <c:y val="0.24814653179228327"/>
          <c:w val="0.53240632800627341"/>
          <c:h val="0.7516326598715195"/>
        </c:manualLayout>
      </c:layout>
      <c:pieChart>
        <c:varyColors val="1"/>
        <c:ser>
          <c:idx val="0"/>
          <c:order val="0"/>
          <c:tx>
            <c:strRef>
              <c:f>Suggestions!$B$3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01-4BEE-922F-F99A27AE83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01-4BEE-922F-F99A27AE83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01-4BEE-922F-F99A27AE83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01-4BEE-922F-F99A27AE83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501-4BEE-922F-F99A27AE83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501-4BEE-922F-F99A27AE83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501-4BEE-922F-F99A27AE832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501-4BEE-922F-F99A27AE832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501-4BEE-922F-F99A27AE8323}"/>
              </c:ext>
            </c:extLst>
          </c:dPt>
          <c:dLbls>
            <c:dLbl>
              <c:idx val="0"/>
              <c:layout>
                <c:manualLayout>
                  <c:x val="-7.0921972613694345E-2"/>
                  <c:y val="-0.118335066140655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01-4BEE-922F-F99A27AE8323}"/>
                </c:ext>
              </c:extLst>
            </c:dLbl>
            <c:dLbl>
              <c:idx val="1"/>
              <c:layout>
                <c:manualLayout>
                  <c:x val="1.182032876894897E-2"/>
                  <c:y val="-0.1128311095759743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01-4BEE-922F-F99A27AE8323}"/>
                </c:ext>
              </c:extLst>
            </c:dLbl>
            <c:dLbl>
              <c:idx val="2"/>
              <c:layout>
                <c:manualLayout>
                  <c:x val="6.3829775352324911E-2"/>
                  <c:y val="-6.604747877618011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01-4BEE-922F-F99A27AE8323}"/>
                </c:ext>
              </c:extLst>
            </c:dLbl>
            <c:dLbl>
              <c:idx val="4"/>
              <c:layout>
                <c:manualLayout>
                  <c:x val="3.8986348791829935E-3"/>
                  <c:y val="3.302373938809004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01-4BEE-922F-F99A27AE8323}"/>
                </c:ext>
              </c:extLst>
            </c:dLbl>
            <c:dLbl>
              <c:idx val="5"/>
              <c:layout>
                <c:manualLayout>
                  <c:x val="1.7543856956323472E-2"/>
                  <c:y val="6.604747877618008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501-4BEE-922F-F99A27AE8323}"/>
                </c:ext>
              </c:extLst>
            </c:dLbl>
            <c:dLbl>
              <c:idx val="6"/>
              <c:layout>
                <c:manualLayout>
                  <c:x val="9.7465871979574119E-3"/>
                  <c:y val="0.1128311095759743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501-4BEE-922F-F99A27AE8323}"/>
                </c:ext>
              </c:extLst>
            </c:dLbl>
            <c:dLbl>
              <c:idx val="7"/>
              <c:layout>
                <c:manualLayout>
                  <c:x val="-9.2073783660452848E-3"/>
                  <c:y val="0.1045751747289517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501-4BEE-922F-F99A27AE832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Suggestions!$A$4:$A$13</c:f>
              <c:strCache>
                <c:ptCount val="9"/>
                <c:pt idx="0">
                  <c:v>Best diet gives you better life</c:v>
                </c:pt>
                <c:pt idx="1">
                  <c:v>Biriyani my favourite food</c:v>
                </c:pt>
                <c:pt idx="2">
                  <c:v>Don't west a food</c:v>
                </c:pt>
                <c:pt idx="3">
                  <c:v>ðŸ¤—</c:v>
                </c:pt>
                <c:pt idx="4">
                  <c:v>Immunity will not gain immediately ...follow from past years will give good immunity</c:v>
                </c:pt>
                <c:pt idx="5">
                  <c:v>Lemon tea in the morning,,</c:v>
                </c:pt>
                <c:pt idx="6">
                  <c:v>Non veg receipes</c:v>
                </c:pt>
                <c:pt idx="7">
                  <c:v>Nothing</c:v>
                </c:pt>
                <c:pt idx="8">
                  <c:v>(blank)</c:v>
                </c:pt>
              </c:strCache>
            </c:strRef>
          </c:cat>
          <c:val>
            <c:numRef>
              <c:f>Suggestions!$B$4:$B$13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501-4BEE-922F-F99A27AE8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79146309473942"/>
          <c:y val="3.5896414670687868E-2"/>
          <c:w val="0.26120853690526058"/>
          <c:h val="0.963623831005130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1).xlsb.xlsx]Family effect covid!PivotTable1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'Family effect covid'!$B$3:$B$4</c:f>
              <c:strCache>
                <c:ptCount val="1"/>
                <c:pt idx="0">
                  <c:v>Married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'Family effect covid'!$A$5:$A$7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'Family effect covid'!$B$5:$B$7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4-4AD2-9C62-B8E9D650D8ED}"/>
            </c:ext>
          </c:extLst>
        </c:ser>
        <c:ser>
          <c:idx val="1"/>
          <c:order val="1"/>
          <c:tx>
            <c:strRef>
              <c:f>'Family effect covid'!$C$3:$C$4</c:f>
              <c:strCache>
                <c:ptCount val="1"/>
                <c:pt idx="0">
                  <c:v>Unmarried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'Family effect covid'!$A$5:$A$7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'Family effect covid'!$C$5:$C$7</c:f>
              <c:numCache>
                <c:formatCode>General</c:formatCode>
                <c:ptCount val="2"/>
                <c:pt idx="0">
                  <c:v>14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04-4AD2-9C62-B8E9D650D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603455"/>
        <c:axId val="1233604287"/>
      </c:barChart>
      <c:catAx>
        <c:axId val="123360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604287"/>
        <c:crosses val="autoZero"/>
        <c:auto val="1"/>
        <c:lblAlgn val="ctr"/>
        <c:lblOffset val="100"/>
        <c:noMultiLvlLbl val="0"/>
      </c:catAx>
      <c:valAx>
        <c:axId val="123360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60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1).xlsb.xlsx]Food you prefer!PivotTable3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9111688708814275E-2"/>
          <c:y val="0.25425785769800152"/>
          <c:w val="0.67219359715957838"/>
          <c:h val="0.62825153653850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'Food you prefer'!$B$3:$B$4</c:f>
              <c:strCache>
                <c:ptCount val="1"/>
                <c:pt idx="0">
                  <c:v>Married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'Food you prefer'!$A$5:$A$7</c:f>
              <c:strCache>
                <c:ptCount val="2"/>
                <c:pt idx="0">
                  <c:v>Non Veggies</c:v>
                </c:pt>
                <c:pt idx="1">
                  <c:v>Veggies</c:v>
                </c:pt>
              </c:strCache>
            </c:strRef>
          </c:cat>
          <c:val>
            <c:numRef>
              <c:f>'Food you prefer'!$B$5:$B$7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7-49A5-A2D0-DAEEDA98ECE1}"/>
            </c:ext>
          </c:extLst>
        </c:ser>
        <c:ser>
          <c:idx val="1"/>
          <c:order val="1"/>
          <c:tx>
            <c:strRef>
              <c:f>'Food you prefer'!$C$3:$C$4</c:f>
              <c:strCache>
                <c:ptCount val="1"/>
                <c:pt idx="0">
                  <c:v>Unmarried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'Food you prefer'!$A$5:$A$7</c:f>
              <c:strCache>
                <c:ptCount val="2"/>
                <c:pt idx="0">
                  <c:v>Non Veggies</c:v>
                </c:pt>
                <c:pt idx="1">
                  <c:v>Veggies</c:v>
                </c:pt>
              </c:strCache>
            </c:strRef>
          </c:cat>
          <c:val>
            <c:numRef>
              <c:f>'Food you prefer'!$C$5:$C$7</c:f>
              <c:numCache>
                <c:formatCode>General</c:formatCode>
                <c:ptCount val="2"/>
                <c:pt idx="0">
                  <c:v>10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C7-49A5-A2D0-DAEEDA98E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612191"/>
        <c:axId val="1233615519"/>
      </c:barChart>
      <c:catAx>
        <c:axId val="123361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615519"/>
        <c:crosses val="autoZero"/>
        <c:auto val="1"/>
        <c:lblAlgn val="ctr"/>
        <c:lblOffset val="100"/>
        <c:noMultiLvlLbl val="0"/>
      </c:catAx>
      <c:valAx>
        <c:axId val="123361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61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57928998243207"/>
          <c:y val="9.7251270695349779E-2"/>
          <c:w val="0.15578360960580101"/>
          <c:h val="0.69382554654272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1).xlsb.xlsx]food prefffered on lunch!PivotTable21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'food prefffered on lunch'!$B$3:$B$4</c:f>
              <c:strCache>
                <c:ptCount val="1"/>
                <c:pt idx="0">
                  <c:v>Non Veggies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7E-4047-B0CD-83CF8C513B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7E-4047-B0CD-83CF8C513B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7E-4047-B0CD-83CF8C513B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7E-4047-B0CD-83CF8C513B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7E-4047-B0CD-83CF8C513B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87E-4047-B0CD-83CF8C513B0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87E-4047-B0CD-83CF8C513B0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87E-4047-B0CD-83CF8C513B06}"/>
              </c:ext>
            </c:extLst>
          </c:dPt>
          <c:dLbls>
            <c:dLbl>
              <c:idx val="1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87E-4047-B0CD-83CF8C513B06}"/>
                </c:ext>
              </c:extLst>
            </c:dLbl>
            <c:dLbl>
              <c:idx val="2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87E-4047-B0CD-83CF8C513B06}"/>
                </c:ext>
              </c:extLst>
            </c:dLbl>
            <c:dLbl>
              <c:idx val="3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87E-4047-B0CD-83CF8C513B06}"/>
                </c:ext>
              </c:extLst>
            </c:dLbl>
            <c:dLbl>
              <c:idx val="5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087E-4047-B0CD-83CF8C513B06}"/>
                </c:ext>
              </c:extLst>
            </c:dLbl>
            <c:dLbl>
              <c:idx val="6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087E-4047-B0CD-83CF8C513B06}"/>
                </c:ext>
              </c:extLst>
            </c:dLbl>
            <c:dLbl>
              <c:idx val="7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087E-4047-B0CD-83CF8C513B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'food prefffered on lunch'!$A$5:$A$13</c:f>
              <c:strCache>
                <c:ptCount val="8"/>
                <c:pt idx="0">
                  <c:v>Mutton Biryani</c:v>
                </c:pt>
                <c:pt idx="1">
                  <c:v>No</c:v>
                </c:pt>
                <c:pt idx="2">
                  <c:v>No;Veggies;chicken Biryani</c:v>
                </c:pt>
                <c:pt idx="3">
                  <c:v>Non veg</c:v>
                </c:pt>
                <c:pt idx="4">
                  <c:v>Veggies</c:v>
                </c:pt>
                <c:pt idx="5">
                  <c:v>Yes</c:v>
                </c:pt>
                <c:pt idx="6">
                  <c:v>Yes;chicken Biryani</c:v>
                </c:pt>
                <c:pt idx="7">
                  <c:v>Yes;Veggies;Any thing veg or non veg</c:v>
                </c:pt>
              </c:strCache>
            </c:strRef>
          </c:cat>
          <c:val>
            <c:numRef>
              <c:f>'food prefffered on lunch'!$B$5:$B$13</c:f>
              <c:numCache>
                <c:formatCode>General</c:formatCode>
                <c:ptCount val="8"/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87E-4047-B0CD-83CF8C513B06}"/>
            </c:ext>
          </c:extLst>
        </c:ser>
        <c:ser>
          <c:idx val="1"/>
          <c:order val="1"/>
          <c:tx>
            <c:strRef>
              <c:f>'food prefffered on lunch'!$C$3:$C$4</c:f>
              <c:strCache>
                <c:ptCount val="1"/>
                <c:pt idx="0">
                  <c:v>Veggies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087E-4047-B0CD-83CF8C513B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087E-4047-B0CD-83CF8C513B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087E-4047-B0CD-83CF8C513B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087E-4047-B0CD-83CF8C513B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087E-4047-B0CD-83CF8C513B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087E-4047-B0CD-83CF8C513B0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087E-4047-B0CD-83CF8C513B0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087E-4047-B0CD-83CF8C513B06}"/>
              </c:ext>
            </c:extLst>
          </c:dPt>
          <c:cat>
            <c:strRef>
              <c:f>'food prefffered on lunch'!$A$5:$A$13</c:f>
              <c:strCache>
                <c:ptCount val="8"/>
                <c:pt idx="0">
                  <c:v>Mutton Biryani</c:v>
                </c:pt>
                <c:pt idx="1">
                  <c:v>No</c:v>
                </c:pt>
                <c:pt idx="2">
                  <c:v>No;Veggies;chicken Biryani</c:v>
                </c:pt>
                <c:pt idx="3">
                  <c:v>Non veg</c:v>
                </c:pt>
                <c:pt idx="4">
                  <c:v>Veggies</c:v>
                </c:pt>
                <c:pt idx="5">
                  <c:v>Yes</c:v>
                </c:pt>
                <c:pt idx="6">
                  <c:v>Yes;chicken Biryani</c:v>
                </c:pt>
                <c:pt idx="7">
                  <c:v>Yes;Veggies;Any thing veg or non veg</c:v>
                </c:pt>
              </c:strCache>
            </c:strRef>
          </c:cat>
          <c:val>
            <c:numRef>
              <c:f>'food prefffered on lunch'!$C$5:$C$13</c:f>
              <c:numCache>
                <c:formatCode>General</c:formatCode>
                <c:ptCount val="8"/>
                <c:pt idx="0">
                  <c:v>1</c:v>
                </c:pt>
                <c:pt idx="1">
                  <c:v>7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087E-4047-B0CD-83CF8C51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 (version 2).xlsb]Non Veg consumed!PivotTable3</c:name>
    <c:fmtId val="3"/>
  </c:pivotSource>
  <c:chart>
    <c:title>
      <c:layout>
        <c:manualLayout>
          <c:xMode val="edge"/>
          <c:yMode val="edge"/>
          <c:x val="0.4202490930569721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'Non Veg consumed'!$B$3:$B$4</c:f>
              <c:strCache>
                <c:ptCount val="1"/>
                <c:pt idx="0">
                  <c:v>Married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'Non Veg consumed'!$A$5:$A$8</c:f>
              <c:strCache>
                <c:ptCount val="3"/>
                <c:pt idx="0">
                  <c:v>1 time</c:v>
                </c:pt>
                <c:pt idx="1">
                  <c:v>2-3 times</c:v>
                </c:pt>
                <c:pt idx="2">
                  <c:v>(blank)</c:v>
                </c:pt>
              </c:strCache>
            </c:strRef>
          </c:cat>
          <c:val>
            <c:numRef>
              <c:f>'Non Veg consumed'!$B$5:$B$8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8-4F8E-A03E-B835D7D79E03}"/>
            </c:ext>
          </c:extLst>
        </c:ser>
        <c:ser>
          <c:idx val="1"/>
          <c:order val="1"/>
          <c:tx>
            <c:strRef>
              <c:f>'Non Veg consumed'!$C$3:$C$4</c:f>
              <c:strCache>
                <c:ptCount val="1"/>
                <c:pt idx="0">
                  <c:v>Unmarried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'Non Veg consumed'!$A$5:$A$8</c:f>
              <c:strCache>
                <c:ptCount val="3"/>
                <c:pt idx="0">
                  <c:v>1 time</c:v>
                </c:pt>
                <c:pt idx="1">
                  <c:v>2-3 times</c:v>
                </c:pt>
                <c:pt idx="2">
                  <c:v>(blank)</c:v>
                </c:pt>
              </c:strCache>
            </c:strRef>
          </c:cat>
          <c:val>
            <c:numRef>
              <c:f>'Non Veg consumed'!$C$5:$C$8</c:f>
              <c:numCache>
                <c:formatCode>General</c:formatCode>
                <c:ptCount val="3"/>
                <c:pt idx="0">
                  <c:v>9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C8-4F8E-A03E-B835D7D79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7594047"/>
        <c:axId val="1267592383"/>
      </c:barChart>
      <c:catAx>
        <c:axId val="126759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92383"/>
        <c:crosses val="autoZero"/>
        <c:auto val="1"/>
        <c:lblAlgn val="ctr"/>
        <c:lblOffset val="100"/>
        <c:noMultiLvlLbl val="0"/>
      </c:catAx>
      <c:valAx>
        <c:axId val="126759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59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056991813700339"/>
          <c:y val="0.48770300687441004"/>
          <c:w val="0.20943008186299658"/>
          <c:h val="0.14664632592155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 (version 2).xlsb]most prefred Non veg!PivotTable23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4142051304360434E-2"/>
          <c:y val="6.7479807364376504E-2"/>
          <c:w val="0.73523751899830614"/>
          <c:h val="0.73354889266769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'most prefred Non veg'!$B$3:$B$4</c:f>
              <c:strCache>
                <c:ptCount val="1"/>
                <c:pt idx="0">
                  <c:v>Married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'most prefred Non veg'!$A$5:$A$9</c:f>
              <c:strCache>
                <c:ptCount val="4"/>
                <c:pt idx="0">
                  <c:v>Chicken</c:v>
                </c:pt>
                <c:pt idx="1">
                  <c:v>FIsh</c:v>
                </c:pt>
                <c:pt idx="2">
                  <c:v>Mutton</c:v>
                </c:pt>
                <c:pt idx="3">
                  <c:v>(blank)</c:v>
                </c:pt>
              </c:strCache>
            </c:strRef>
          </c:cat>
          <c:val>
            <c:numRef>
              <c:f>'most prefred Non veg'!$B$5:$B$9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4-4B45-A8AE-63B986B7E729}"/>
            </c:ext>
          </c:extLst>
        </c:ser>
        <c:ser>
          <c:idx val="1"/>
          <c:order val="1"/>
          <c:tx>
            <c:strRef>
              <c:f>'most prefred Non veg'!$C$3:$C$4</c:f>
              <c:strCache>
                <c:ptCount val="1"/>
                <c:pt idx="0">
                  <c:v>Unmarried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'most prefred Non veg'!$A$5:$A$9</c:f>
              <c:strCache>
                <c:ptCount val="4"/>
                <c:pt idx="0">
                  <c:v>Chicken</c:v>
                </c:pt>
                <c:pt idx="1">
                  <c:v>FIsh</c:v>
                </c:pt>
                <c:pt idx="2">
                  <c:v>Mutton</c:v>
                </c:pt>
                <c:pt idx="3">
                  <c:v>(blank)</c:v>
                </c:pt>
              </c:strCache>
            </c:strRef>
          </c:cat>
          <c:val>
            <c:numRef>
              <c:f>'most prefred Non veg'!$C$5:$C$9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54-4B45-A8AE-63B986B7E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5075311"/>
        <c:axId val="1265067823"/>
      </c:barChart>
      <c:catAx>
        <c:axId val="126507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067823"/>
        <c:crosses val="autoZero"/>
        <c:auto val="1"/>
        <c:lblAlgn val="ctr"/>
        <c:lblOffset val="100"/>
        <c:noMultiLvlLbl val="0"/>
      </c:catAx>
      <c:valAx>
        <c:axId val="126506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07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 (version 2).xlsb]Sheet1!PivotTable1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0"/>
                <c:pt idx="0">
                  <c:v>All type of vegetables like brinjal ,ladies fingers and all</c:v>
                </c:pt>
                <c:pt idx="1">
                  <c:v>Bitter gourd</c:v>
                </c:pt>
                <c:pt idx="2">
                  <c:v>Cabage</c:v>
                </c:pt>
                <c:pt idx="3">
                  <c:v>Capicum</c:v>
                </c:pt>
                <c:pt idx="4">
                  <c:v>Carrot</c:v>
                </c:pt>
                <c:pt idx="5">
                  <c:v>Carrot, cabbage, tomato, potato, leafy veggies, </c:v>
                </c:pt>
                <c:pt idx="6">
                  <c:v>dal</c:v>
                </c:pt>
                <c:pt idx="7">
                  <c:v>leafy Veggies</c:v>
                </c:pt>
                <c:pt idx="8">
                  <c:v>Potato</c:v>
                </c:pt>
                <c:pt idx="9">
                  <c:v>Tamato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9</c:v>
                </c:pt>
                <c:pt idx="8">
                  <c:v>2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BC-41B3-B86E-7CC4DECC8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663375"/>
        <c:axId val="1893681679"/>
      </c:barChart>
      <c:catAx>
        <c:axId val="1893663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681679"/>
        <c:crosses val="autoZero"/>
        <c:auto val="1"/>
        <c:lblAlgn val="ctr"/>
        <c:lblOffset val="100"/>
        <c:noMultiLvlLbl val="0"/>
      </c:catAx>
      <c:valAx>
        <c:axId val="1893681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663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 (version 2).xlsb]new recipe preparation!PivotTable14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'new recipe preparation'!$B$3:$B$4</c:f>
              <c:strCache>
                <c:ptCount val="1"/>
                <c:pt idx="0">
                  <c:v>No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EB9-4A94-B98C-FA9E2A9473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EB9-4A94-B98C-FA9E2A9473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EB9-4A94-B98C-FA9E2A9473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EB9-4A94-B98C-FA9E2A9473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EB9-4A94-B98C-FA9E2A9473D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EB9-4A94-B98C-FA9E2A9473D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EB9-4A94-B98C-FA9E2A9473D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EB9-4A94-B98C-FA9E2A9473D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EB9-4A94-B98C-FA9E2A9473D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EB9-4A94-B98C-FA9E2A9473D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EB9-4A94-B98C-FA9E2A9473D8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EB9-4A94-B98C-FA9E2A9473D8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EB9-4A94-B98C-FA9E2A9473D8}"/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9EB9-4A94-B98C-FA9E2A9473D8}"/>
                </c:ext>
              </c:extLst>
            </c:dLbl>
            <c:dLbl>
              <c:idx val="3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9EB9-4A94-B98C-FA9E2A9473D8}"/>
                </c:ext>
              </c:extLst>
            </c:dLbl>
            <c:dLbl>
              <c:idx val="4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9EB9-4A94-B98C-FA9E2A9473D8}"/>
                </c:ext>
              </c:extLst>
            </c:dLbl>
            <c:dLbl>
              <c:idx val="5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B-9EB9-4A94-B98C-FA9E2A9473D8}"/>
                </c:ext>
              </c:extLst>
            </c:dLbl>
            <c:dLbl>
              <c:idx val="6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D-9EB9-4A94-B98C-FA9E2A9473D8}"/>
                </c:ext>
              </c:extLst>
            </c:dLbl>
            <c:dLbl>
              <c:idx val="7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F-9EB9-4A94-B98C-FA9E2A9473D8}"/>
                </c:ext>
              </c:extLst>
            </c:dLbl>
            <c:dLbl>
              <c:idx val="8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1-9EB9-4A94-B98C-FA9E2A9473D8}"/>
                </c:ext>
              </c:extLst>
            </c:dLbl>
            <c:dLbl>
              <c:idx val="9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3-9EB9-4A94-B98C-FA9E2A9473D8}"/>
                </c:ext>
              </c:extLst>
            </c:dLbl>
            <c:dLbl>
              <c:idx val="10"/>
              <c:spPr>
                <a:solidFill>
                  <a:prstClr val="white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5-9EB9-4A94-B98C-FA9E2A9473D8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4472C4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'new recipe preparation'!$A$5:$A$16</c:f>
              <c:strCache>
                <c:ptCount val="11"/>
                <c:pt idx="0">
                  <c:v>chicken Biryani</c:v>
                </c:pt>
                <c:pt idx="1">
                  <c:v>Mutton Biryani</c:v>
                </c:pt>
                <c:pt idx="2">
                  <c:v>No</c:v>
                </c:pt>
                <c:pt idx="3">
                  <c:v>Non veg</c:v>
                </c:pt>
                <c:pt idx="4">
                  <c:v>Veggies</c:v>
                </c:pt>
                <c:pt idx="5">
                  <c:v>Veggies;Non veg</c:v>
                </c:pt>
                <c:pt idx="6">
                  <c:v>Yes</c:v>
                </c:pt>
                <c:pt idx="7">
                  <c:v>Yes;Non veg;chicken Biryani</c:v>
                </c:pt>
                <c:pt idx="8">
                  <c:v>Yes;Non veg;chicken Biryani;Mutton Biryani</c:v>
                </c:pt>
                <c:pt idx="9">
                  <c:v>Yes;Veggies;Non veg;chicken Biryani</c:v>
                </c:pt>
                <c:pt idx="10">
                  <c:v>Yes;Veggies;Non veg;Veg, non-veg, and any other snaks</c:v>
                </c:pt>
              </c:strCache>
            </c:strRef>
          </c:cat>
          <c:val>
            <c:numRef>
              <c:f>'new recipe preparation'!$B$5:$B$16</c:f>
              <c:numCache>
                <c:formatCode>General</c:formatCode>
                <c:ptCount val="11"/>
                <c:pt idx="0">
                  <c:v>3</c:v>
                </c:pt>
                <c:pt idx="1">
                  <c:v>1</c:v>
                </c:pt>
                <c:pt idx="2">
                  <c:v>8</c:v>
                </c:pt>
                <c:pt idx="3">
                  <c:v>1</c:v>
                </c:pt>
                <c:pt idx="4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EB9-4A94-B98C-FA9E2A9473D8}"/>
            </c:ext>
          </c:extLst>
        </c:ser>
        <c:ser>
          <c:idx val="1"/>
          <c:order val="1"/>
          <c:tx>
            <c:strRef>
              <c:f>'new recipe preparation'!$C$3:$C$4</c:f>
              <c:strCache>
                <c:ptCount val="1"/>
                <c:pt idx="0">
                  <c:v>Yes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9EB9-4A94-B98C-FA9E2A9473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9EB9-4A94-B98C-FA9E2A9473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9EB9-4A94-B98C-FA9E2A9473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9EB9-4A94-B98C-FA9E2A9473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9EB9-4A94-B98C-FA9E2A9473D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9EB9-4A94-B98C-FA9E2A9473D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9EB9-4A94-B98C-FA9E2A9473D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9EB9-4A94-B98C-FA9E2A9473D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9EB9-4A94-B98C-FA9E2A9473D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9EB9-4A94-B98C-FA9E2A9473D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C-9EB9-4A94-B98C-FA9E2A9473D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8-9EB9-4A94-B98C-FA9E2A9473D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A-9EB9-4A94-B98C-FA9E2A9473D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C-9EB9-4A94-B98C-FA9E2A9473D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E-9EB9-4A94-B98C-FA9E2A9473D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0-9EB9-4A94-B98C-FA9E2A9473D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2-9EB9-4A94-B98C-FA9E2A9473D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4-9EB9-4A94-B98C-FA9E2A9473D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6-9EB9-4A94-B98C-FA9E2A9473D8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8-9EB9-4A94-B98C-FA9E2A9473D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A-9EB9-4A94-B98C-FA9E2A9473D8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C-9EB9-4A94-B98C-FA9E2A9473D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'new recipe preparation'!$A$5:$A$16</c:f>
              <c:strCache>
                <c:ptCount val="11"/>
                <c:pt idx="0">
                  <c:v>chicken Biryani</c:v>
                </c:pt>
                <c:pt idx="1">
                  <c:v>Mutton Biryani</c:v>
                </c:pt>
                <c:pt idx="2">
                  <c:v>No</c:v>
                </c:pt>
                <c:pt idx="3">
                  <c:v>Non veg</c:v>
                </c:pt>
                <c:pt idx="4">
                  <c:v>Veggies</c:v>
                </c:pt>
                <c:pt idx="5">
                  <c:v>Veggies;Non veg</c:v>
                </c:pt>
                <c:pt idx="6">
                  <c:v>Yes</c:v>
                </c:pt>
                <c:pt idx="7">
                  <c:v>Yes;Non veg;chicken Biryani</c:v>
                </c:pt>
                <c:pt idx="8">
                  <c:v>Yes;Non veg;chicken Biryani;Mutton Biryani</c:v>
                </c:pt>
                <c:pt idx="9">
                  <c:v>Yes;Veggies;Non veg;chicken Biryani</c:v>
                </c:pt>
                <c:pt idx="10">
                  <c:v>Yes;Veggies;Non veg;Veg, non-veg, and any other snaks</c:v>
                </c:pt>
              </c:strCache>
            </c:strRef>
          </c:cat>
          <c:val>
            <c:numRef>
              <c:f>'new recipe preparation'!$C$5:$C$16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9EB9-4A94-B98C-FA9E2A9473D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 (version 1) (version 2).xlsb]Nutrician food!PivotTable6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'Nutrician food'!$B$3:$B$4</c:f>
              <c:strCache>
                <c:ptCount val="1"/>
                <c:pt idx="0">
                  <c:v>20 yrs to 40 yrs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97-4E98-B61B-AF43D4300B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97-4E98-B61B-AF43D4300B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97-4E98-B61B-AF43D4300B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97-4E98-B61B-AF43D4300B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197-4E98-B61B-AF43D4300B1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197-4E98-B61B-AF43D4300B1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'Nutrician food'!$A$5:$A$11</c:f>
              <c:strCache>
                <c:ptCount val="6"/>
                <c:pt idx="0">
                  <c:v>Almond</c:v>
                </c:pt>
                <c:pt idx="1">
                  <c:v>Dates</c:v>
                </c:pt>
                <c:pt idx="2">
                  <c:v>Dry Grapes</c:v>
                </c:pt>
                <c:pt idx="3">
                  <c:v>Kiwi</c:v>
                </c:pt>
                <c:pt idx="4">
                  <c:v>Nuts</c:v>
                </c:pt>
                <c:pt idx="5">
                  <c:v>Pomegranats</c:v>
                </c:pt>
              </c:strCache>
            </c:strRef>
          </c:cat>
          <c:val>
            <c:numRef>
              <c:f>'Nutrician food'!$B$5:$B$11</c:f>
              <c:numCache>
                <c:formatCode>General</c:formatCode>
                <c:ptCount val="6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197-4E98-B61B-AF43D4300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834213568381082"/>
          <c:y val="9.3693109512661688E-2"/>
          <c:w val="0.23165786431618909"/>
          <c:h val="0.681024395112907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9C32-2AD0-47F3-80FC-C055B38C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275AC-C897-4E6C-8D89-9B842B8E19D3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43AE-BBF2-4C79-A2F5-69C744E7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4DF5-DEBF-434C-8A94-0E8F8D7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3477-4787-4244-A9FB-C5FE7B9DA2E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0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1E221-769C-42BD-9C29-2682A508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DAE9-4EFC-438C-85D8-C6FFE7D294D9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6A13-5966-4C3A-8F59-9CC3D233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17A2-9075-4074-B35C-05BB0E14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D8D29-E34F-4F00-8693-0F17603FA2B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42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0233-7FAF-47F9-884E-E6E739C4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61C84-1018-413D-9510-168A3B8E1DBC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5710-AE22-4E94-9A1B-0375C61C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1842-A3CB-4590-B3DC-C08DA4C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7366-FA13-4AC8-A3C6-D25F5084F22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0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3EAC-B9A9-4236-A976-C128572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4DD53-A049-40E0-91AC-B4F5385DECFF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B02B-61DE-4047-B75F-BCF4E76B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E849-C72C-4EDB-A2CF-9A312379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E0D-225F-4BFC-BD2D-5442E2E631F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4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54FD-5BE3-42E9-8B65-5ED4D7D0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B613E-9876-4A7C-9532-A8AF1E1AD007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46F6-2271-4764-92E2-BF4557AB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C596-CF3E-43E7-BF0D-71DF181D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9C6E3-3E51-4C54-8A19-4976A463346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A4C32B-2479-4F01-B6AB-51838A6E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32DDB-82D4-450C-817C-1BFEFB3EAA47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F7C7A0-0028-43CD-8C5C-D931FDF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481EF8-0FD8-4072-8741-ED8E3335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EC192-7B8B-489D-9B12-59EE3DE2CFC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2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080D997-AA33-4148-9B7B-80A7F4C5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6B29F-754E-48B8-82D8-AD6DD5EEA974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7CD3E7C-426B-4521-8DA2-8D77B024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4E7B49-6460-43AA-B4A9-05C412B5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DB72A-71C7-44BD-8A3F-F63D8B7DA1D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8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BF1656A-047F-45F5-BDCD-1C4149DB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AE7D2-7E84-4E92-B720-0A61F294131C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3649F7-BE21-4BBE-9C31-5FCD63B3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36820B-CCA7-4BCB-A091-B36AE580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71BF0-ED03-4204-BC11-3A41507F98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7888B8A-0A70-4AE5-BEE2-9C84D47A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2281F-05B1-40EA-81E5-A72B9ACA7DF7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E3D9666-EEA8-4559-A627-19C8CCD5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E12A73-5DD1-4C3C-93AD-7A79F5F2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34019-4995-47B1-8A2C-80359A8F35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F2BD62-7FB2-45C9-A77E-F0CF6D35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6D60A-7B4D-4A24-9D75-E4B697A72C73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A5E2D1-8FA6-49C5-8DC5-6431B9E5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ECFC13-D770-44A2-B1E3-C561CBE6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EE797-5EAF-40A3-9E05-7462C9AF29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61A050-F3DF-4C27-86CE-63D59BD9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93B8A-E278-48B8-9C09-C5D2A022DB5F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8042D5-079D-410E-B856-68B5637A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9C9AC1-EA00-46EF-873D-3F7F9B22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BF416-3411-4F64-AADA-6104991CF9F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5D69298-F6CE-417A-B3E6-BC92DA0D9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5E539CE-6E21-4C3C-AE6B-FEA754A1B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8FE2-81DC-4C91-ADA0-EDFBB173C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B793B5-6983-42D5-B8A4-AA35F62A7BC1}" type="datetimeFigureOut">
              <a:rPr lang="en-IN"/>
              <a:pPr>
                <a:defRPr/>
              </a:pPr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63EB-2102-422B-8B25-B9FE1C4EB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A7D4-7A9C-4A90-BA4D-5DF7DD2AE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81D8A6-242F-4866-9B98-D83E03F2C9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59CEE08-52B7-43EF-9E30-1366578FF0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950" y="165100"/>
            <a:ext cx="5191125" cy="1655763"/>
          </a:xfrm>
        </p:spPr>
        <p:txBody>
          <a:bodyPr/>
          <a:lstStyle/>
          <a:p>
            <a:r>
              <a:rPr lang="en-US" altLang="en-US" sz="2400"/>
              <a:t>  1. Which </a:t>
            </a:r>
            <a:r>
              <a:rPr lang="en-US" altLang="en-US" sz="2800"/>
              <a:t>region</a:t>
            </a:r>
            <a:r>
              <a:rPr lang="en-US" altLang="en-US" sz="2400"/>
              <a:t> you belongs to</a:t>
            </a:r>
            <a:endParaRPr lang="en-IN" altLang="en-US" sz="240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29367CC4-BB5C-4F49-8D86-1C12A5CFD5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 </a:t>
            </a:r>
          </a:p>
          <a:p>
            <a:endParaRPr lang="en-IN" alt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AD189C-3EA2-4B4B-B617-852C95670537}"/>
              </a:ext>
            </a:extLst>
          </p:cNvPr>
          <p:cNvGraphicFramePr>
            <a:graphicFrameLocks/>
          </p:cNvGraphicFramePr>
          <p:nvPr/>
        </p:nvGraphicFramePr>
        <p:xfrm>
          <a:off x="5005826" y="1290711"/>
          <a:ext cx="5662174" cy="3967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894F3C1-B73C-4270-A054-E97B5CCD7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10. Any </a:t>
            </a:r>
            <a:r>
              <a:rPr lang="en-US" altLang="en-US" sz="2400"/>
              <a:t>Other</a:t>
            </a:r>
            <a:r>
              <a:rPr lang="en-US" altLang="en-US" sz="2800"/>
              <a:t> Suggested food that will boost your Immunity</a:t>
            </a:r>
            <a:endParaRPr lang="en-IN" altLang="en-US" sz="280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4238A2B-FEA5-489A-B307-3510C1CF2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37900" y="5516563"/>
            <a:ext cx="215900" cy="660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C16295-F3B3-4579-8862-AEB227B7BF85}"/>
              </a:ext>
            </a:extLst>
          </p:cNvPr>
          <p:cNvGraphicFramePr>
            <a:graphicFrameLocks/>
          </p:cNvGraphicFramePr>
          <p:nvPr/>
        </p:nvGraphicFramePr>
        <p:xfrm>
          <a:off x="1053894" y="1825625"/>
          <a:ext cx="9034003" cy="4955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EF8D5F9-B108-4703-B4A7-1ACB39620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2. Did</a:t>
            </a:r>
            <a:r>
              <a:rPr lang="en-US" altLang="en-US" sz="3600"/>
              <a:t> Your family effected to Covid</a:t>
            </a:r>
            <a:endParaRPr lang="en-IN" altLang="en-US" sz="36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1FE9DD-61E8-4F4D-981E-302F9F313A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9627439-37BE-4791-87FE-5320E7353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3.Food You preferred mostly in covid-19</a:t>
            </a:r>
            <a:endParaRPr lang="en-IN" altLang="en-US" sz="240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1A0EE34-581E-4FD2-997F-2D693DAC6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3638" y="4203700"/>
            <a:ext cx="8920162" cy="19732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13881F-F0CE-4A56-B05F-ECA8F34BC3AD}"/>
              </a:ext>
            </a:extLst>
          </p:cNvPr>
          <p:cNvGraphicFramePr>
            <a:graphicFrameLocks/>
          </p:cNvGraphicFramePr>
          <p:nvPr/>
        </p:nvGraphicFramePr>
        <p:xfrm>
          <a:off x="2433484" y="1641066"/>
          <a:ext cx="7376652" cy="3148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8AF86C-DC0A-4F1A-A038-6B2E1ADA8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4. Food Preferred during Lunch time</a:t>
            </a:r>
            <a:endParaRPr lang="en-IN" altLang="en-US" sz="240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D3BCFD-6546-444A-B182-415D6EBD4344}"/>
              </a:ext>
            </a:extLst>
          </p:cNvPr>
          <p:cNvGraphicFramePr>
            <a:graphicFrameLocks/>
          </p:cNvGraphicFramePr>
          <p:nvPr/>
        </p:nvGraphicFramePr>
        <p:xfrm>
          <a:off x="1165122" y="1729146"/>
          <a:ext cx="7639665" cy="4763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0BE5AE-2CAC-4E1E-A36B-2447E31F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7063"/>
            <a:ext cx="1166813" cy="469900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5EDBB6E-8F44-4CD6-B800-93EA353F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5. How many times you consume Non-veg in a week</a:t>
            </a:r>
            <a:endParaRPr lang="en-IN" altLang="en-US" sz="24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630E78-303C-40C7-94E5-FB33C203DACA}"/>
              </a:ext>
            </a:extLst>
          </p:cNvPr>
          <p:cNvGraphicFramePr>
            <a:graphicFrameLocks/>
          </p:cNvGraphicFramePr>
          <p:nvPr/>
        </p:nvGraphicFramePr>
        <p:xfrm>
          <a:off x="1194618" y="2123768"/>
          <a:ext cx="7270955" cy="389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9560453-BE9A-44E0-A137-9712D6A80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6. Most preferred Non-veg</a:t>
            </a:r>
            <a:endParaRPr lang="en-IN" altLang="en-US" sz="240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AE3E0C4-2F4A-4C41-AC7A-DA3CDE32E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IN" alt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97C09C-A72C-4241-898C-E30DF5C83679}"/>
              </a:ext>
            </a:extLst>
          </p:cNvPr>
          <p:cNvGraphicFramePr>
            <a:graphicFrameLocks/>
          </p:cNvGraphicFramePr>
          <p:nvPr/>
        </p:nvGraphicFramePr>
        <p:xfrm>
          <a:off x="838200" y="2152650"/>
          <a:ext cx="7096125" cy="386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681C101-F9FE-4460-AC92-D26E516BF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7. Most preferred Veggies</a:t>
            </a:r>
            <a:endParaRPr lang="en-IN" altLang="en-US" sz="24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057EF-25E7-4BB2-ABC1-5F16694275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C150C96-7706-4151-A2CF-3F72F2C03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365125"/>
            <a:ext cx="10914062" cy="481013"/>
          </a:xfrm>
        </p:spPr>
        <p:txBody>
          <a:bodyPr/>
          <a:lstStyle/>
          <a:p>
            <a:r>
              <a:rPr lang="en-US" altLang="en-US" sz="2400"/>
              <a:t>8. New Recipe prepared during covid-19</a:t>
            </a:r>
            <a:endParaRPr lang="en-IN" altLang="en-US" sz="240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13CFBD1-3B56-4D92-A30C-D8DCB3A36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IN" alt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8A032A-82D3-4CC4-B274-8A8559940DE7}"/>
              </a:ext>
            </a:extLst>
          </p:cNvPr>
          <p:cNvGraphicFramePr>
            <a:graphicFrameLocks/>
          </p:cNvGraphicFramePr>
          <p:nvPr/>
        </p:nvGraphicFramePr>
        <p:xfrm>
          <a:off x="2517058" y="1179871"/>
          <a:ext cx="9674942" cy="5976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018F5F6-32F7-432D-9546-CF625E42D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9.Nutrition food mostly preferred</a:t>
            </a:r>
            <a:endParaRPr lang="en-IN" altLang="en-US" sz="24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881C32-30A8-46CE-B095-C91CC5DF4C7D}"/>
              </a:ext>
            </a:extLst>
          </p:cNvPr>
          <p:cNvGraphicFramePr>
            <a:graphicFrameLocks/>
          </p:cNvGraphicFramePr>
          <p:nvPr/>
        </p:nvGraphicFramePr>
        <p:xfrm>
          <a:off x="3347884" y="1690688"/>
          <a:ext cx="7315200" cy="423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od survey(1st Assignment)" id="{3E4E7099-BC5F-4D21-AACE-0FC8312BCECA}" vid="{9D8BAE1A-FE0A-46A0-AE20-A22BF3A6A9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88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Calibri Light</vt:lpstr>
      <vt:lpstr>Office Theme</vt:lpstr>
      <vt:lpstr>  1. Which region you belongs to</vt:lpstr>
      <vt:lpstr>2. Did Your family effected to Covid</vt:lpstr>
      <vt:lpstr>3.Food You preferred mostly in covid-19</vt:lpstr>
      <vt:lpstr>4. Food Preferred during Lunch time</vt:lpstr>
      <vt:lpstr>5. How many times you consume Non-veg in a week</vt:lpstr>
      <vt:lpstr>6. Most preferred Non-veg</vt:lpstr>
      <vt:lpstr>7. Most preferred Veggies</vt:lpstr>
      <vt:lpstr>8. New Recipe prepared during covid-19</vt:lpstr>
      <vt:lpstr>9.Nutrition food mostly preferred</vt:lpstr>
      <vt:lpstr>10. Any Other Suggested food that will boost your Immunity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Which region you belongs to</dc:title>
  <dc:creator>Madati Ashok kumar</dc:creator>
  <cp:lastModifiedBy>Madati Ashok kumar</cp:lastModifiedBy>
  <cp:revision>3</cp:revision>
  <dcterms:created xsi:type="dcterms:W3CDTF">2021-08-04T15:44:06Z</dcterms:created>
  <dcterms:modified xsi:type="dcterms:W3CDTF">2021-08-04T16:59:41Z</dcterms:modified>
</cp:coreProperties>
</file>