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8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3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25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3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6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19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8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5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8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3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146992-FDBD-42AA-A901-207BA4E2202C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2469EB-452E-4373-B8B4-193E8C2B9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49FCBB-E0F5-4B1D-A31A-829A6FF52928}"/>
              </a:ext>
            </a:extLst>
          </p:cNvPr>
          <p:cNvSpPr/>
          <p:nvPr/>
        </p:nvSpPr>
        <p:spPr>
          <a:xfrm>
            <a:off x="3634153" y="175847"/>
            <a:ext cx="5767753" cy="562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Case Study -2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9DF844-67AE-465F-950D-728D03861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17720"/>
              </p:ext>
            </p:extLst>
          </p:nvPr>
        </p:nvGraphicFramePr>
        <p:xfrm>
          <a:off x="1125415" y="1322362"/>
          <a:ext cx="9625135" cy="4459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15">
                  <a:extLst>
                    <a:ext uri="{9D8B030D-6E8A-4147-A177-3AD203B41FA5}">
                      <a16:colId xmlns:a16="http://schemas.microsoft.com/office/drawing/2014/main" val="1882638426"/>
                    </a:ext>
                  </a:extLst>
                </a:gridCol>
                <a:gridCol w="8965520">
                  <a:extLst>
                    <a:ext uri="{9D8B030D-6E8A-4147-A177-3AD203B41FA5}">
                      <a16:colId xmlns:a16="http://schemas.microsoft.com/office/drawing/2014/main" val="2468107962"/>
                    </a:ext>
                  </a:extLst>
                </a:gridCol>
              </a:tblGrid>
              <a:tr h="2969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Solution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77613"/>
                  </a:ext>
                </a:extLst>
              </a:tr>
              <a:tr h="279792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35209"/>
                  </a:ext>
                </a:extLst>
              </a:tr>
              <a:tr h="311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Sl.No.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47465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Price of the each wada pav- Rs.20/ in the market but he should offer as 50% discount on market price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43918"/>
                  </a:ext>
                </a:extLst>
              </a:tr>
              <a:tr h="3712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Giving shop Opening 1st month offers as Wada pav as Rs.10/each by giving offers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94755"/>
                  </a:ext>
                </a:extLst>
              </a:tr>
              <a:tr h="683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Data will be collected by visiting Number of  Other famous Wada pav shops near by Shivajinagar, Pune.  (Data like -  Taste of food, Furniture, Shop maintenance, shop decoration,  Customers feed back, etc.)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2335"/>
                  </a:ext>
                </a:extLst>
              </a:tr>
              <a:tr h="9652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position of the shop is  besides/ near by Engineering college Pune, Dist. Session court and State bank also their, this will be the good place for starting a Wada pav shop, by giving extra discount on total bill for more than 1 time visiting customers.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23976"/>
                  </a:ext>
                </a:extLst>
              </a:tr>
              <a:tr h="6830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Linear regression model is used to solve this problem and Data science is really required to make the shop owner as Entrepreneur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82634"/>
                  </a:ext>
                </a:extLst>
              </a:tr>
              <a:tr h="2969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By taking feed backs from all customers every day will help in Increase in Market share value and in Expansion of Wada pav shop.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9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6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</TotalTime>
  <Words>198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Madati Ashok kumar</dc:creator>
  <cp:lastModifiedBy>Madati Ashok kumar</cp:lastModifiedBy>
  <cp:revision>2</cp:revision>
  <dcterms:created xsi:type="dcterms:W3CDTF">2021-08-12T10:25:25Z</dcterms:created>
  <dcterms:modified xsi:type="dcterms:W3CDTF">2021-08-12T10:37:30Z</dcterms:modified>
</cp:coreProperties>
</file>