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64254-4CBD-D120-0766-B088F0F3B8B6}" v="24" dt="2023-12-11T15:26:44.387"/>
    <p1510:client id="{0E592178-F033-D4A4-1C7C-B768D5388035}" v="157" dt="2023-08-16T08:51:23.496"/>
    <p1510:client id="{2A6E1EEA-26FA-3051-5D10-24B2AEE020AD}" v="1" dt="2023-08-09T07:52:16.128"/>
    <p1510:client id="{2E74B55C-EDF1-11E4-F799-DB2F1ADAEF81}" v="111" dt="2023-08-16T12:41:14.092"/>
    <p1510:client id="{43BD51FE-CA02-C116-1802-C481E68FAA5D}" v="22" dt="2023-12-11T06:07:48.779"/>
    <p1510:client id="{4874CBA3-038D-A30C-840F-2D3931F4BB12}" v="53" dt="2023-08-16T11:22:10.777"/>
    <p1510:client id="{5DE36236-E835-673A-13AA-EAFFDFDFFD8D}" v="151" dt="2023-12-11T05:45:52.258"/>
    <p1510:client id="{5F268C87-092A-B364-239A-346E9ACA2C64}" v="377" dt="2023-12-11T13:45:41.877"/>
    <p1510:client id="{6240E5D0-33D0-60B6-5770-43E44B3129F8}" v="24" dt="2023-08-09T18:35:52.707"/>
    <p1510:client id="{6650A404-D67C-24D4-A22C-A8BBCB97859F}" v="1" dt="2023-09-20T09:44:07.072"/>
    <p1510:client id="{6AA2A52F-D81A-04A6-8BCC-09FECCF833E1}" v="1395" dt="2023-12-11T18:07:31.565"/>
    <p1510:client id="{6ADE18C0-BDCD-4490-B773-30BC1950BDE5}" v="31" dt="2023-12-11T13:40:23.991"/>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0D6019D-EC52-F413-B603-DADF1DBD1B9D}" v="38" dt="2023-12-11T06:04:12.286"/>
    <p1510:client id="{B63EB395-6DD7-2A95-6146-2FC0411CDF51}" v="1" dt="2023-08-12T06:14:01.894"/>
    <p1510:client id="{B686AB05-101B-C7C9-AE00-781548084783}" v="59" dt="2023-08-17T13:30:11.121"/>
    <p1510:client id="{B6A789F4-53EA-1068-2129-2F66495D369D}" v="89" dt="2023-08-11T14:31:42.534"/>
    <p1510:client id="{C2026E8C-3A17-4F44-ADBC-B6195354A8BD}" v="534" dt="2023-12-11T14:26:48.073"/>
    <p1510:client id="{C2D625D5-2DC7-9931-0BF7-65CA507BA636}" v="80" dt="2023-08-14T13:12:20.070"/>
    <p1510:client id="{C3031F0B-B1E6-42F8-A5FF-93501B1A36C0}" v="261" dt="2023-12-20T04:27:50.122"/>
    <p1510:client id="{D5A39A78-B5FE-0130-A130-AD5A24042EF4}" v="57" dt="2023-08-12T05:35:11.040"/>
    <p1510:client id="{E405579D-5227-17FC-7BE4-5830DFD1B09C}" v="4" dt="2023-08-16T12:28:18.022"/>
    <p1510:client id="{E4F21148-893C-6A8F-EB25-B418AB53B3BE}" v="1" dt="2023-08-16T03:10:07.207"/>
    <p1510:client id="{E5BD6778-CC05-4FA5-BA5F-48C6A9DB7231}" v="1" dt="2023-12-11T05:41:14.502"/>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956" y="-750"/>
      </p:cViewPr>
      <p:guideLst>
        <p:guide orient="horz" pos="588"/>
        <p:guide orient="horz" pos="852"/>
        <p:guide pos="1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ae518286fa40a1526fc2c76d2e0179d9c9001fb3582dac9f0fbe01aa8bc6d63::" providerId="AD" clId="Web-{6ADE18C0-BDCD-4490-B773-30BC1950BDE5}"/>
    <pc:docChg chg="modSld">
      <pc:chgData name="Guest User" userId="S::urn:spo:anon#3ae518286fa40a1526fc2c76d2e0179d9c9001fb3582dac9f0fbe01aa8bc6d63::" providerId="AD" clId="Web-{6ADE18C0-BDCD-4490-B773-30BC1950BDE5}" dt="2023-12-11T13:39:24.098" v="14" actId="20577"/>
      <pc:docMkLst>
        <pc:docMk/>
      </pc:docMkLst>
      <pc:sldChg chg="modSp">
        <pc:chgData name="Guest User" userId="S::urn:spo:anon#3ae518286fa40a1526fc2c76d2e0179d9c9001fb3582dac9f0fbe01aa8bc6d63::" providerId="AD" clId="Web-{6ADE18C0-BDCD-4490-B773-30BC1950BDE5}" dt="2023-12-11T13:39:24.098" v="14" actId="20577"/>
        <pc:sldMkLst>
          <pc:docMk/>
          <pc:sldMk cId="2370717497" sldId="367"/>
        </pc:sldMkLst>
        <pc:spChg chg="mod">
          <ac:chgData name="Guest User" userId="S::urn:spo:anon#3ae518286fa40a1526fc2c76d2e0179d9c9001fb3582dac9f0fbe01aa8bc6d63::" providerId="AD" clId="Web-{6ADE18C0-BDCD-4490-B773-30BC1950BDE5}" dt="2023-12-11T13:39:24.098" v="14"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08D64254-4CBD-D120-0766-B088F0F3B8B6}"/>
    <pc:docChg chg="modSld">
      <pc:chgData name="Guest User" userId="S::urn:spo:anon#3ae518286fa40a1526fc2c76d2e0179d9c9001fb3582dac9f0fbe01aa8bc6d63::" providerId="AD" clId="Web-{08D64254-4CBD-D120-0766-B088F0F3B8B6}" dt="2023-12-11T15:26:44.387" v="11" actId="20577"/>
      <pc:docMkLst>
        <pc:docMk/>
      </pc:docMkLst>
      <pc:sldChg chg="modSp">
        <pc:chgData name="Guest User" userId="S::urn:spo:anon#3ae518286fa40a1526fc2c76d2e0179d9c9001fb3582dac9f0fbe01aa8bc6d63::" providerId="AD" clId="Web-{08D64254-4CBD-D120-0766-B088F0F3B8B6}" dt="2023-12-11T15:26:44.387" v="11" actId="20577"/>
        <pc:sldMkLst>
          <pc:docMk/>
          <pc:sldMk cId="2370717497" sldId="367"/>
        </pc:sldMkLst>
        <pc:spChg chg="mod">
          <ac:chgData name="Guest User" userId="S::urn:spo:anon#3ae518286fa40a1526fc2c76d2e0179d9c9001fb3582dac9f0fbe01aa8bc6d63::" providerId="AD" clId="Web-{08D64254-4CBD-D120-0766-B088F0F3B8B6}" dt="2023-12-11T15:26:44.387" v="11"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43BD51FE-CA02-C116-1802-C481E68FAA5D}"/>
    <pc:docChg chg="modSld">
      <pc:chgData name="Guest User" userId="S::urn:spo:anon#3ae518286fa40a1526fc2c76d2e0179d9c9001fb3582dac9f0fbe01aa8bc6d63::" providerId="AD" clId="Web-{43BD51FE-CA02-C116-1802-C481E68FAA5D}" dt="2023-12-11T06:07:47.920" v="9" actId="20577"/>
      <pc:docMkLst>
        <pc:docMk/>
      </pc:docMkLst>
      <pc:sldChg chg="modSp">
        <pc:chgData name="Guest User" userId="S::urn:spo:anon#3ae518286fa40a1526fc2c76d2e0179d9c9001fb3582dac9f0fbe01aa8bc6d63::" providerId="AD" clId="Web-{43BD51FE-CA02-C116-1802-C481E68FAA5D}" dt="2023-12-11T06:07:47.920" v="9" actId="20577"/>
        <pc:sldMkLst>
          <pc:docMk/>
          <pc:sldMk cId="2370717497" sldId="367"/>
        </pc:sldMkLst>
        <pc:spChg chg="mod">
          <ac:chgData name="Guest User" userId="S::urn:spo:anon#3ae518286fa40a1526fc2c76d2e0179d9c9001fb3582dac9f0fbe01aa8bc6d63::" providerId="AD" clId="Web-{43BD51FE-CA02-C116-1802-C481E68FAA5D}" dt="2023-12-11T06:07:47.920" v="9"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43BD51FE-CA02-C116-1802-C481E68FAA5D}" dt="2023-12-11T06:07:41.092" v="2" actId="20577"/>
        <pc:sldMkLst>
          <pc:docMk/>
          <pc:sldMk cId="125300455" sldId="368"/>
        </pc:sldMkLst>
        <pc:spChg chg="mod">
          <ac:chgData name="Guest User" userId="S::urn:spo:anon#3ae518286fa40a1526fc2c76d2e0179d9c9001fb3582dac9f0fbe01aa8bc6d63::" providerId="AD" clId="Web-{43BD51FE-CA02-C116-1802-C481E68FAA5D}" dt="2023-12-11T06:07:41.092" v="2" actId="20577"/>
          <ac:spMkLst>
            <pc:docMk/>
            <pc:sldMk cId="125300455" sldId="368"/>
            <ac:spMk id="4" creationId="{E1494DD5-904E-76E9-38C0-10A35CC5BDD0}"/>
          </ac:spMkLst>
        </pc:spChg>
      </pc:sldChg>
    </pc:docChg>
  </pc:docChgLst>
  <pc:docChgLst>
    <pc:chgData name="Guest User" userId="S::urn:spo:anon#3ae518286fa40a1526fc2c76d2e0179d9c9001fb3582dac9f0fbe01aa8bc6d63::" providerId="AD" clId="Web-{5F268C87-092A-B364-239A-346E9ACA2C64}"/>
    <pc:docChg chg="modSld">
      <pc:chgData name="Guest User" userId="S::urn:spo:anon#3ae518286fa40a1526fc2c76d2e0179d9c9001fb3582dac9f0fbe01aa8bc6d63::" providerId="AD" clId="Web-{5F268C87-092A-B364-239A-346E9ACA2C64}" dt="2023-12-11T13:45:35.658" v="222" actId="20577"/>
      <pc:docMkLst>
        <pc:docMk/>
      </pc:docMkLst>
      <pc:sldChg chg="modSp">
        <pc:chgData name="Guest User" userId="S::urn:spo:anon#3ae518286fa40a1526fc2c76d2e0179d9c9001fb3582dac9f0fbe01aa8bc6d63::" providerId="AD" clId="Web-{5F268C87-092A-B364-239A-346E9ACA2C64}" dt="2023-12-11T13:15:55.470" v="75" actId="20577"/>
        <pc:sldMkLst>
          <pc:docMk/>
          <pc:sldMk cId="2370717497" sldId="367"/>
        </pc:sldMkLst>
        <pc:spChg chg="mod">
          <ac:chgData name="Guest User" userId="S::urn:spo:anon#3ae518286fa40a1526fc2c76d2e0179d9c9001fb3582dac9f0fbe01aa8bc6d63::" providerId="AD" clId="Web-{5F268C87-092A-B364-239A-346E9ACA2C64}" dt="2023-12-11T13:15:55.470" v="75"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5F268C87-092A-B364-239A-346E9ACA2C64}" dt="2023-12-11T13:28:24.731" v="90" actId="20577"/>
        <pc:sldMkLst>
          <pc:docMk/>
          <pc:sldMk cId="49215490" sldId="369"/>
        </pc:sldMkLst>
        <pc:spChg chg="mod">
          <ac:chgData name="Guest User" userId="S::urn:spo:anon#3ae518286fa40a1526fc2c76d2e0179d9c9001fb3582dac9f0fbe01aa8bc6d63::" providerId="AD" clId="Web-{5F268C87-092A-B364-239A-346E9ACA2C64}" dt="2023-12-11T13:28:24.731" v="90"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5F268C87-092A-B364-239A-346E9ACA2C64}" dt="2023-12-11T13:31:02.893" v="98" actId="20577"/>
        <pc:sldMkLst>
          <pc:docMk/>
          <pc:sldMk cId="3401695990" sldId="370"/>
        </pc:sldMkLst>
        <pc:spChg chg="mod">
          <ac:chgData name="Guest User" userId="S::urn:spo:anon#3ae518286fa40a1526fc2c76d2e0179d9c9001fb3582dac9f0fbe01aa8bc6d63::" providerId="AD" clId="Web-{5F268C87-092A-B364-239A-346E9ACA2C64}" dt="2023-12-11T13:31:02.893" v="98"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5F268C87-092A-B364-239A-346E9ACA2C64}" dt="2023-12-11T13:34:12.180" v="119" actId="20577"/>
        <pc:sldMkLst>
          <pc:docMk/>
          <pc:sldMk cId="2773291783" sldId="371"/>
        </pc:sldMkLst>
        <pc:spChg chg="mod">
          <ac:chgData name="Guest User" userId="S::urn:spo:anon#3ae518286fa40a1526fc2c76d2e0179d9c9001fb3582dac9f0fbe01aa8bc6d63::" providerId="AD" clId="Web-{5F268C87-092A-B364-239A-346E9ACA2C64}" dt="2023-12-11T13:34:12.180" v="119"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5F268C87-092A-B364-239A-346E9ACA2C64}" dt="2023-12-11T13:41:56.947" v="197" actId="20577"/>
        <pc:sldMkLst>
          <pc:docMk/>
          <pc:sldMk cId="3754400922" sldId="372"/>
        </pc:sldMkLst>
        <pc:spChg chg="mod">
          <ac:chgData name="Guest User" userId="S::urn:spo:anon#3ae518286fa40a1526fc2c76d2e0179d9c9001fb3582dac9f0fbe01aa8bc6d63::" providerId="AD" clId="Web-{5F268C87-092A-B364-239A-346E9ACA2C64}" dt="2023-12-11T13:41:56.947" v="197" actId="20577"/>
          <ac:spMkLst>
            <pc:docMk/>
            <pc:sldMk cId="3754400922" sldId="372"/>
            <ac:spMk id="2" creationId="{A95745DE-B712-F06B-67FA-D3D7D6FBF5DF}"/>
          </ac:spMkLst>
        </pc:spChg>
      </pc:sldChg>
      <pc:sldChg chg="modSp">
        <pc:chgData name="Guest User" userId="S::urn:spo:anon#3ae518286fa40a1526fc2c76d2e0179d9c9001fb3582dac9f0fbe01aa8bc6d63::" providerId="AD" clId="Web-{5F268C87-092A-B364-239A-346E9ACA2C64}" dt="2023-12-11T13:39:49.630" v="189" actId="20577"/>
        <pc:sldMkLst>
          <pc:docMk/>
          <pc:sldMk cId="167368147" sldId="373"/>
        </pc:sldMkLst>
        <pc:spChg chg="mod">
          <ac:chgData name="Guest User" userId="S::urn:spo:anon#3ae518286fa40a1526fc2c76d2e0179d9c9001fb3582dac9f0fbe01aa8bc6d63::" providerId="AD" clId="Web-{5F268C87-092A-B364-239A-346E9ACA2C64}" dt="2023-12-11T13:39:49.630" v="189"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5F268C87-092A-B364-239A-346E9ACA2C64}" dt="2023-12-11T13:44:06.670" v="214" actId="20577"/>
        <pc:sldMkLst>
          <pc:docMk/>
          <pc:sldMk cId="2174784547" sldId="376"/>
        </pc:sldMkLst>
        <pc:spChg chg="mod">
          <ac:chgData name="Guest User" userId="S::urn:spo:anon#3ae518286fa40a1526fc2c76d2e0179d9c9001fb3582dac9f0fbe01aa8bc6d63::" providerId="AD" clId="Web-{5F268C87-092A-B364-239A-346E9ACA2C64}" dt="2023-12-11T13:44:06.670" v="214"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5F268C87-092A-B364-239A-346E9ACA2C64}" dt="2023-12-11T13:45:35.658" v="222" actId="20577"/>
        <pc:sldMkLst>
          <pc:docMk/>
          <pc:sldMk cId="705114264" sldId="377"/>
        </pc:sldMkLst>
        <pc:spChg chg="mod">
          <ac:chgData name="Guest User" userId="S::urn:spo:anon#3ae518286fa40a1526fc2c76d2e0179d9c9001fb3582dac9f0fbe01aa8bc6d63::" providerId="AD" clId="Web-{5F268C87-092A-B364-239A-346E9ACA2C64}" dt="2023-12-11T13:45:35.658" v="222" actId="20577"/>
          <ac:spMkLst>
            <pc:docMk/>
            <pc:sldMk cId="705114264" sldId="377"/>
            <ac:spMk id="2" creationId="{31F10A2C-122D-B694-9544-674D5B7F3F6D}"/>
          </ac:spMkLst>
        </pc:spChg>
      </pc:sldChg>
    </pc:docChg>
  </pc:docChgLst>
  <pc:docChgLst>
    <pc:chgData name="Guest User" userId="S::urn:spo:anon#3ae518286fa40a1526fc2c76d2e0179d9c9001fb3582dac9f0fbe01aa8bc6d63::" providerId="AD" clId="Web-{C2026E8C-3A17-4F44-ADBC-B6195354A8BD}"/>
    <pc:docChg chg="modSld">
      <pc:chgData name="Guest User" userId="S::urn:spo:anon#3ae518286fa40a1526fc2c76d2e0179d9c9001fb3582dac9f0fbe01aa8bc6d63::" providerId="AD" clId="Web-{C2026E8C-3A17-4F44-ADBC-B6195354A8BD}" dt="2023-12-11T14:26:48.073" v="302" actId="20577"/>
      <pc:docMkLst>
        <pc:docMk/>
      </pc:docMkLst>
      <pc:sldChg chg="modSp">
        <pc:chgData name="Guest User" userId="S::urn:spo:anon#3ae518286fa40a1526fc2c76d2e0179d9c9001fb3582dac9f0fbe01aa8bc6d63::" providerId="AD" clId="Web-{C2026E8C-3A17-4F44-ADBC-B6195354A8BD}" dt="2023-12-11T14:24:10.004" v="289" actId="20577"/>
        <pc:sldMkLst>
          <pc:docMk/>
          <pc:sldMk cId="3709190096" sldId="349"/>
        </pc:sldMkLst>
        <pc:spChg chg="mod">
          <ac:chgData name="Guest User" userId="S::urn:spo:anon#3ae518286fa40a1526fc2c76d2e0179d9c9001fb3582dac9f0fbe01aa8bc6d63::" providerId="AD" clId="Web-{C2026E8C-3A17-4F44-ADBC-B6195354A8BD}" dt="2023-12-11T14:23:51.503" v="285" actId="20577"/>
          <ac:spMkLst>
            <pc:docMk/>
            <pc:sldMk cId="3709190096" sldId="349"/>
            <ac:spMk id="2" creationId="{8D66D476-62A2-1223-50DE-D356C5F99B3C}"/>
          </ac:spMkLst>
        </pc:spChg>
        <pc:spChg chg="mod">
          <ac:chgData name="Guest User" userId="S::urn:spo:anon#3ae518286fa40a1526fc2c76d2e0179d9c9001fb3582dac9f0fbe01aa8bc6d63::" providerId="AD" clId="Web-{C2026E8C-3A17-4F44-ADBC-B6195354A8BD}" dt="2023-12-11T14:24:10.004" v="289" actId="20577"/>
          <ac:spMkLst>
            <pc:docMk/>
            <pc:sldMk cId="3709190096" sldId="349"/>
            <ac:spMk id="3" creationId="{AE76DA37-EEF4-E854-985B-BBFC06857B90}"/>
          </ac:spMkLst>
        </pc:spChg>
      </pc:sldChg>
      <pc:sldChg chg="modSp">
        <pc:chgData name="Guest User" userId="S::urn:spo:anon#3ae518286fa40a1526fc2c76d2e0179d9c9001fb3582dac9f0fbe01aa8bc6d63::" providerId="AD" clId="Web-{C2026E8C-3A17-4F44-ADBC-B6195354A8BD}" dt="2023-12-11T13:50:11.919" v="216" actId="20577"/>
        <pc:sldMkLst>
          <pc:docMk/>
          <pc:sldMk cId="2370717497" sldId="367"/>
        </pc:sldMkLst>
        <pc:spChg chg="mod">
          <ac:chgData name="Guest User" userId="S::urn:spo:anon#3ae518286fa40a1526fc2c76d2e0179d9c9001fb3582dac9f0fbe01aa8bc6d63::" providerId="AD" clId="Web-{C2026E8C-3A17-4F44-ADBC-B6195354A8BD}" dt="2023-12-11T13:50:11.919" v="216"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C2026E8C-3A17-4F44-ADBC-B6195354A8BD}" dt="2023-12-11T13:46:47.254" v="180" actId="20577"/>
        <pc:sldMkLst>
          <pc:docMk/>
          <pc:sldMk cId="49215490" sldId="369"/>
        </pc:sldMkLst>
        <pc:spChg chg="mod">
          <ac:chgData name="Guest User" userId="S::urn:spo:anon#3ae518286fa40a1526fc2c76d2e0179d9c9001fb3582dac9f0fbe01aa8bc6d63::" providerId="AD" clId="Web-{C2026E8C-3A17-4F44-ADBC-B6195354A8BD}" dt="2023-12-11T13:46:47.254" v="180"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C2026E8C-3A17-4F44-ADBC-B6195354A8BD}" dt="2023-12-11T14:26:48.073" v="302" actId="20577"/>
        <pc:sldMkLst>
          <pc:docMk/>
          <pc:sldMk cId="3401695990" sldId="370"/>
        </pc:sldMkLst>
        <pc:spChg chg="mod">
          <ac:chgData name="Guest User" userId="S::urn:spo:anon#3ae518286fa40a1526fc2c76d2e0179d9c9001fb3582dac9f0fbe01aa8bc6d63::" providerId="AD" clId="Web-{C2026E8C-3A17-4F44-ADBC-B6195354A8BD}" dt="2023-12-11T14:26:48.073" v="302"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C2026E8C-3A17-4F44-ADBC-B6195354A8BD}" dt="2023-12-11T14:07:00.023" v="241" actId="20577"/>
        <pc:sldMkLst>
          <pc:docMk/>
          <pc:sldMk cId="2773291783" sldId="371"/>
        </pc:sldMkLst>
        <pc:spChg chg="mod">
          <ac:chgData name="Guest User" userId="S::urn:spo:anon#3ae518286fa40a1526fc2c76d2e0179d9c9001fb3582dac9f0fbe01aa8bc6d63::" providerId="AD" clId="Web-{C2026E8C-3A17-4F44-ADBC-B6195354A8BD}" dt="2023-12-11T14:07:00.023" v="241"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C2026E8C-3A17-4F44-ADBC-B6195354A8BD}" dt="2023-12-11T14:12:56.163" v="243" actId="20577"/>
        <pc:sldMkLst>
          <pc:docMk/>
          <pc:sldMk cId="3754400922" sldId="372"/>
        </pc:sldMkLst>
        <pc:spChg chg="mod">
          <ac:chgData name="Guest User" userId="S::urn:spo:anon#3ae518286fa40a1526fc2c76d2e0179d9c9001fb3582dac9f0fbe01aa8bc6d63::" providerId="AD" clId="Web-{C2026E8C-3A17-4F44-ADBC-B6195354A8BD}" dt="2023-12-11T14:12:56.163" v="243" actId="20577"/>
          <ac:spMkLst>
            <pc:docMk/>
            <pc:sldMk cId="3754400922" sldId="372"/>
            <ac:spMk id="2" creationId="{A95745DE-B712-F06B-67FA-D3D7D6FBF5DF}"/>
          </ac:spMkLst>
        </pc:spChg>
      </pc:sldChg>
      <pc:sldChg chg="modSp">
        <pc:chgData name="Guest User" userId="S::urn:spo:anon#3ae518286fa40a1526fc2c76d2e0179d9c9001fb3582dac9f0fbe01aa8bc6d63::" providerId="AD" clId="Web-{C2026E8C-3A17-4F44-ADBC-B6195354A8BD}" dt="2023-12-11T14:17:22.924" v="275" actId="20577"/>
        <pc:sldMkLst>
          <pc:docMk/>
          <pc:sldMk cId="167368147" sldId="373"/>
        </pc:sldMkLst>
        <pc:spChg chg="mod">
          <ac:chgData name="Guest User" userId="S::urn:spo:anon#3ae518286fa40a1526fc2c76d2e0179d9c9001fb3582dac9f0fbe01aa8bc6d63::" providerId="AD" clId="Web-{C2026E8C-3A17-4F44-ADBC-B6195354A8BD}" dt="2023-12-11T14:17:22.924" v="275"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C2026E8C-3A17-4F44-ADBC-B6195354A8BD}" dt="2023-12-11T14:25:16.210" v="295" actId="20577"/>
        <pc:sldMkLst>
          <pc:docMk/>
          <pc:sldMk cId="2174784547" sldId="376"/>
        </pc:sldMkLst>
        <pc:spChg chg="mod">
          <ac:chgData name="Guest User" userId="S::urn:spo:anon#3ae518286fa40a1526fc2c76d2e0179d9c9001fb3582dac9f0fbe01aa8bc6d63::" providerId="AD" clId="Web-{C2026E8C-3A17-4F44-ADBC-B6195354A8BD}" dt="2023-12-11T14:25:16.210" v="295"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C2026E8C-3A17-4F44-ADBC-B6195354A8BD}" dt="2023-12-11T14:26:09.618" v="300" actId="20577"/>
        <pc:sldMkLst>
          <pc:docMk/>
          <pc:sldMk cId="705114264" sldId="377"/>
        </pc:sldMkLst>
        <pc:spChg chg="mod">
          <ac:chgData name="Guest User" userId="S::urn:spo:anon#3ae518286fa40a1526fc2c76d2e0179d9c9001fb3582dac9f0fbe01aa8bc6d63::" providerId="AD" clId="Web-{C2026E8C-3A17-4F44-ADBC-B6195354A8BD}" dt="2023-12-11T14:26:09.618" v="300" actId="20577"/>
          <ac:spMkLst>
            <pc:docMk/>
            <pc:sldMk cId="705114264" sldId="377"/>
            <ac:spMk id="2" creationId="{31F10A2C-122D-B694-9544-674D5B7F3F6D}"/>
          </ac:spMkLst>
        </pc:spChg>
      </pc:sldChg>
      <pc:sldChg chg="delSp delAnim">
        <pc:chgData name="Guest User" userId="S::urn:spo:anon#3ae518286fa40a1526fc2c76d2e0179d9c9001fb3582dac9f0fbe01aa8bc6d63::" providerId="AD" clId="Web-{C2026E8C-3A17-4F44-ADBC-B6195354A8BD}" dt="2023-12-11T14:24:24.145" v="290"/>
        <pc:sldMkLst>
          <pc:docMk/>
          <pc:sldMk cId="312414391" sldId="378"/>
        </pc:sldMkLst>
        <pc:picChg chg="del">
          <ac:chgData name="Guest User" userId="S::urn:spo:anon#3ae518286fa40a1526fc2c76d2e0179d9c9001fb3582dac9f0fbe01aa8bc6d63::" providerId="AD" clId="Web-{C2026E8C-3A17-4F44-ADBC-B6195354A8BD}" dt="2023-12-11T14:24:24.145" v="290"/>
          <ac:picMkLst>
            <pc:docMk/>
            <pc:sldMk cId="312414391" sldId="378"/>
            <ac:picMk id="2" creationId="{E349563B-B43C-CCAE-CB75-01877219252D}"/>
          </ac:picMkLst>
        </pc:picChg>
      </pc:sldChg>
    </pc:docChg>
  </pc:docChgLst>
  <pc:docChgLst>
    <pc:chgData name="Guest User" userId="S::urn:spo:anon#3ae518286fa40a1526fc2c76d2e0179d9c9001fb3582dac9f0fbe01aa8bc6d63::" providerId="AD" clId="Web-{6AA2A52F-D81A-04A6-8BCC-09FECCF833E1}"/>
    <pc:docChg chg="modSld">
      <pc:chgData name="Guest User" userId="S::urn:spo:anon#3ae518286fa40a1526fc2c76d2e0179d9c9001fb3582dac9f0fbe01aa8bc6d63::" providerId="AD" clId="Web-{6AA2A52F-D81A-04A6-8BCC-09FECCF833E1}" dt="2023-12-11T18:07:31.565" v="822" actId="20577"/>
      <pc:docMkLst>
        <pc:docMk/>
      </pc:docMkLst>
      <pc:sldChg chg="modSp">
        <pc:chgData name="Guest User" userId="S::urn:spo:anon#3ae518286fa40a1526fc2c76d2e0179d9c9001fb3582dac9f0fbe01aa8bc6d63::" providerId="AD" clId="Web-{6AA2A52F-D81A-04A6-8BCC-09FECCF833E1}" dt="2023-12-11T17:07:44.484" v="22" actId="20577"/>
        <pc:sldMkLst>
          <pc:docMk/>
          <pc:sldMk cId="2370717497" sldId="367"/>
        </pc:sldMkLst>
        <pc:spChg chg="mod">
          <ac:chgData name="Guest User" userId="S::urn:spo:anon#3ae518286fa40a1526fc2c76d2e0179d9c9001fb3582dac9f0fbe01aa8bc6d63::" providerId="AD" clId="Web-{6AA2A52F-D81A-04A6-8BCC-09FECCF833E1}" dt="2023-12-11T17:07:44.484" v="22"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6AA2A52F-D81A-04A6-8BCC-09FECCF833E1}" dt="2023-12-11T17:08:26.203" v="29" actId="20577"/>
        <pc:sldMkLst>
          <pc:docMk/>
          <pc:sldMk cId="49215490" sldId="369"/>
        </pc:sldMkLst>
        <pc:spChg chg="mod">
          <ac:chgData name="Guest User" userId="S::urn:spo:anon#3ae518286fa40a1526fc2c76d2e0179d9c9001fb3582dac9f0fbe01aa8bc6d63::" providerId="AD" clId="Web-{6AA2A52F-D81A-04A6-8BCC-09FECCF833E1}" dt="2023-12-11T17:08:26.203" v="29"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6AA2A52F-D81A-04A6-8BCC-09FECCF833E1}" dt="2023-12-11T17:21:16.040" v="166" actId="20577"/>
        <pc:sldMkLst>
          <pc:docMk/>
          <pc:sldMk cId="3401695990" sldId="370"/>
        </pc:sldMkLst>
        <pc:spChg chg="mod">
          <ac:chgData name="Guest User" userId="S::urn:spo:anon#3ae518286fa40a1526fc2c76d2e0179d9c9001fb3582dac9f0fbe01aa8bc6d63::" providerId="AD" clId="Web-{6AA2A52F-D81A-04A6-8BCC-09FECCF833E1}" dt="2023-12-11T17:21:16.040" v="166"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6AA2A52F-D81A-04A6-8BCC-09FECCF833E1}" dt="2023-12-11T17:43:52.904" v="504" actId="20577"/>
        <pc:sldMkLst>
          <pc:docMk/>
          <pc:sldMk cId="2773291783" sldId="371"/>
        </pc:sldMkLst>
        <pc:spChg chg="mod">
          <ac:chgData name="Guest User" userId="S::urn:spo:anon#3ae518286fa40a1526fc2c76d2e0179d9c9001fb3582dac9f0fbe01aa8bc6d63::" providerId="AD" clId="Web-{6AA2A52F-D81A-04A6-8BCC-09FECCF833E1}" dt="2023-12-11T17:43:52.904" v="504"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6AA2A52F-D81A-04A6-8BCC-09FECCF833E1}" dt="2023-12-11T18:07:31.565" v="822" actId="20577"/>
        <pc:sldMkLst>
          <pc:docMk/>
          <pc:sldMk cId="3754400922" sldId="372"/>
        </pc:sldMkLst>
        <pc:spChg chg="mod">
          <ac:chgData name="Guest User" userId="S::urn:spo:anon#3ae518286fa40a1526fc2c76d2e0179d9c9001fb3582dac9f0fbe01aa8bc6d63::" providerId="AD" clId="Web-{6AA2A52F-D81A-04A6-8BCC-09FECCF833E1}" dt="2023-12-11T18:07:31.565" v="822" actId="20577"/>
          <ac:spMkLst>
            <pc:docMk/>
            <pc:sldMk cId="3754400922" sldId="372"/>
            <ac:spMk id="2" creationId="{A95745DE-B712-F06B-67FA-D3D7D6FBF5DF}"/>
          </ac:spMkLst>
        </pc:spChg>
      </pc:sldChg>
    </pc:docChg>
  </pc:docChgLst>
  <pc:docChgLst>
    <pc:chgData name="Guest User" userId="S::urn:spo:anon#3ae518286fa40a1526fc2c76d2e0179d9c9001fb3582dac9f0fbe01aa8bc6d63::" providerId="AD" clId="Web-{5DE36236-E835-673A-13AA-EAFFDFDFFD8D}"/>
    <pc:docChg chg="modSld">
      <pc:chgData name="Guest User" userId="S::urn:spo:anon#3ae518286fa40a1526fc2c76d2e0179d9c9001fb3582dac9f0fbe01aa8bc6d63::" providerId="AD" clId="Web-{5DE36236-E835-673A-13AA-EAFFDFDFFD8D}" dt="2023-12-11T05:45:52.258" v="111" actId="1076"/>
      <pc:docMkLst>
        <pc:docMk/>
      </pc:docMkLst>
      <pc:sldChg chg="modSp">
        <pc:chgData name="Guest User" userId="S::urn:spo:anon#3ae518286fa40a1526fc2c76d2e0179d9c9001fb3582dac9f0fbe01aa8bc6d63::" providerId="AD" clId="Web-{5DE36236-E835-673A-13AA-EAFFDFDFFD8D}" dt="2023-12-11T05:39:44.757" v="89" actId="20577"/>
        <pc:sldMkLst>
          <pc:docMk/>
          <pc:sldMk cId="3709190096" sldId="349"/>
        </pc:sldMkLst>
        <pc:spChg chg="mod">
          <ac:chgData name="Guest User" userId="S::urn:spo:anon#3ae518286fa40a1526fc2c76d2e0179d9c9001fb3582dac9f0fbe01aa8bc6d63::" providerId="AD" clId="Web-{5DE36236-E835-673A-13AA-EAFFDFDFFD8D}" dt="2023-12-11T05:39:44.757" v="89" actId="20577"/>
          <ac:spMkLst>
            <pc:docMk/>
            <pc:sldMk cId="3709190096" sldId="349"/>
            <ac:spMk id="3" creationId="{AE76DA37-EEF4-E854-985B-BBFC06857B90}"/>
          </ac:spMkLst>
        </pc:spChg>
      </pc:sldChg>
      <pc:sldChg chg="modSp">
        <pc:chgData name="Guest User" userId="S::urn:spo:anon#3ae518286fa40a1526fc2c76d2e0179d9c9001fb3582dac9f0fbe01aa8bc6d63::" providerId="AD" clId="Web-{5DE36236-E835-673A-13AA-EAFFDFDFFD8D}" dt="2023-12-11T05:45:52.258" v="111" actId="1076"/>
        <pc:sldMkLst>
          <pc:docMk/>
          <pc:sldMk cId="2370717497" sldId="367"/>
        </pc:sldMkLst>
        <pc:spChg chg="mod">
          <ac:chgData name="Guest User" userId="S::urn:spo:anon#3ae518286fa40a1526fc2c76d2e0179d9c9001fb3582dac9f0fbe01aa8bc6d63::" providerId="AD" clId="Web-{5DE36236-E835-673A-13AA-EAFFDFDFFD8D}" dt="2023-12-11T05:25:47.158" v="21" actId="1076"/>
          <ac:spMkLst>
            <pc:docMk/>
            <pc:sldMk cId="2370717497" sldId="367"/>
            <ac:spMk id="5" creationId="{1BFECF01-5B37-F500-F5BF-94F4716E2D91}"/>
          </ac:spMkLst>
        </pc:spChg>
        <pc:spChg chg="mod">
          <ac:chgData name="Guest User" userId="S::urn:spo:anon#3ae518286fa40a1526fc2c76d2e0179d9c9001fb3582dac9f0fbe01aa8bc6d63::" providerId="AD" clId="Web-{5DE36236-E835-673A-13AA-EAFFDFDFFD8D}" dt="2023-12-11T05:41:46.435" v="109" actId="20577"/>
          <ac:spMkLst>
            <pc:docMk/>
            <pc:sldMk cId="2370717497" sldId="367"/>
            <ac:spMk id="7" creationId="{5FD0626E-7FFA-F384-1DF5-056574800B20}"/>
          </ac:spMkLst>
        </pc:spChg>
        <pc:picChg chg="mod">
          <ac:chgData name="Guest User" userId="S::urn:spo:anon#3ae518286fa40a1526fc2c76d2e0179d9c9001fb3582dac9f0fbe01aa8bc6d63::" providerId="AD" clId="Web-{5DE36236-E835-673A-13AA-EAFFDFDFFD8D}" dt="2023-12-11T05:45:52.258" v="111" actId="1076"/>
          <ac:picMkLst>
            <pc:docMk/>
            <pc:sldMk cId="2370717497" sldId="367"/>
            <ac:picMk id="3" creationId="{E15EB3E8-4D66-E74C-AA85-D6FA3DDF1FCB}"/>
          </ac:picMkLst>
        </pc:picChg>
      </pc:sldChg>
      <pc:sldChg chg="modSp">
        <pc:chgData name="Guest User" userId="S::urn:spo:anon#3ae518286fa40a1526fc2c76d2e0179d9c9001fb3582dac9f0fbe01aa8bc6d63::" providerId="AD" clId="Web-{5DE36236-E835-673A-13AA-EAFFDFDFFD8D}" dt="2023-12-11T05:27:42.054" v="27" actId="20577"/>
        <pc:sldMkLst>
          <pc:docMk/>
          <pc:sldMk cId="49215490" sldId="369"/>
        </pc:sldMkLst>
        <pc:spChg chg="mod">
          <ac:chgData name="Guest User" userId="S::urn:spo:anon#3ae518286fa40a1526fc2c76d2e0179d9c9001fb3582dac9f0fbe01aa8bc6d63::" providerId="AD" clId="Web-{5DE36236-E835-673A-13AA-EAFFDFDFFD8D}" dt="2023-12-11T05:27:42.054" v="27"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5DE36236-E835-673A-13AA-EAFFDFDFFD8D}" dt="2023-12-11T05:29:40.090" v="36" actId="20577"/>
        <pc:sldMkLst>
          <pc:docMk/>
          <pc:sldMk cId="3401695990" sldId="370"/>
        </pc:sldMkLst>
        <pc:spChg chg="mod">
          <ac:chgData name="Guest User" userId="S::urn:spo:anon#3ae518286fa40a1526fc2c76d2e0179d9c9001fb3582dac9f0fbe01aa8bc6d63::" providerId="AD" clId="Web-{5DE36236-E835-673A-13AA-EAFFDFDFFD8D}" dt="2023-12-11T05:29:40.090" v="36"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5DE36236-E835-673A-13AA-EAFFDFDFFD8D}" dt="2023-12-11T05:29:59.419" v="42" actId="20577"/>
        <pc:sldMkLst>
          <pc:docMk/>
          <pc:sldMk cId="2773291783" sldId="371"/>
        </pc:sldMkLst>
        <pc:spChg chg="mod">
          <ac:chgData name="Guest User" userId="S::urn:spo:anon#3ae518286fa40a1526fc2c76d2e0179d9c9001fb3582dac9f0fbe01aa8bc6d63::" providerId="AD" clId="Web-{5DE36236-E835-673A-13AA-EAFFDFDFFD8D}" dt="2023-12-11T05:29:59.419" v="42"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5DE36236-E835-673A-13AA-EAFFDFDFFD8D}" dt="2023-12-11T05:37:55.440" v="76" actId="20577"/>
        <pc:sldMkLst>
          <pc:docMk/>
          <pc:sldMk cId="167368147" sldId="373"/>
        </pc:sldMkLst>
        <pc:spChg chg="mod">
          <ac:chgData name="Guest User" userId="S::urn:spo:anon#3ae518286fa40a1526fc2c76d2e0179d9c9001fb3582dac9f0fbe01aa8bc6d63::" providerId="AD" clId="Web-{5DE36236-E835-673A-13AA-EAFFDFDFFD8D}" dt="2023-12-11T05:37:55.440" v="76"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5DE36236-E835-673A-13AA-EAFFDFDFFD8D}" dt="2023-12-11T05:35:07.730" v="65" actId="20577"/>
        <pc:sldMkLst>
          <pc:docMk/>
          <pc:sldMk cId="2174784547" sldId="376"/>
        </pc:sldMkLst>
        <pc:spChg chg="mod">
          <ac:chgData name="Guest User" userId="S::urn:spo:anon#3ae518286fa40a1526fc2c76d2e0179d9c9001fb3582dac9f0fbe01aa8bc6d63::" providerId="AD" clId="Web-{5DE36236-E835-673A-13AA-EAFFDFDFFD8D}" dt="2023-12-11T05:35:07.730" v="65"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5DE36236-E835-673A-13AA-EAFFDFDFFD8D}" dt="2023-12-11T05:39:31.351" v="87" actId="20577"/>
        <pc:sldMkLst>
          <pc:docMk/>
          <pc:sldMk cId="705114264" sldId="377"/>
        </pc:sldMkLst>
        <pc:spChg chg="mod">
          <ac:chgData name="Guest User" userId="S::urn:spo:anon#3ae518286fa40a1526fc2c76d2e0179d9c9001fb3582dac9f0fbe01aa8bc6d63::" providerId="AD" clId="Web-{5DE36236-E835-673A-13AA-EAFFDFDFFD8D}" dt="2023-12-11T05:39:31.351" v="87" actId="20577"/>
          <ac:spMkLst>
            <pc:docMk/>
            <pc:sldMk cId="705114264" sldId="377"/>
            <ac:spMk id="2" creationId="{31F10A2C-122D-B694-9544-674D5B7F3F6D}"/>
          </ac:spMkLst>
        </pc:spChg>
      </pc:sldChg>
    </pc:docChg>
  </pc:docChgLst>
  <pc:docChgLst>
    <pc:chgData name="Guest User" userId="S::urn:spo:anon#3f490a0d71af295a4c92bf9ec32625a5fa1a45d871da1106e530d5f0616c31e5::" providerId="AD" clId="Web-{B0D6019D-EC52-F413-B603-DADF1DBD1B9D}"/>
    <pc:docChg chg="modSld">
      <pc:chgData name="Guest User" userId="S::urn:spo:anon#3f490a0d71af295a4c92bf9ec32625a5fa1a45d871da1106e530d5f0616c31e5::" providerId="AD" clId="Web-{B0D6019D-EC52-F413-B603-DADF1DBD1B9D}" dt="2023-12-11T06:04:12.286" v="19" actId="20577"/>
      <pc:docMkLst>
        <pc:docMk/>
      </pc:docMkLst>
      <pc:sldChg chg="modSp">
        <pc:chgData name="Guest User" userId="S::urn:spo:anon#3f490a0d71af295a4c92bf9ec32625a5fa1a45d871da1106e530d5f0616c31e5::" providerId="AD" clId="Web-{B0D6019D-EC52-F413-B603-DADF1DBD1B9D}" dt="2023-12-11T06:04:12.286" v="19" actId="20577"/>
        <pc:sldMkLst>
          <pc:docMk/>
          <pc:sldMk cId="2370717497" sldId="367"/>
        </pc:sldMkLst>
        <pc:spChg chg="mod">
          <ac:chgData name="Guest User" userId="S::urn:spo:anon#3f490a0d71af295a4c92bf9ec32625a5fa1a45d871da1106e530d5f0616c31e5::" providerId="AD" clId="Web-{B0D6019D-EC52-F413-B603-DADF1DBD1B9D}" dt="2023-12-11T06:04:12.286" v="19"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E5BD6778-CC05-4FA5-BA5F-48C6A9DB7231}"/>
    <pc:docChg chg="modSld">
      <pc:chgData name="Guest User" userId="S::urn:spo:anon#3ae518286fa40a1526fc2c76d2e0179d9c9001fb3582dac9f0fbe01aa8bc6d63::" providerId="AD" clId="Web-{E5BD6778-CC05-4FA5-BA5F-48C6A9DB7231}" dt="2023-12-11T05:41:14.502" v="0" actId="1076"/>
      <pc:docMkLst>
        <pc:docMk/>
      </pc:docMkLst>
      <pc:sldChg chg="modSp">
        <pc:chgData name="Guest User" userId="S::urn:spo:anon#3ae518286fa40a1526fc2c76d2e0179d9c9001fb3582dac9f0fbe01aa8bc6d63::" providerId="AD" clId="Web-{E5BD6778-CC05-4FA5-BA5F-48C6A9DB7231}" dt="2023-12-11T05:41:14.502" v="0" actId="1076"/>
        <pc:sldMkLst>
          <pc:docMk/>
          <pc:sldMk cId="2370717497" sldId="367"/>
        </pc:sldMkLst>
        <pc:spChg chg="mod">
          <ac:chgData name="Guest User" userId="S::urn:spo:anon#3ae518286fa40a1526fc2c76d2e0179d9c9001fb3582dac9f0fbe01aa8bc6d63::" providerId="AD" clId="Web-{E5BD6778-CC05-4FA5-BA5F-48C6A9DB7231}" dt="2023-12-11T05:41:14.502" v="0" actId="1076"/>
          <ac:spMkLst>
            <pc:docMk/>
            <pc:sldMk cId="2370717497" sldId="367"/>
            <ac:spMk id="7" creationId="{5FD0626E-7FFA-F384-1DF5-056574800B20}"/>
          </ac:spMkLst>
        </pc:spChg>
      </pc:sldChg>
    </pc:docChg>
  </pc:docChgLst>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docChgLst>
    <pc:chgData name="Guest User" userId="S::urn:spo:anon#3ae518286fa40a1526fc2c76d2e0179d9c9001fb3582dac9f0fbe01aa8bc6d63::" providerId="AD" clId="Web-{C3031F0B-B1E6-42F8-A5FF-93501B1A36C0}"/>
    <pc:docChg chg="delSld modSld">
      <pc:chgData name="Guest User" userId="S::urn:spo:anon#3ae518286fa40a1526fc2c76d2e0179d9c9001fb3582dac9f0fbe01aa8bc6d63::" providerId="AD" clId="Web-{C3031F0B-B1E6-42F8-A5FF-93501B1A36C0}" dt="2023-12-20T04:27:50.122" v="150" actId="1076"/>
      <pc:docMkLst>
        <pc:docMk/>
      </pc:docMkLst>
      <pc:sldChg chg="modSp">
        <pc:chgData name="Guest User" userId="S::urn:spo:anon#3ae518286fa40a1526fc2c76d2e0179d9c9001fb3582dac9f0fbe01aa8bc6d63::" providerId="AD" clId="Web-{C3031F0B-B1E6-42F8-A5FF-93501B1A36C0}" dt="2023-12-20T04:27:50.122" v="150" actId="1076"/>
        <pc:sldMkLst>
          <pc:docMk/>
          <pc:sldMk cId="2370717497" sldId="367"/>
        </pc:sldMkLst>
        <pc:spChg chg="mod">
          <ac:chgData name="Guest User" userId="S::urn:spo:anon#3ae518286fa40a1526fc2c76d2e0179d9c9001fb3582dac9f0fbe01aa8bc6d63::" providerId="AD" clId="Web-{C3031F0B-B1E6-42F8-A5FF-93501B1A36C0}" dt="2023-12-20T04:27:50.122" v="150" actId="1076"/>
          <ac:spMkLst>
            <pc:docMk/>
            <pc:sldMk cId="2370717497" sldId="367"/>
            <ac:spMk id="7" creationId="{5FD0626E-7FFA-F384-1DF5-056574800B20}"/>
          </ac:spMkLst>
        </pc:spChg>
      </pc:sldChg>
      <pc:sldChg chg="modSp">
        <pc:chgData name="Guest User" userId="S::urn:spo:anon#3ae518286fa40a1526fc2c76d2e0179d9c9001fb3582dac9f0fbe01aa8bc6d63::" providerId="AD" clId="Web-{C3031F0B-B1E6-42F8-A5FF-93501B1A36C0}" dt="2023-12-20T04:17:29.087" v="94" actId="20577"/>
        <pc:sldMkLst>
          <pc:docMk/>
          <pc:sldMk cId="49215490" sldId="369"/>
        </pc:sldMkLst>
        <pc:spChg chg="mod">
          <ac:chgData name="Guest User" userId="S::urn:spo:anon#3ae518286fa40a1526fc2c76d2e0179d9c9001fb3582dac9f0fbe01aa8bc6d63::" providerId="AD" clId="Web-{C3031F0B-B1E6-42F8-A5FF-93501B1A36C0}" dt="2023-12-20T04:17:29.087" v="94"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C3031F0B-B1E6-42F8-A5FF-93501B1A36C0}" dt="2023-12-20T04:20:04.811" v="105" actId="20577"/>
        <pc:sldMkLst>
          <pc:docMk/>
          <pc:sldMk cId="3401695990" sldId="370"/>
        </pc:sldMkLst>
        <pc:spChg chg="mod">
          <ac:chgData name="Guest User" userId="S::urn:spo:anon#3ae518286fa40a1526fc2c76d2e0179d9c9001fb3582dac9f0fbe01aa8bc6d63::" providerId="AD" clId="Web-{C3031F0B-B1E6-42F8-A5FF-93501B1A36C0}" dt="2023-12-20T04:20:04.811" v="105"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C3031F0B-B1E6-42F8-A5FF-93501B1A36C0}" dt="2023-12-20T04:21:31.126" v="115" actId="20577"/>
        <pc:sldMkLst>
          <pc:docMk/>
          <pc:sldMk cId="2773291783" sldId="371"/>
        </pc:sldMkLst>
        <pc:spChg chg="mod">
          <ac:chgData name="Guest User" userId="S::urn:spo:anon#3ae518286fa40a1526fc2c76d2e0179d9c9001fb3582dac9f0fbe01aa8bc6d63::" providerId="AD" clId="Web-{C3031F0B-B1E6-42F8-A5FF-93501B1A36C0}" dt="2023-12-20T04:21:31.126" v="115"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C3031F0B-B1E6-42F8-A5FF-93501B1A36C0}" dt="2023-12-20T04:24:42.429" v="128" actId="14100"/>
        <pc:sldMkLst>
          <pc:docMk/>
          <pc:sldMk cId="2761987883" sldId="374"/>
        </pc:sldMkLst>
        <pc:spChg chg="mod">
          <ac:chgData name="Guest User" userId="S::urn:spo:anon#3ae518286fa40a1526fc2c76d2e0179d9c9001fb3582dac9f0fbe01aa8bc6d63::" providerId="AD" clId="Web-{C3031F0B-B1E6-42F8-A5FF-93501B1A36C0}" dt="2023-12-20T04:24:42.429" v="128" actId="14100"/>
          <ac:spMkLst>
            <pc:docMk/>
            <pc:sldMk cId="2761987883" sldId="374"/>
            <ac:spMk id="2" creationId="{E2178E5F-86A5-ECAF-68D6-5878ABFD3AED}"/>
          </ac:spMkLst>
        </pc:spChg>
      </pc:sldChg>
      <pc:sldChg chg="modSp">
        <pc:chgData name="Guest User" userId="S::urn:spo:anon#3ae518286fa40a1526fc2c76d2e0179d9c9001fb3582dac9f0fbe01aa8bc6d63::" providerId="AD" clId="Web-{C3031F0B-B1E6-42F8-A5FF-93501B1A36C0}" dt="2023-12-20T04:27:43.200" v="149" actId="20577"/>
        <pc:sldMkLst>
          <pc:docMk/>
          <pc:sldMk cId="1979684172" sldId="375"/>
        </pc:sldMkLst>
        <pc:spChg chg="mod">
          <ac:chgData name="Guest User" userId="S::urn:spo:anon#3ae518286fa40a1526fc2c76d2e0179d9c9001fb3582dac9f0fbe01aa8bc6d63::" providerId="AD" clId="Web-{C3031F0B-B1E6-42F8-A5FF-93501B1A36C0}" dt="2023-12-20T04:27:43.200" v="149" actId="20577"/>
          <ac:spMkLst>
            <pc:docMk/>
            <pc:sldMk cId="1979684172" sldId="375"/>
            <ac:spMk id="2" creationId="{15E6545A-A71E-998F-6939-7CE2A36128CE}"/>
          </ac:spMkLst>
        </pc:spChg>
      </pc:sldChg>
      <pc:sldChg chg="modSp">
        <pc:chgData name="Guest User" userId="S::urn:spo:anon#3ae518286fa40a1526fc2c76d2e0179d9c9001fb3582dac9f0fbe01aa8bc6d63::" providerId="AD" clId="Web-{C3031F0B-B1E6-42F8-A5FF-93501B1A36C0}" dt="2023-12-20T04:25:56.619" v="139" actId="20577"/>
        <pc:sldMkLst>
          <pc:docMk/>
          <pc:sldMk cId="2174784547" sldId="376"/>
        </pc:sldMkLst>
        <pc:spChg chg="mod">
          <ac:chgData name="Guest User" userId="S::urn:spo:anon#3ae518286fa40a1526fc2c76d2e0179d9c9001fb3582dac9f0fbe01aa8bc6d63::" providerId="AD" clId="Web-{C3031F0B-B1E6-42F8-A5FF-93501B1A36C0}" dt="2023-12-20T04:25:56.619" v="139" actId="20577"/>
          <ac:spMkLst>
            <pc:docMk/>
            <pc:sldMk cId="2174784547" sldId="376"/>
            <ac:spMk id="2" creationId="{1FF90F4B-9803-CB1B-02A8-FB5D111C9F43}"/>
          </ac:spMkLst>
        </pc:spChg>
      </pc:sldChg>
      <pc:sldChg chg="del">
        <pc:chgData name="Guest User" userId="S::urn:spo:anon#3ae518286fa40a1526fc2c76d2e0179d9c9001fb3582dac9f0fbe01aa8bc6d63::" providerId="AD" clId="Web-{C3031F0B-B1E6-42F8-A5FF-93501B1A36C0}" dt="2023-12-20T04:26:15.025" v="140"/>
        <pc:sldMkLst>
          <pc:docMk/>
          <pc:sldMk cId="312414391" sldId="3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dirty="0">
                <a:latin typeface="Calibri"/>
                <a:cs typeface="Calibri"/>
              </a:rPr>
              <a:t>These are the list of chapters that we are going to cover in these foundation codes. Those are chapter one what are AI and ML? chapter 2 applied Python programming in AI,  and chapter 3 is</a:t>
            </a:r>
            <a:r>
              <a:rPr lang="en-US" b="1" dirty="0"/>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dirty="0">
                <a:solidFill>
                  <a:srgbClr val="213163"/>
                </a:solidFill>
              </a:rPr>
              <a:t>Reference</a:t>
            </a:r>
            <a:endParaRPr lang="en-US" sz="2000" dirty="0"/>
          </a:p>
          <a:p>
            <a:pPr marL="173736" indent="-173736">
              <a:buFont typeface="Arial" panose="020B0604020202020204" pitchFamily="34" charset="0"/>
              <a:buChar char="•"/>
              <a:tabLst>
                <a:tab pos="0" algn="l"/>
              </a:tabLst>
            </a:pPr>
            <a:endParaRPr lang="en-IN" sz="2000" spc="-1" dirty="0"/>
          </a:p>
          <a:p>
            <a:pPr marL="173736" indent="-173736">
              <a:buFont typeface="Arial" panose="020B0604020202020204" pitchFamily="34" charset="0"/>
              <a:buChar char="•"/>
              <a:tabLst>
                <a:tab pos="0" algn="l"/>
              </a:tabLst>
            </a:pPr>
            <a:r>
              <a:rPr lang="en-IN" sz="2000" spc="-1" dirty="0"/>
              <a:t>These are the references for this session.</a:t>
            </a:r>
            <a:endParaRPr lang="en-IN"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xmlns=""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21-03-2024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1062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292915" y="2067385"/>
            <a:ext cx="6520068" cy="3447098"/>
          </a:xfrm>
          <a:prstGeom prst="rect">
            <a:avLst/>
          </a:prstGeom>
          <a:noFill/>
        </p:spPr>
        <p:txBody>
          <a:bodyPr wrap="square" lIns="91440" tIns="45720" rIns="91440" bIns="45720" anchor="t">
            <a:spAutoFit/>
          </a:bodyPr>
          <a:lstStyle/>
          <a:p>
            <a:pPr algn="ctr"/>
            <a:r>
              <a:rPr lang="en-US" sz="2000" b="1" dirty="0" smtClean="0">
                <a:solidFill>
                  <a:srgbClr val="212121"/>
                </a:solidFill>
              </a:rPr>
              <a:t>MESS MANAGEMENT SYSTEM</a:t>
            </a:r>
            <a:endParaRPr lang="en-US" sz="2000" b="1" dirty="0" smtClean="0">
              <a:solidFill>
                <a:srgbClr val="212121"/>
              </a:solidFill>
            </a:endParaRPr>
          </a:p>
          <a:p>
            <a:r>
              <a:rPr lang="en-US" sz="1400" dirty="0" smtClean="0"/>
              <a:t>Team Members:</a:t>
            </a:r>
            <a:endParaRPr lang="en-US" dirty="0" smtClean="0"/>
          </a:p>
          <a:p>
            <a:r>
              <a:rPr lang="en-US" b="1" dirty="0" smtClean="0"/>
              <a:t>Ashok Kumar G, 61072011103</a:t>
            </a:r>
            <a:endParaRPr lang="en-US" dirty="0"/>
          </a:p>
          <a:p>
            <a:r>
              <a:rPr lang="en-US" b="1" dirty="0" err="1" smtClean="0"/>
              <a:t>Keerthana</a:t>
            </a:r>
            <a:r>
              <a:rPr lang="en-US" b="1" dirty="0" smtClean="0"/>
              <a:t> A</a:t>
            </a:r>
            <a:r>
              <a:rPr lang="en-US" b="1" dirty="0" smtClean="0"/>
              <a:t>, 61072011118</a:t>
            </a:r>
          </a:p>
          <a:p>
            <a:r>
              <a:rPr lang="en-US" b="1" dirty="0" err="1" smtClean="0"/>
              <a:t>Prasanth</a:t>
            </a:r>
            <a:r>
              <a:rPr lang="en-US" b="1" dirty="0" smtClean="0"/>
              <a:t> A,  61072012130</a:t>
            </a:r>
          </a:p>
          <a:p>
            <a:r>
              <a:rPr lang="en-US" b="1" dirty="0" err="1" smtClean="0"/>
              <a:t>Hari</a:t>
            </a:r>
            <a:r>
              <a:rPr lang="en-US" b="1" dirty="0" smtClean="0"/>
              <a:t> Haran G, 61072012108</a:t>
            </a:r>
          </a:p>
          <a:p>
            <a:r>
              <a:rPr lang="en-US" b="1" dirty="0" err="1" smtClean="0"/>
              <a:t>Koushik</a:t>
            </a:r>
            <a:r>
              <a:rPr lang="en-US" b="1" dirty="0" smtClean="0"/>
              <a:t> V, 61072011122</a:t>
            </a:r>
          </a:p>
          <a:p>
            <a:r>
              <a:rPr lang="en-US" b="1" dirty="0" err="1" smtClean="0"/>
              <a:t>Jaisurya</a:t>
            </a:r>
            <a:r>
              <a:rPr lang="en-US" b="1" dirty="0" smtClean="0"/>
              <a:t> S, 61072011113</a:t>
            </a:r>
          </a:p>
          <a:p>
            <a:endParaRPr lang="en-US" sz="1600" dirty="0"/>
          </a:p>
          <a:p>
            <a:r>
              <a:rPr lang="en-US" dirty="0"/>
              <a:t>                                                                             </a:t>
            </a:r>
            <a:endParaRPr lang="en-US" sz="1600" dirty="0"/>
          </a:p>
          <a:p>
            <a:r>
              <a:rPr lang="en-US" dirty="0"/>
              <a:t>                                                                                     </a:t>
            </a:r>
            <a:r>
              <a:rPr lang="en-US" sz="1400" dirty="0"/>
              <a:t>Guide:</a:t>
            </a:r>
            <a:r>
              <a:rPr lang="en-US" dirty="0"/>
              <a:t> Hrishikesh </a:t>
            </a:r>
            <a:r>
              <a:rPr lang="en-US" dirty="0" err="1"/>
              <a:t>Mahure</a:t>
            </a:r>
            <a:endParaRPr lang="en-US" sz="1600" dirty="0" err="1"/>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xmlns=""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311700" y="445025"/>
            <a:ext cx="8520600" cy="4124206"/>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Conclusion</a:t>
            </a:r>
            <a:r>
              <a:rPr lang="en-US" sz="2400" b="1" dirty="0"/>
              <a:t/>
            </a:r>
            <a:br>
              <a:rPr lang="en-US" sz="2400" b="1" dirty="0"/>
            </a:br>
            <a:r>
              <a:rPr lang="en-US" sz="2400" b="1" dirty="0" smtClean="0"/>
              <a:t>	</a:t>
            </a:r>
            <a:r>
              <a:rPr lang="en-IN" sz="1800" dirty="0" smtClean="0"/>
              <a:t>In </a:t>
            </a:r>
            <a:r>
              <a:rPr lang="en-IN" sz="1800" dirty="0" smtClean="0"/>
              <a:t>conclusion, the implementation of a mess management system offers numerous benefits and advantages for various organizations, such as educational institutions, military barracks, and corporate offices. This system streamlines the entire process of managing and organizing meals, resulting in improved efficiency, cost savings, and enhanced customer satisfaction.</a:t>
            </a:r>
            <a:r>
              <a:rPr lang="en-US" sz="1800" dirty="0" smtClean="0"/>
              <a:t/>
            </a:r>
            <a:br>
              <a:rPr lang="en-US" sz="1800" dirty="0" smtClean="0"/>
            </a:br>
            <a:r>
              <a:rPr lang="en-US" sz="1800" dirty="0" smtClean="0"/>
              <a:t>	</a:t>
            </a:r>
            <a:r>
              <a:rPr lang="en-IN" sz="1800" dirty="0" smtClean="0"/>
              <a:t>Firstly</a:t>
            </a:r>
            <a:r>
              <a:rPr lang="en-IN" sz="1800" dirty="0" smtClean="0"/>
              <a:t>, a mess management system automates several tasks that were previously time-consuming and prone to errors. It simplifies meal planning, menu creation, inventory management, and procurement processes, ensuring that the right quantity of ingredients is available at the right time. This automation reduces manual effort, minimizes human error, and optimizes resource allocation, leading to significant time and cost savings.</a:t>
            </a:r>
            <a:r>
              <a:rPr lang="en-US" sz="2000" dirty="0" smtClean="0"/>
              <a:t/>
            </a:r>
            <a:br>
              <a:rPr lang="en-US" sz="2000" dirty="0" smtClean="0"/>
            </a:b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endParaRPr lang="en-US" b="1" dirty="0">
              <a:solidFill>
                <a:srgbClr val="D1D5D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445025"/>
            <a:ext cx="8520600" cy="538609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rPr>
              <a:t>Future Scope</a:t>
            </a:r>
            <a:r>
              <a:rPr lang="en-US" sz="2400" b="1" dirty="0" smtClean="0"/>
              <a:t/>
            </a:r>
            <a:br>
              <a:rPr lang="en-US" sz="2400" b="1" dirty="0" smtClean="0"/>
            </a:br>
            <a:r>
              <a:rPr lang="en-IN" sz="2000" b="1" i="1" dirty="0" smtClean="0"/>
              <a:t> </a:t>
            </a:r>
            <a:r>
              <a:rPr lang="en-IN" sz="1800" b="1" i="1" dirty="0" smtClean="0"/>
              <a:t>The Mess Management System has potential for further enhancements and additions. Some possible future developments include:</a:t>
            </a:r>
            <a:r>
              <a:rPr lang="en-US" sz="1800" dirty="0" smtClean="0"/>
              <a:t/>
            </a:r>
            <a:br>
              <a:rPr lang="en-US" sz="1800" dirty="0" smtClean="0"/>
            </a:br>
            <a:r>
              <a:rPr lang="en-IN" sz="1800" dirty="0" smtClean="0"/>
              <a:t> </a:t>
            </a:r>
            <a:r>
              <a:rPr lang="en-US" sz="1800" dirty="0" smtClean="0"/>
              <a:t/>
            </a:r>
            <a:br>
              <a:rPr lang="en-US" sz="1800" dirty="0" smtClean="0"/>
            </a:br>
            <a:r>
              <a:rPr lang="en-IN" sz="1800" b="1" dirty="0" smtClean="0"/>
              <a:t>Integration of Artificial Intelligence (AI):</a:t>
            </a:r>
            <a:r>
              <a:rPr lang="en-IN" sz="1800" dirty="0" smtClean="0"/>
              <a:t> Incorporating AI algorithms can help the MMS analyze user preferences, dietary restrictions, and consumption patterns to offer personalized menu suggestions. AI-powered </a:t>
            </a:r>
            <a:r>
              <a:rPr lang="en-IN" sz="1800" dirty="0" err="1" smtClean="0"/>
              <a:t>chatbots</a:t>
            </a:r>
            <a:r>
              <a:rPr lang="en-IN" sz="1800" dirty="0" smtClean="0"/>
              <a:t> can also provide instant assistance and respond to user queries, enhancing the overall user experience.</a:t>
            </a:r>
            <a:r>
              <a:rPr lang="en-US" sz="1800" dirty="0" smtClean="0"/>
              <a:t/>
            </a:r>
            <a:br>
              <a:rPr lang="en-US" sz="1800" dirty="0" smtClean="0"/>
            </a:br>
            <a:r>
              <a:rPr lang="en-IN" sz="1800" dirty="0" smtClean="0"/>
              <a:t> </a:t>
            </a:r>
            <a:r>
              <a:rPr lang="en-US" sz="1800" dirty="0" smtClean="0"/>
              <a:t/>
            </a:r>
            <a:br>
              <a:rPr lang="en-US" sz="1800" dirty="0" smtClean="0"/>
            </a:br>
            <a:r>
              <a:rPr lang="en-IN" sz="1800" b="1" dirty="0" smtClean="0"/>
              <a:t>Mobile Application Development:</a:t>
            </a:r>
            <a:r>
              <a:rPr lang="en-IN" sz="1800" dirty="0" smtClean="0"/>
              <a:t> Developing a dedicated mobile application for the MMS can enable users to access menus, make reservations, provide feedback, and receive notifications conveniently on their </a:t>
            </a:r>
            <a:r>
              <a:rPr lang="en-IN" sz="1800" dirty="0" err="1" smtClean="0"/>
              <a:t>smartphones</a:t>
            </a:r>
            <a:r>
              <a:rPr lang="en-IN" sz="1800" dirty="0" smtClean="0"/>
              <a:t>. This would increase user engagement and accessibility.</a:t>
            </a:r>
            <a:r>
              <a:rPr lang="en-US" sz="2000" dirty="0" smtClean="0"/>
              <a:t/>
            </a:r>
            <a:br>
              <a:rPr lang="en-US" sz="2000" dirty="0" smtClean="0"/>
            </a:br>
            <a:r>
              <a:rPr lang="en-IN" sz="2000" dirty="0" smtClean="0"/>
              <a:t> </a:t>
            </a:r>
            <a:r>
              <a:rPr lang="en-US" sz="2000" dirty="0" smtClean="0"/>
              <a:t/>
            </a:r>
            <a:br>
              <a:rPr lang="en-US" sz="2000" dirty="0" smtClean="0"/>
            </a:br>
            <a:r>
              <a:rPr lang="en-IN" sz="2000" dirty="0" smtClean="0"/>
              <a:t> </a:t>
            </a:r>
            <a:r>
              <a:rPr lang="en-US" sz="2000" dirty="0" smtClean="0"/>
              <a:t/>
            </a:r>
            <a:br>
              <a:rPr lang="en-US" sz="2000" dirty="0" smtClean="0"/>
            </a:br>
            <a:endParaRPr lang="en-US" sz="2000" dirty="0" smtClean="0"/>
          </a:p>
          <a:p>
            <a:endParaRPr lang="en-US" sz="2400" b="1" dirty="0"/>
          </a:p>
        </p:txBody>
      </p:sp>
    </p:spTree>
    <p:extLst>
      <p:ext uri="{BB962C8B-B14F-4D97-AF65-F5344CB8AC3E}">
        <p14:creationId xmlns:p14="http://schemas.microsoft.com/office/powerpoint/2010/main" xmlns=""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Reference</a:t>
            </a:r>
            <a:endParaRPr lang="en-US" sz="2000"/>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pPr>
            <a:r>
              <a:rPr lang="en-US" spc="-1">
                <a:solidFill>
                  <a:schemeClr val="tx1"/>
                </a:solidFill>
                <a:latin typeface="+mn-lt"/>
              </a:rPr>
              <a:t>References that helped me building this website: </a:t>
            </a:r>
            <a:endParaRPr lang="en-US">
              <a:latin typeface="+mn-lt"/>
            </a:endParaRPr>
          </a:p>
          <a:p>
            <a:pPr lvl="1">
              <a:lnSpc>
                <a:spcPct val="107000"/>
              </a:lnSpc>
              <a:spcBef>
                <a:spcPts val="499"/>
              </a:spcBef>
            </a:pPr>
            <a:r>
              <a:rPr lang="en-US" spc="-1">
                <a:solidFill>
                  <a:schemeClr val="tx1"/>
                </a:solidFill>
                <a:latin typeface="+mn-lt"/>
              </a:rPr>
              <a:t>⮚ www.w3schools.com (For HTML, CSS and JS) </a:t>
            </a:r>
            <a:endParaRPr lang="en-US">
              <a:solidFill>
                <a:schemeClr val="tx1"/>
              </a:solidFill>
              <a:latin typeface="+mn-lt"/>
            </a:endParaRPr>
          </a:p>
          <a:p>
            <a:pPr lvl="1">
              <a:lnSpc>
                <a:spcPct val="107000"/>
              </a:lnSpc>
              <a:spcBef>
                <a:spcPts val="499"/>
              </a:spcBef>
            </a:pPr>
            <a:r>
              <a:rPr lang="en-US" spc="-1">
                <a:solidFill>
                  <a:schemeClr val="tx1"/>
                </a:solidFill>
                <a:latin typeface="+mn-lt"/>
              </a:rPr>
              <a:t>⮚ www.tutorialspoint.com </a:t>
            </a:r>
            <a:endParaRPr lang="en-US">
              <a:solidFill>
                <a:schemeClr val="tx1"/>
              </a:solidFill>
              <a:latin typeface="+mn-lt"/>
            </a:endParaRPr>
          </a:p>
          <a:p>
            <a:pPr lvl="1">
              <a:lnSpc>
                <a:spcPct val="107000"/>
              </a:lnSpc>
              <a:spcBef>
                <a:spcPts val="499"/>
              </a:spcBef>
            </a:pPr>
            <a:r>
              <a:rPr lang="en-US" spc="-1">
                <a:solidFill>
                  <a:schemeClr val="tx1"/>
                </a:solidFill>
                <a:latin typeface="+mn-lt"/>
              </a:rPr>
              <a:t>⮚ www.envanto.com (For website UI inspiration) </a:t>
            </a:r>
            <a:endParaRPr lang="en-US">
              <a:solidFill>
                <a:schemeClr val="tx1"/>
              </a:solidFill>
              <a:latin typeface="+mn-lt"/>
            </a:endParaRPr>
          </a:p>
          <a:p>
            <a:pPr lvl="1">
              <a:lnSpc>
                <a:spcPct val="107000"/>
              </a:lnSpc>
              <a:spcBef>
                <a:spcPts val="499"/>
              </a:spcBef>
            </a:pPr>
            <a:r>
              <a:rPr lang="en-US" spc="-1">
                <a:solidFill>
                  <a:schemeClr val="tx1"/>
                </a:solidFill>
                <a:latin typeface="+mn-lt"/>
              </a:rPr>
              <a:t>⮚ www.carbonmade.com </a:t>
            </a:r>
            <a:endParaRPr lang="en-US">
              <a:solidFill>
                <a:schemeClr val="tx1"/>
              </a:solidFill>
              <a:latin typeface="+mn-lt"/>
            </a:endParaRPr>
          </a:p>
          <a:p>
            <a:pPr lvl="1">
              <a:lnSpc>
                <a:spcPct val="107000"/>
              </a:lnSpc>
              <a:spcBef>
                <a:spcPts val="499"/>
              </a:spcBef>
            </a:pPr>
            <a:r>
              <a:rPr lang="en-US" spc="-1">
                <a:solidFill>
                  <a:schemeClr val="tx1"/>
                </a:solidFill>
                <a:latin typeface="+mn-lt"/>
              </a:rPr>
              <a:t>⮚ www.behance.net </a:t>
            </a:r>
            <a:endParaRPr lang="en-US">
              <a:solidFill>
                <a:schemeClr val="tx1"/>
              </a:solidFill>
              <a:latin typeface="+mn-lt"/>
            </a:endParaRPr>
          </a:p>
          <a:p>
            <a:pPr lvl="1">
              <a:lnSpc>
                <a:spcPct val="107000"/>
              </a:lnSpc>
              <a:spcBef>
                <a:spcPts val="499"/>
              </a:spcBef>
            </a:pPr>
            <a:r>
              <a:rPr lang="en-US" spc="-1">
                <a:solidFill>
                  <a:schemeClr val="tx1"/>
                </a:solidFill>
                <a:latin typeface="+mn-lt"/>
              </a:rPr>
              <a:t>⮚ React- The Complete Guide (incl </a:t>
            </a:r>
            <a:r>
              <a:rPr lang="en-US" spc="-1" err="1">
                <a:solidFill>
                  <a:schemeClr val="tx1"/>
                </a:solidFill>
                <a:latin typeface="+mn-lt"/>
              </a:rPr>
              <a:t>Hooks,React</a:t>
            </a:r>
            <a:r>
              <a:rPr lang="en-US" spc="-1">
                <a:solidFill>
                  <a:schemeClr val="tx1"/>
                </a:solidFill>
                <a:latin typeface="+mn-lt"/>
              </a:rPr>
              <a:t> Router, Redux</a:t>
            </a:r>
          </a:p>
          <a:p>
            <a:pPr lvl="1">
              <a:lnSpc>
                <a:spcPct val="107000"/>
              </a:lnSpc>
              <a:spcBef>
                <a:spcPts val="499"/>
              </a:spcBef>
            </a:pPr>
            <a:endParaRPr lang="en-US" spc="-1">
              <a:solidFill>
                <a:schemeClr val="tx1"/>
              </a:solidFill>
            </a:endParaRPr>
          </a:p>
        </p:txBody>
      </p:sp>
    </p:spTree>
    <p:extLst>
      <p:ext uri="{BB962C8B-B14F-4D97-AF65-F5344CB8AC3E}">
        <p14:creationId xmlns:p14="http://schemas.microsoft.com/office/powerpoint/2010/main" xmlns=""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24661" y="1436524"/>
            <a:ext cx="6935087" cy="286232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xmlns=""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330750" y="1264175"/>
            <a:ext cx="8520600" cy="4278094"/>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rPr>
              <a:t>Abstract</a:t>
            </a:r>
            <a:br>
              <a:rPr lang="en-US" sz="2400" b="1" dirty="0" smtClean="0">
                <a:solidFill>
                  <a:srgbClr val="002060"/>
                </a:solidFill>
              </a:rPr>
            </a:br>
            <a:r>
              <a:rPr lang="en-US" sz="2400" b="1" dirty="0" smtClean="0">
                <a:solidFill>
                  <a:srgbClr val="002060"/>
                </a:solidFill>
              </a:rPr>
              <a:t>	</a:t>
            </a:r>
            <a:r>
              <a:rPr lang="en-IN" sz="1800" dirty="0" smtClean="0"/>
              <a:t>The </a:t>
            </a:r>
            <a:r>
              <a:rPr lang="en-IN" sz="1800" dirty="0" smtClean="0"/>
              <a:t>Mess Management System (MMS) is an innovative software solution designed to enhance the efficiency and effectiveness of managing dining operations in various establishments, such as college campuses, corporate offices, and military bases. The system leverages technology to automate and streamline key aspects of mess management, including meal planning, inventory control, billing, and communication</a:t>
            </a:r>
            <a:r>
              <a:rPr lang="en-IN" sz="2000" dirty="0" smtClean="0"/>
              <a:t>.</a:t>
            </a:r>
            <a:r>
              <a:rPr lang="en-US" sz="2400" dirty="0" smtClean="0"/>
              <a:t/>
            </a:r>
            <a:br>
              <a:rPr lang="en-US" sz="2400" dirty="0" smtClean="0"/>
            </a:br>
            <a:r>
              <a:rPr lang="en-IN" sz="2400" dirty="0" smtClean="0"/>
              <a:t> </a:t>
            </a:r>
            <a:r>
              <a:rPr lang="en-US" sz="2400" dirty="0" smtClean="0"/>
              <a:t/>
            </a:r>
            <a:br>
              <a:rPr lang="en-US" sz="2400" dirty="0" smtClean="0"/>
            </a:br>
            <a:r>
              <a:rPr lang="en-US" sz="2400" b="1" dirty="0" smtClean="0">
                <a:solidFill>
                  <a:srgbClr val="002060"/>
                </a:solidFill>
              </a:rPr>
              <a:t/>
            </a:r>
            <a:br>
              <a:rPr lang="en-US" sz="2400" b="1" dirty="0" smtClean="0">
                <a:solidFill>
                  <a:srgbClr val="002060"/>
                </a:solidFill>
              </a:rPr>
            </a:br>
            <a:r>
              <a:rPr lang="en-US" sz="2400" b="1" dirty="0" smtClean="0"/>
              <a:t/>
            </a:r>
            <a:br>
              <a:rPr lang="en-US" sz="2400" b="1" dirty="0" smtClean="0"/>
            </a:br>
            <a:endParaRPr lang="en-US" sz="2400" b="1" dirty="0" smtClean="0"/>
          </a:p>
          <a:p>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r>
              <a:rPr lang="en-US" sz="2400" b="1" dirty="0">
                <a:solidFill>
                  <a:srgbClr val="002060"/>
                </a:solidFill>
              </a:rPr>
              <a:t>Problem</a:t>
            </a:r>
            <a:r>
              <a:rPr lang="en-US" sz="1400" b="1" dirty="0">
                <a:solidFill>
                  <a:schemeClr val="accent1"/>
                </a:solidFill>
              </a:rPr>
              <a:t> </a:t>
            </a:r>
            <a:r>
              <a:rPr lang="en-US" sz="2400" b="1" dirty="0">
                <a:solidFill>
                  <a:srgbClr val="002060"/>
                </a:solidFill>
              </a:rPr>
              <a:t>Statement</a:t>
            </a:r>
            <a:r>
              <a:rPr lang="en-US" sz="2400" b="1" dirty="0"/>
              <a:t/>
            </a:r>
            <a:br>
              <a:rPr lang="en-US" sz="2400" b="1" dirty="0"/>
            </a:br>
            <a:r>
              <a:rPr lang="en-US" sz="2400" b="1" dirty="0"/>
              <a:t/>
            </a:r>
            <a:br>
              <a:rPr lang="en-US" sz="2400" b="1" dirty="0"/>
            </a:br>
            <a:r>
              <a:rPr lang="en-US" sz="2400" b="1" dirty="0" smtClean="0"/>
              <a:t>	</a:t>
            </a:r>
            <a:r>
              <a:rPr lang="en-US" sz="1800" dirty="0" smtClean="0"/>
              <a:t>In </a:t>
            </a:r>
            <a:r>
              <a:rPr lang="en-US" sz="1800" dirty="0" smtClean="0"/>
              <a:t>many institutional settings such as colleges, universities, hostels, and corporate campuses, managing mess facilities efficiently is crucial for both the administrators and the users. The traditional methods of managing mess operations, including manual record-keeping, cash transactions, and paper-based communication, often lead to inefficiencies, inaccuracies, and increased administrative burden.</a:t>
            </a:r>
            <a:br>
              <a:rPr lang="en-US" sz="1800" dirty="0" smtClean="0"/>
            </a:br>
            <a:r>
              <a:rPr lang="en-US" sz="1800" dirty="0" smtClean="0"/>
              <a:t>	The </a:t>
            </a:r>
            <a:r>
              <a:rPr lang="en-US" sz="1800" dirty="0" smtClean="0"/>
              <a:t>Mess Management System aims to address these challenges by providing a comprehensive digital solution to streamline the entire process of managing mess facilities. The system will automate various tasks related to menu planning, meal ordering, inventory management, billing, and communication, thereby enhancing operational efficiency, improving user experience, and reducing administrative overhead.</a:t>
            </a:r>
            <a:r>
              <a:rPr lang="en-US" sz="1200" dirty="0" smtClean="0"/>
              <a:t/>
            </a:r>
            <a:br>
              <a:rPr lang="en-US" sz="1200" dirty="0" smtClean="0"/>
            </a:br>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DBB60-3489-C70E-E0A6-2C0A7BC9946D}"/>
              </a:ext>
            </a:extLst>
          </p:cNvPr>
          <p:cNvSpPr>
            <a:spLocks noGrp="1"/>
          </p:cNvSpPr>
          <p:nvPr>
            <p:ph type="title"/>
          </p:nvPr>
        </p:nvSpPr>
        <p:spPr>
          <a:xfrm>
            <a:off x="311700" y="445025"/>
            <a:ext cx="8520600" cy="523220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r>
              <a:rPr lang="en-US" sz="2400" b="1" dirty="0"/>
              <a:t/>
            </a:r>
            <a:br>
              <a:rPr lang="en-US" sz="2400" b="1" dirty="0"/>
            </a:br>
            <a:r>
              <a:rPr lang="en-US" sz="2400" b="1" dirty="0">
                <a:solidFill>
                  <a:srgbClr val="1F1F1F"/>
                </a:solidFill>
                <a:latin typeface="Times New Roman"/>
              </a:rPr>
              <a:t>Aim:</a:t>
            </a:r>
            <a:endParaRPr lang="en-US" sz="2400" b="1" dirty="0">
              <a:solidFill>
                <a:srgbClr val="262626"/>
              </a:solidFill>
              <a:latin typeface="Times New Roman"/>
            </a:endParaRPr>
          </a:p>
          <a:p>
            <a:r>
              <a:rPr lang="en-US" sz="2000" dirty="0">
                <a:solidFill>
                  <a:srgbClr val="1F1F1F"/>
                </a:solidFill>
              </a:rPr>
              <a:t>  </a:t>
            </a:r>
            <a:r>
              <a:rPr lang="en-US" sz="1600" dirty="0">
                <a:solidFill>
                  <a:srgbClr val="1F1F1F"/>
                </a:solidFill>
              </a:rPr>
              <a:t> </a:t>
            </a:r>
            <a:r>
              <a:rPr lang="en-US" sz="1600" dirty="0" smtClean="0">
                <a:solidFill>
                  <a:srgbClr val="1F1F1F"/>
                </a:solidFill>
              </a:rPr>
              <a:t>	</a:t>
            </a:r>
            <a:r>
              <a:rPr lang="en-US" sz="1800" dirty="0" smtClean="0"/>
              <a:t>The </a:t>
            </a:r>
            <a:r>
              <a:rPr lang="en-US" sz="1800" dirty="0" smtClean="0"/>
              <a:t>aim of the Mess Management System project is to develop a comprehensive digital solution that optimizes the management of mess facilities in institutional settings such as colleges, universities, hostels, and </a:t>
            </a:r>
            <a:r>
              <a:rPr lang="en-US" sz="1800" dirty="0" smtClean="0"/>
              <a:t>corporate</a:t>
            </a:r>
            <a:br>
              <a:rPr lang="en-US" sz="1800" dirty="0" smtClean="0"/>
            </a:br>
            <a:r>
              <a:rPr lang="en-US" sz="1800" dirty="0" smtClean="0"/>
              <a:t>campuses</a:t>
            </a:r>
            <a:r>
              <a:rPr lang="en-US" sz="1800" dirty="0" smtClean="0"/>
              <a:t>.</a:t>
            </a:r>
            <a:r>
              <a:rPr lang="en-US" sz="2800" dirty="0"/>
              <a:t/>
            </a:r>
            <a:br>
              <a:rPr lang="en-US" sz="2800" dirty="0"/>
            </a:br>
            <a:r>
              <a:rPr lang="en-US" sz="2400" b="1" dirty="0">
                <a:solidFill>
                  <a:srgbClr val="1F1F1F"/>
                </a:solidFill>
                <a:latin typeface="Times New Roman"/>
              </a:rPr>
              <a:t>Objectives: </a:t>
            </a:r>
            <a:endParaRPr lang="en-US" sz="2400" b="1" dirty="0">
              <a:latin typeface="Times New Roman"/>
            </a:endParaRPr>
          </a:p>
          <a:p>
            <a:pPr marL="342900" indent="-342900">
              <a:buFont typeface="Arial" pitchFamily="34" charset="0"/>
              <a:buChar char="•"/>
            </a:pPr>
            <a:r>
              <a:rPr lang="en-US" sz="1800" dirty="0" smtClean="0"/>
              <a:t>1.Automate </a:t>
            </a:r>
            <a:r>
              <a:rPr lang="en-US" sz="1800" dirty="0" smtClean="0"/>
              <a:t>menu planning, ordering, and billing processes</a:t>
            </a:r>
            <a:r>
              <a:rPr lang="en-US" sz="1800" dirty="0" smtClean="0"/>
              <a:t>.</a:t>
            </a:r>
            <a:r>
              <a:rPr lang="en-US" sz="1800" dirty="0" smtClean="0"/>
              <a:t/>
            </a:r>
            <a:br>
              <a:rPr lang="en-US" sz="1800" dirty="0" smtClean="0"/>
            </a:br>
            <a:r>
              <a:rPr lang="en-US" sz="1800" dirty="0" smtClean="0"/>
              <a:t>2.Provide </a:t>
            </a:r>
            <a:r>
              <a:rPr lang="en-US" sz="1800" dirty="0" smtClean="0"/>
              <a:t>real-time insights for data-driven decision-making.</a:t>
            </a:r>
            <a:br>
              <a:rPr lang="en-US" sz="1800" dirty="0" smtClean="0"/>
            </a:br>
            <a:r>
              <a:rPr lang="en-US" sz="1800" dirty="0" smtClean="0"/>
              <a:t>3.Ensure </a:t>
            </a:r>
            <a:r>
              <a:rPr lang="en-US" sz="1800" dirty="0" smtClean="0"/>
              <a:t>transparent billing and accountability.</a:t>
            </a:r>
            <a:br>
              <a:rPr lang="en-US" sz="1800" dirty="0" smtClean="0"/>
            </a:br>
            <a:r>
              <a:rPr lang="en-US" sz="1800" dirty="0" smtClean="0"/>
              <a:t>4.Facilitate </a:t>
            </a:r>
            <a:r>
              <a:rPr lang="en-US" sz="1800" dirty="0" smtClean="0"/>
              <a:t>effective communication between administrators and users.</a:t>
            </a:r>
            <a:r>
              <a:rPr lang="en-US" sz="2400" dirty="0" smtClean="0"/>
              <a:t/>
            </a:r>
            <a:br>
              <a:rPr lang="en-US" sz="2400" dirty="0" smtClean="0"/>
            </a:br>
            <a:r>
              <a:rPr lang="en-US" sz="2400" dirty="0"/>
              <a:t/>
            </a:r>
            <a:br>
              <a:rPr lang="en-US" sz="2400" dirty="0"/>
            </a:br>
            <a:endParaRPr lang="en-US" sz="24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700" y="445025"/>
            <a:ext cx="8568225" cy="2739211"/>
          </a:xfr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Proposed Solution</a:t>
            </a:r>
            <a:r>
              <a:rPr lang="en-US" sz="2400" b="1" dirty="0"/>
              <a:t/>
            </a:r>
            <a:br>
              <a:rPr lang="en-US" sz="2400" b="1" dirty="0"/>
            </a:br>
            <a:r>
              <a:rPr lang="en-US" sz="2400" b="1" dirty="0" smtClean="0"/>
              <a:t>	</a:t>
            </a:r>
            <a:r>
              <a:rPr lang="en-US" sz="1800" dirty="0" smtClean="0">
                <a:latin typeface="+mn-lt"/>
              </a:rPr>
              <a:t>The </a:t>
            </a:r>
            <a:r>
              <a:rPr lang="en-US" sz="1800" dirty="0" smtClean="0">
                <a:latin typeface="+mn-lt"/>
              </a:rPr>
              <a:t>proposed solution for the Mess Management System project involves the development of a comprehensive software platform that integrates various modules to streamline the management of mess facilities in institutional settings. The system will leverage modern technologies and best practices to address the key challenges faced in traditional mess operations.</a:t>
            </a:r>
            <a:r>
              <a:rPr lang="en-US" sz="1800" dirty="0">
                <a:latin typeface="+mn-lt"/>
              </a:rPr>
              <a:t/>
            </a:r>
            <a:br>
              <a:rPr lang="en-US" sz="1800" dirty="0">
                <a:latin typeface="+mn-lt"/>
              </a:rPr>
            </a:br>
            <a:r>
              <a:rPr lang="en-US" sz="1600" dirty="0">
                <a:latin typeface="Times New Roman"/>
              </a:rPr>
              <a:t/>
            </a:r>
            <a:br>
              <a:rPr lang="en-US" sz="1600" dirty="0">
                <a:latin typeface="Times New Roman"/>
              </a:rPr>
            </a:br>
            <a:r>
              <a:rPr lang="en-US" sz="1800" dirty="0"/>
              <a:t/>
            </a:r>
            <a:br>
              <a:rPr lang="en-US" sz="1800" dirty="0"/>
            </a:br>
            <a:endParaRPr lang="en-US" sz="1800" dirty="0">
              <a:solidFill>
                <a:schemeClr val="tx1"/>
              </a:solidFill>
              <a:latin typeface="Times New Roman"/>
            </a:endParaRPr>
          </a:p>
        </p:txBody>
      </p:sp>
    </p:spTree>
    <p:extLst>
      <p:ext uri="{BB962C8B-B14F-4D97-AF65-F5344CB8AC3E}">
        <p14:creationId xmlns:p14="http://schemas.microsoft.com/office/powerpoint/2010/main" xmlns=""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3293209"/>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rPr>
              <a:t>System Architecture</a:t>
            </a:r>
            <a:r>
              <a:rPr lang="en-US" sz="1600" b="1"/>
              <a:t/>
            </a:r>
            <a:br>
              <a:rPr lang="en-US" sz="1600" b="1"/>
            </a:br>
            <a:r>
              <a:rPr lang="en-US" sz="2000"/>
              <a:t>The user interface (UI) is the point of human-computer interaction and communication in </a:t>
            </a:r>
            <a:r>
              <a:rPr lang="en-US" sz="2000">
                <a:solidFill>
                  <a:srgbClr val="1F1F1F"/>
                </a:solidFill>
              </a:rPr>
              <a:t>Client Application: Handles user interaction and sends CRUD requests.</a:t>
            </a:r>
            <a:endParaRPr lang="en-US" sz="2000"/>
          </a:p>
          <a:p>
            <a:pPr marL="342900" indent="-342900">
              <a:buChar char="•"/>
            </a:pPr>
            <a:r>
              <a:rPr lang="en-US" sz="2000">
                <a:solidFill>
                  <a:srgbClr val="1F1F1F"/>
                </a:solidFill>
              </a:rPr>
              <a:t>API Gateway: Receives requests and routes them to services.</a:t>
            </a:r>
            <a:r>
              <a:rPr lang="en-US" sz="2000"/>
              <a:t/>
            </a:r>
            <a:br>
              <a:rPr lang="en-US" sz="2000"/>
            </a:br>
            <a:r>
              <a:rPr lang="en-US" sz="2000">
                <a:solidFill>
                  <a:srgbClr val="1F1F1F"/>
                </a:solidFill>
              </a:rPr>
              <a:t>CRUD Service: Performs Create, Read, Update, and Delete operations on data.</a:t>
            </a:r>
            <a:endParaRPr lang="en-US" sz="2000"/>
          </a:p>
          <a:p>
            <a:pPr marL="342900" indent="-342900">
              <a:buChar char="•"/>
            </a:pPr>
            <a:r>
              <a:rPr lang="en-US" sz="2000">
                <a:solidFill>
                  <a:srgbClr val="1F1F1F"/>
                </a:solidFill>
              </a:rPr>
              <a:t>Data Storage: Stores and retrieves data efficiently and securely.</a:t>
            </a:r>
            <a:endParaRPr lang="en-US" sz="2000"/>
          </a:p>
          <a:p>
            <a:endParaRPr lang="en-US" sz="1600"/>
          </a:p>
          <a:p>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78E5F-86A5-ECAF-68D6-5878ABFD3AED}"/>
              </a:ext>
            </a:extLst>
          </p:cNvPr>
          <p:cNvSpPr>
            <a:spLocks noGrp="1"/>
          </p:cNvSpPr>
          <p:nvPr>
            <p:ph type="title"/>
          </p:nvPr>
        </p:nvSpPr>
        <p:spPr>
          <a:xfrm>
            <a:off x="311700" y="445025"/>
            <a:ext cx="8520600" cy="1754326"/>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System Deployment Approach</a:t>
            </a:r>
            <a:br>
              <a:rPr lang="en-US" sz="2400" b="1" dirty="0">
                <a:solidFill>
                  <a:srgbClr val="002060"/>
                </a:solidFill>
              </a:rPr>
            </a:br>
            <a:r>
              <a:rPr lang="en-US" sz="2400" b="1" dirty="0">
                <a:latin typeface="Arial" panose="020B0604020202020204" pitchFamily="34" charset="0"/>
                <a:cs typeface="Arial" panose="020B0604020202020204" pitchFamily="34" charset="0"/>
              </a:rPr>
              <a:t/>
            </a:r>
            <a:br>
              <a:rPr lang="en-US" sz="2400" b="1" dirty="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	</a:t>
            </a:r>
            <a:r>
              <a:rPr lang="en-US" sz="1800" dirty="0" smtClean="0"/>
              <a:t>The mess </a:t>
            </a:r>
            <a:r>
              <a:rPr lang="en-US" sz="1800" dirty="0" err="1" smtClean="0"/>
              <a:t>mangement</a:t>
            </a:r>
            <a:r>
              <a:rPr lang="en-US" sz="1800" dirty="0" smtClean="0"/>
              <a:t>  system employs </a:t>
            </a:r>
            <a:r>
              <a:rPr lang="en-US" sz="1800" dirty="0"/>
              <a:t>HTML for structure, CSS for design, and JavaScript </a:t>
            </a:r>
            <a:r>
              <a:rPr lang="en-US" sz="1800" dirty="0" smtClean="0"/>
              <a:t>for</a:t>
            </a:r>
            <a:r>
              <a:rPr lang="en-US" sz="1800" dirty="0"/>
              <a:t> </a:t>
            </a:r>
            <a:r>
              <a:rPr lang="en-US" sz="1800" dirty="0" smtClean="0"/>
              <a:t>interactive </a:t>
            </a:r>
            <a:r>
              <a:rPr lang="en-US" sz="1800" dirty="0"/>
              <a:t>features. This technology trio ensures a dynamic, visually appealing, and user-friendly digital </a:t>
            </a:r>
            <a:r>
              <a:rPr lang="en-US" sz="1800" dirty="0" smtClean="0"/>
              <a:t>ordering </a:t>
            </a:r>
            <a:r>
              <a:rPr lang="en-US" sz="1800" dirty="0" smtClean="0"/>
              <a:t>experience</a:t>
            </a:r>
            <a:r>
              <a:rPr lang="en-US" sz="1800" dirty="0"/>
              <a:t>.</a:t>
            </a:r>
            <a:endParaRPr lang="en-US" sz="1800" b="1" dirty="0"/>
          </a:p>
        </p:txBody>
      </p:sp>
    </p:spTree>
    <p:extLst>
      <p:ext uri="{BB962C8B-B14F-4D97-AF65-F5344CB8AC3E}">
        <p14:creationId xmlns:p14="http://schemas.microsoft.com/office/powerpoint/2010/main" xmlns=""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4708981"/>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Algorithm </a:t>
            </a:r>
            <a:br>
              <a:rPr lang="en-US" sz="2400" b="1" dirty="0">
                <a:solidFill>
                  <a:srgbClr val="002060"/>
                </a:solidFill>
              </a:rPr>
            </a:br>
            <a:r>
              <a:rPr lang="en-US" sz="1600" dirty="0" smtClean="0"/>
              <a:t/>
            </a:r>
            <a:br>
              <a:rPr lang="en-US" sz="1600" dirty="0" smtClean="0"/>
            </a:br>
            <a:r>
              <a:rPr lang="en-US" sz="1600" b="1" dirty="0" smtClean="0"/>
              <a:t>Menu Planning:</a:t>
            </a:r>
            <a:r>
              <a:rPr lang="en-US" sz="1600" dirty="0" smtClean="0"/>
              <a:t> Generate balanced menus considering dietary requirements, preferences, and cost-effectiveness, adjusting based on user feedback.</a:t>
            </a:r>
            <a:br>
              <a:rPr lang="en-US" sz="1600" dirty="0" smtClean="0"/>
            </a:br>
            <a:r>
              <a:rPr lang="en-US" sz="1600" b="1" dirty="0" smtClean="0"/>
              <a:t>Meal Ordering:</a:t>
            </a:r>
            <a:r>
              <a:rPr lang="en-US" sz="1600" dirty="0" smtClean="0"/>
              <a:t> Provide a user-friendly interface for meal selection, customization, and scheduling, with algorithms optimizing order processing and delivery.</a:t>
            </a:r>
            <a:br>
              <a:rPr lang="en-US" sz="1600" dirty="0" smtClean="0"/>
            </a:br>
            <a:r>
              <a:rPr lang="en-US" sz="1600" b="1" dirty="0" smtClean="0"/>
              <a:t>Inventory Management:</a:t>
            </a:r>
            <a:r>
              <a:rPr lang="en-US" sz="1600" dirty="0" smtClean="0"/>
              <a:t> Track inventory levels in real-time, automating replenishment based on thresholds and demand forecasts.</a:t>
            </a:r>
            <a:br>
              <a:rPr lang="en-US" sz="1600" dirty="0" smtClean="0"/>
            </a:br>
            <a:r>
              <a:rPr lang="en-US" sz="1600" b="1" dirty="0" smtClean="0"/>
              <a:t>Billing and Payment:</a:t>
            </a:r>
            <a:r>
              <a:rPr lang="en-US" sz="1600" dirty="0" smtClean="0"/>
              <a:t> Calculate accurate meal expenses, generate bills, and facilitate secure online payments with automated billing cycles and reminders.</a:t>
            </a:r>
            <a:br>
              <a:rPr lang="en-US" sz="1600" dirty="0" smtClean="0"/>
            </a:br>
            <a:r>
              <a:rPr lang="en-US" sz="1600" b="1" dirty="0" smtClean="0"/>
              <a:t>Communication:</a:t>
            </a:r>
            <a:r>
              <a:rPr lang="en-US" sz="1600" dirty="0" smtClean="0"/>
              <a:t> Establish communication channels for announcements, alerts, and feedback collection, with personalized messaging and engagement algorithms.</a:t>
            </a:r>
            <a:br>
              <a:rPr lang="en-US" sz="1600" dirty="0" smtClean="0"/>
            </a:br>
            <a:r>
              <a:rPr lang="en-US" sz="1600" dirty="0" smtClean="0"/>
              <a:t>	By </a:t>
            </a:r>
            <a:r>
              <a:rPr lang="en-US" sz="1600" dirty="0" smtClean="0"/>
              <a:t>deploying the system on cloud infrastructure and implementing algorithms for efficient operations, the Mess Management System can effectively streamline mess operations in institutional settings.</a:t>
            </a:r>
            <a:r>
              <a:rPr lang="en-US" dirty="0" smtClean="0"/>
              <a:t/>
            </a:r>
            <a:br>
              <a:rPr lang="en-US" dirty="0" smtClean="0"/>
            </a:br>
            <a:r>
              <a:rPr lang="en-US" dirty="0"/>
              <a:t/>
            </a:r>
            <a:br>
              <a:rPr lang="en-US" dirty="0"/>
            </a:br>
            <a:endParaRPr lang="en-US" dirty="0"/>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87</TotalTime>
  <Words>118</Words>
  <Application>Microsoft Office PowerPoint</Application>
  <PresentationFormat>On-screen Show (16:9)</PresentationFormat>
  <Paragraphs>56</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Slide 1</vt:lpstr>
      <vt:lpstr>Slide 2</vt:lpstr>
      <vt:lpstr>Abstract  The Mess Management System (MMS) is an innovative software solution designed to enhance the efficiency and effectiveness of managing dining operations in various establishments, such as college campuses, corporate offices, and military bases. The system leverages technology to automate and streamline key aspects of mess management, including meal planning, inventory control, billing, and communication.      </vt:lpstr>
      <vt:lpstr>Problem Statement   In many institutional settings such as colleges, universities, hostels, and corporate campuses, managing mess facilities efficiently is crucial for both the administrators and the users. The traditional methods of managing mess operations, including manual record-keeping, cash transactions, and paper-based communication, often lead to inefficiencies, inaccuracies, and increased administrative burden.  The Mess Management System aims to address these challenges by providing a comprehensive digital solution to streamline the entire process of managing mess facilities. The system will automate various tasks related to menu planning, meal ordering, inventory management, billing, and communication, thereby enhancing operational efficiency, improving user experience, and reducing administrative overhead.   </vt:lpstr>
      <vt:lpstr>Aim and Objective  Aim:     The aim of the Mess Management System project is to develop a comprehensive digital solution that optimizes the management of mess facilities in institutional settings such as colleges, universities, hostels, and corporate campuses. Objectives:  1.Automate menu planning, ordering, and billing processes. 2.Provide real-time insights for data-driven decision-making. 3.Ensure transparent billing and accountability. 4.Facilitate effective communication between administrators and users.    </vt:lpstr>
      <vt:lpstr>Proposed Solution  The proposed solution for the Mess Management System project involves the development of a comprehensive software platform that integrates various modules to streamline the management of mess facilities in institutional settings. The system will leverage modern technologies and best practices to address the key challenges faced in traditional mess operations.   </vt:lpstr>
      <vt:lpstr>System Architecture The user interface (UI) is the point of human-computer interaction and communication in Client Application: Handles user interaction and sends CRUD requests. API Gateway: Receives requests and routes them to services. CRUD Service: Performs Create, Read, Update, and Delete operations on data. Data Storage: Stores and retrieves data efficiently and securely.  </vt:lpstr>
      <vt:lpstr>System Deployment Approach   The mess mangement  system employs HTML for structure, CSS for design, and JavaScript for interactive features. This technology trio ensures a dynamic, visually appealing, and user-friendly digital ordering experience.</vt:lpstr>
      <vt:lpstr>Algorithm   Menu Planning: Generate balanced menus considering dietary requirements, preferences, and cost-effectiveness, adjusting based on user feedback. Meal Ordering: Provide a user-friendly interface for meal selection, customization, and scheduling, with algorithms optimizing order processing and delivery. Inventory Management: Track inventory levels in real-time, automating replenishment based on thresholds and demand forecasts. Billing and Payment: Calculate accurate meal expenses, generate bills, and facilitate secure online payments with automated billing cycles and reminders. Communication: Establish communication channels for announcements, alerts, and feedback collection, with personalized messaging and engagement algorithms.  By deploying the system on cloud infrastructure and implementing algorithms for efficient operations, the Mess Management System can effectively streamline mess operations in institutional settings.   </vt:lpstr>
      <vt:lpstr>Conclusion  In conclusion, the implementation of a mess management system offers numerous benefits and advantages for various organizations, such as educational institutions, military barracks, and corporate offices. This system streamlines the entire process of managing and organizing meals, resulting in improved efficiency, cost savings, and enhanced customer satisfaction.  Firstly, a mess management system automates several tasks that were previously time-consuming and prone to errors. It simplifies meal planning, menu creation, inventory management, and procurement processes, ensuring that the right quantity of ingredients is available at the right time. This automation reduces manual effort, minimizes human error, and optimizes resource allocation, leading to significant time and cost savings.  </vt:lpstr>
      <vt:lpstr>Future Scope  The Mess Management System has potential for further enhancements and additions. Some possible future developments include:   Integration of Artificial Intelligence (AI): Incorporating AI algorithms can help the MMS analyze user preferences, dietary restrictions, and consumption patterns to offer personalized menu suggestions. AI-powered chatbots can also provide instant assistance and respond to user queries, enhancing the overall user experience.   Mobile Application Development: Developing a dedicated mobile application for the MMS can enable users to access menus, make reservations, provide feedback, and receive notifications conveniently on their smartphones. This would increase user engagement and accessibility.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STARC</cp:lastModifiedBy>
  <cp:revision>308</cp:revision>
  <dcterms:modified xsi:type="dcterms:W3CDTF">2024-03-21T20:29:45Z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