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3D10CD-6B16-476E-A93C-93D6F94171D3}">
          <p14:sldIdLst>
            <p14:sldId id="256"/>
            <p14:sldId id="257"/>
            <p14:sldId id="258"/>
            <p14:sldId id="260"/>
            <p14:sldId id="259"/>
            <p14:sldId id="261"/>
            <p14:sldId id="262"/>
          </p14:sldIdLst>
        </p14:section>
        <p14:section name="Untitled Section" id="{253E4873-D910-4EF4-93A3-8F4CB65ED4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B65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612D0-541A-4129-A0BE-B3062EE86305}" v="746" dt="2022-01-11T08:41:2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P, Kaviya (Cognizant)" userId="a263336e-0ce3-4429-981f-3da6b7a265cd" providerId="ADAL" clId="{2A0612D0-541A-4129-A0BE-B3062EE86305}"/>
    <pc:docChg chg="undo custSel addSld delSld modSld sldOrd modSection">
      <pc:chgData name="Sri P, Kaviya (Cognizant)" userId="a263336e-0ce3-4429-981f-3da6b7a265cd" providerId="ADAL" clId="{2A0612D0-541A-4129-A0BE-B3062EE86305}" dt="2022-01-11T08:41:29.044" v="1284" actId="20577"/>
      <pc:docMkLst>
        <pc:docMk/>
      </pc:docMkLst>
      <pc:sldChg chg="modSp mod">
        <pc:chgData name="Sri P, Kaviya (Cognizant)" userId="a263336e-0ce3-4429-981f-3da6b7a265cd" providerId="ADAL" clId="{2A0612D0-541A-4129-A0BE-B3062EE86305}" dt="2022-01-11T08:29:36.043" v="1186" actId="14100"/>
        <pc:sldMkLst>
          <pc:docMk/>
          <pc:sldMk cId="1524946325" sldId="256"/>
        </pc:sldMkLst>
        <pc:spChg chg="mod">
          <ac:chgData name="Sri P, Kaviya (Cognizant)" userId="a263336e-0ce3-4429-981f-3da6b7a265cd" providerId="ADAL" clId="{2A0612D0-541A-4129-A0BE-B3062EE86305}" dt="2022-01-11T07:57:13.187" v="919" actId="403"/>
          <ac:spMkLst>
            <pc:docMk/>
            <pc:sldMk cId="1524946325" sldId="256"/>
            <ac:spMk id="2" creationId="{42B3AD5D-40F2-48E9-A4FA-1E0A52293F50}"/>
          </ac:spMkLst>
        </pc:spChg>
        <pc:spChg chg="mod">
          <ac:chgData name="Sri P, Kaviya (Cognizant)" userId="a263336e-0ce3-4429-981f-3da6b7a265cd" providerId="ADAL" clId="{2A0612D0-541A-4129-A0BE-B3062EE86305}" dt="2022-01-11T08:29:36.043" v="1186" actId="14100"/>
          <ac:spMkLst>
            <pc:docMk/>
            <pc:sldMk cId="1524946325" sldId="256"/>
            <ac:spMk id="3" creationId="{95021DAB-41C1-44D7-835A-E660C46C27E3}"/>
          </ac:spMkLst>
        </pc:spChg>
      </pc:sldChg>
      <pc:sldChg chg="addSp delSp modSp mod">
        <pc:chgData name="Sri P, Kaviya (Cognizant)" userId="a263336e-0ce3-4429-981f-3da6b7a265cd" providerId="ADAL" clId="{2A0612D0-541A-4129-A0BE-B3062EE86305}" dt="2022-01-11T08:41:29.044" v="1284" actId="20577"/>
        <pc:sldMkLst>
          <pc:docMk/>
          <pc:sldMk cId="320752690" sldId="257"/>
        </pc:sldMkLst>
        <pc:spChg chg="mod">
          <ac:chgData name="Sri P, Kaviya (Cognizant)" userId="a263336e-0ce3-4429-981f-3da6b7a265cd" providerId="ADAL" clId="{2A0612D0-541A-4129-A0BE-B3062EE86305}" dt="2022-01-11T08:35:21.025" v="1242" actId="255"/>
          <ac:spMkLst>
            <pc:docMk/>
            <pc:sldMk cId="320752690" sldId="257"/>
            <ac:spMk id="2" creationId="{06B6CA14-DF0A-45C7-973B-27402B0680BA}"/>
          </ac:spMkLst>
        </pc:spChg>
        <pc:spChg chg="add del">
          <ac:chgData name="Sri P, Kaviya (Cognizant)" userId="a263336e-0ce3-4429-981f-3da6b7a265cd" providerId="ADAL" clId="{2A0612D0-541A-4129-A0BE-B3062EE86305}" dt="2022-01-11T08:04:33.079" v="972" actId="26606"/>
          <ac:spMkLst>
            <pc:docMk/>
            <pc:sldMk cId="320752690" sldId="257"/>
            <ac:spMk id="48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8:04:33.079" v="972" actId="26606"/>
          <ac:spMkLst>
            <pc:docMk/>
            <pc:sldMk cId="320752690" sldId="257"/>
            <ac:spMk id="50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8:04:33.079" v="972" actId="26606"/>
          <ac:spMkLst>
            <pc:docMk/>
            <pc:sldMk cId="320752690" sldId="257"/>
            <ac:spMk id="52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4:03.907" v="959" actId="26606"/>
          <ac:spMkLst>
            <pc:docMk/>
            <pc:sldMk cId="320752690" sldId="257"/>
            <ac:spMk id="54" creationId="{CDBCB3D0-62EC-4D8A-A9E7-991AF662DC1B}"/>
          </ac:spMkLst>
        </pc:spChg>
        <pc:spChg chg="add del">
          <ac:chgData name="Sri P, Kaviya (Cognizant)" userId="a263336e-0ce3-4429-981f-3da6b7a265cd" providerId="ADAL" clId="{2A0612D0-541A-4129-A0BE-B3062EE86305}" dt="2022-01-11T08:04:03.907" v="959" actId="26606"/>
          <ac:spMkLst>
            <pc:docMk/>
            <pc:sldMk cId="320752690" sldId="257"/>
            <ac:spMk id="56" creationId="{A890917F-0A64-4C0A-91F8-E4F6BE6AB857}"/>
          </ac:spMkLst>
        </pc:spChg>
        <pc:spChg chg="add del">
          <ac:chgData name="Sri P, Kaviya (Cognizant)" userId="a263336e-0ce3-4429-981f-3da6b7a265cd" providerId="ADAL" clId="{2A0612D0-541A-4129-A0BE-B3062EE86305}" dt="2022-01-11T06:40:28.375" v="8" actId="26606"/>
          <ac:spMkLst>
            <pc:docMk/>
            <pc:sldMk cId="320752690" sldId="257"/>
            <ac:spMk id="57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8:04:03.907" v="959" actId="26606"/>
          <ac:spMkLst>
            <pc:docMk/>
            <pc:sldMk cId="320752690" sldId="257"/>
            <ac:spMk id="60" creationId="{9044F20B-3F79-4BBD-A9B8-33672B6A4A84}"/>
          </ac:spMkLst>
        </pc:spChg>
        <pc:spChg chg="add del">
          <ac:chgData name="Sri P, Kaviya (Cognizant)" userId="a263336e-0ce3-4429-981f-3da6b7a265cd" providerId="ADAL" clId="{2A0612D0-541A-4129-A0BE-B3062EE86305}" dt="2022-01-11T06:40:28.375" v="8" actId="26606"/>
          <ac:spMkLst>
            <pc:docMk/>
            <pc:sldMk cId="320752690" sldId="257"/>
            <ac:spMk id="61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8:04:08.397" v="963" actId="26606"/>
          <ac:spMkLst>
            <pc:docMk/>
            <pc:sldMk cId="320752690" sldId="257"/>
            <ac:spMk id="62" creationId="{CDBCB3D0-62EC-4D8A-A9E7-991AF662DC1B}"/>
          </ac:spMkLst>
        </pc:spChg>
        <pc:spChg chg="add del">
          <ac:chgData name="Sri P, Kaviya (Cognizant)" userId="a263336e-0ce3-4429-981f-3da6b7a265cd" providerId="ADAL" clId="{2A0612D0-541A-4129-A0BE-B3062EE86305}" dt="2022-01-11T06:40:28.375" v="8" actId="26606"/>
          <ac:spMkLst>
            <pc:docMk/>
            <pc:sldMk cId="320752690" sldId="257"/>
            <ac:spMk id="65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4:08.397" v="963" actId="26606"/>
          <ac:spMkLst>
            <pc:docMk/>
            <pc:sldMk cId="320752690" sldId="257"/>
            <ac:spMk id="66" creationId="{A890917F-0A64-4C0A-91F8-E4F6BE6AB857}"/>
          </ac:spMkLst>
        </pc:spChg>
        <pc:spChg chg="add del">
          <ac:chgData name="Sri P, Kaviya (Cognizant)" userId="a263336e-0ce3-4429-981f-3da6b7a265cd" providerId="ADAL" clId="{2A0612D0-541A-4129-A0BE-B3062EE86305}" dt="2022-01-11T06:40:31.662" v="10" actId="26606"/>
          <ac:spMkLst>
            <pc:docMk/>
            <pc:sldMk cId="320752690" sldId="257"/>
            <ac:spMk id="67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6:40:31.662" v="10" actId="26606"/>
          <ac:spMkLst>
            <pc:docMk/>
            <pc:sldMk cId="320752690" sldId="257"/>
            <ac:spMk id="69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6:40:31.662" v="10" actId="26606"/>
          <ac:spMkLst>
            <pc:docMk/>
            <pc:sldMk cId="320752690" sldId="257"/>
            <ac:spMk id="71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6:40:33.087" v="12" actId="26606"/>
          <ac:spMkLst>
            <pc:docMk/>
            <pc:sldMk cId="320752690" sldId="257"/>
            <ac:spMk id="73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6:40:33.087" v="12" actId="26606"/>
          <ac:spMkLst>
            <pc:docMk/>
            <pc:sldMk cId="320752690" sldId="257"/>
            <ac:spMk id="75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6:40:33.087" v="12" actId="26606"/>
          <ac:spMkLst>
            <pc:docMk/>
            <pc:sldMk cId="320752690" sldId="257"/>
            <ac:spMk id="77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4:08.397" v="963" actId="26606"/>
          <ac:spMkLst>
            <pc:docMk/>
            <pc:sldMk cId="320752690" sldId="257"/>
            <ac:spMk id="78" creationId="{9044F20B-3F79-4BBD-A9B8-33672B6A4A84}"/>
          </ac:spMkLst>
        </pc:spChg>
        <pc:spChg chg="add del">
          <ac:chgData name="Sri P, Kaviya (Cognizant)" userId="a263336e-0ce3-4429-981f-3da6b7a265cd" providerId="ADAL" clId="{2A0612D0-541A-4129-A0BE-B3062EE86305}" dt="2022-01-11T06:40:36.726" v="14" actId="26606"/>
          <ac:spMkLst>
            <pc:docMk/>
            <pc:sldMk cId="320752690" sldId="257"/>
            <ac:spMk id="79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6:40:36.726" v="14" actId="26606"/>
          <ac:spMkLst>
            <pc:docMk/>
            <pc:sldMk cId="320752690" sldId="257"/>
            <ac:spMk id="81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6:40:36.726" v="14" actId="26606"/>
          <ac:spMkLst>
            <pc:docMk/>
            <pc:sldMk cId="320752690" sldId="257"/>
            <ac:spMk id="83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4:18.244" v="967" actId="26606"/>
          <ac:spMkLst>
            <pc:docMk/>
            <pc:sldMk cId="320752690" sldId="257"/>
            <ac:spMk id="84" creationId="{CDBCB3D0-62EC-4D8A-A9E7-991AF662DC1B}"/>
          </ac:spMkLst>
        </pc:spChg>
        <pc:spChg chg="add del">
          <ac:chgData name="Sri P, Kaviya (Cognizant)" userId="a263336e-0ce3-4429-981f-3da6b7a265cd" providerId="ADAL" clId="{2A0612D0-541A-4129-A0BE-B3062EE86305}" dt="2022-01-11T08:04:18.244" v="967" actId="26606"/>
          <ac:spMkLst>
            <pc:docMk/>
            <pc:sldMk cId="320752690" sldId="257"/>
            <ac:spMk id="86" creationId="{A890917F-0A64-4C0A-91F8-E4F6BE6AB857}"/>
          </ac:spMkLst>
        </pc:spChg>
        <pc:spChg chg="add del">
          <ac:chgData name="Sri P, Kaviya (Cognizant)" userId="a263336e-0ce3-4429-981f-3da6b7a265cd" providerId="ADAL" clId="{2A0612D0-541A-4129-A0BE-B3062EE86305}" dt="2022-01-11T08:04:18.244" v="967" actId="26606"/>
          <ac:spMkLst>
            <pc:docMk/>
            <pc:sldMk cId="320752690" sldId="257"/>
            <ac:spMk id="88" creationId="{9044F20B-3F79-4BBD-A9B8-33672B6A4A84}"/>
          </ac:spMkLst>
        </pc:spChg>
        <pc:spChg chg="add del">
          <ac:chgData name="Sri P, Kaviya (Cognizant)" userId="a263336e-0ce3-4429-981f-3da6b7a265cd" providerId="ADAL" clId="{2A0612D0-541A-4129-A0BE-B3062EE86305}" dt="2022-01-11T08:04:19.859" v="969" actId="26606"/>
          <ac:spMkLst>
            <pc:docMk/>
            <pc:sldMk cId="320752690" sldId="257"/>
            <ac:spMk id="90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8:04:19.859" v="969" actId="26606"/>
          <ac:spMkLst>
            <pc:docMk/>
            <pc:sldMk cId="320752690" sldId="257"/>
            <ac:spMk id="92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8:04:19.859" v="969" actId="26606"/>
          <ac:spMkLst>
            <pc:docMk/>
            <pc:sldMk cId="320752690" sldId="257"/>
            <ac:spMk id="94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4:33.035" v="971" actId="26606"/>
          <ac:spMkLst>
            <pc:docMk/>
            <pc:sldMk cId="320752690" sldId="257"/>
            <ac:spMk id="96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8:04:33.035" v="971" actId="26606"/>
          <ac:spMkLst>
            <pc:docMk/>
            <pc:sldMk cId="320752690" sldId="257"/>
            <ac:spMk id="98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8:04:33.035" v="971" actId="26606"/>
          <ac:spMkLst>
            <pc:docMk/>
            <pc:sldMk cId="320752690" sldId="257"/>
            <ac:spMk id="100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9:23.070" v="993" actId="26606"/>
          <ac:spMkLst>
            <pc:docMk/>
            <pc:sldMk cId="320752690" sldId="257"/>
            <ac:spMk id="102" creationId="{CDBCB3D0-62EC-4D8A-A9E7-991AF662DC1B}"/>
          </ac:spMkLst>
        </pc:spChg>
        <pc:spChg chg="add del">
          <ac:chgData name="Sri P, Kaviya (Cognizant)" userId="a263336e-0ce3-4429-981f-3da6b7a265cd" providerId="ADAL" clId="{2A0612D0-541A-4129-A0BE-B3062EE86305}" dt="2022-01-11T08:09:23.070" v="993" actId="26606"/>
          <ac:spMkLst>
            <pc:docMk/>
            <pc:sldMk cId="320752690" sldId="257"/>
            <ac:spMk id="104" creationId="{A890917F-0A64-4C0A-91F8-E4F6BE6AB857}"/>
          </ac:spMkLst>
        </pc:spChg>
        <pc:spChg chg="add del">
          <ac:chgData name="Sri P, Kaviya (Cognizant)" userId="a263336e-0ce3-4429-981f-3da6b7a265cd" providerId="ADAL" clId="{2A0612D0-541A-4129-A0BE-B3062EE86305}" dt="2022-01-11T08:09:23.070" v="993" actId="26606"/>
          <ac:spMkLst>
            <pc:docMk/>
            <pc:sldMk cId="320752690" sldId="257"/>
            <ac:spMk id="106" creationId="{9044F20B-3F79-4BBD-A9B8-33672B6A4A84}"/>
          </ac:spMkLst>
        </pc:spChg>
        <pc:spChg chg="add del">
          <ac:chgData name="Sri P, Kaviya (Cognizant)" userId="a263336e-0ce3-4429-981f-3da6b7a265cd" providerId="ADAL" clId="{2A0612D0-541A-4129-A0BE-B3062EE86305}" dt="2022-01-11T08:09:21.376" v="990" actId="26606"/>
          <ac:spMkLst>
            <pc:docMk/>
            <pc:sldMk cId="320752690" sldId="257"/>
            <ac:spMk id="111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8:09:21.376" v="990" actId="26606"/>
          <ac:spMkLst>
            <pc:docMk/>
            <pc:sldMk cId="320752690" sldId="257"/>
            <ac:spMk id="115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8:09:21.376" v="990" actId="26606"/>
          <ac:spMkLst>
            <pc:docMk/>
            <pc:sldMk cId="320752690" sldId="257"/>
            <ac:spMk id="119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09:23.007" v="992" actId="26606"/>
          <ac:spMkLst>
            <pc:docMk/>
            <pc:sldMk cId="320752690" sldId="257"/>
            <ac:spMk id="121" creationId="{86549CAF-504A-44ED-AD20-0880DCFE744A}"/>
          </ac:spMkLst>
        </pc:spChg>
        <pc:spChg chg="add del">
          <ac:chgData name="Sri P, Kaviya (Cognizant)" userId="a263336e-0ce3-4429-981f-3da6b7a265cd" providerId="ADAL" clId="{2A0612D0-541A-4129-A0BE-B3062EE86305}" dt="2022-01-11T08:09:23.007" v="992" actId="26606"/>
          <ac:spMkLst>
            <pc:docMk/>
            <pc:sldMk cId="320752690" sldId="257"/>
            <ac:spMk id="122" creationId="{CD6EC5AD-977D-4411-AC6F-5677D6D5CD0B}"/>
          </ac:spMkLst>
        </pc:spChg>
        <pc:spChg chg="add del">
          <ac:chgData name="Sri P, Kaviya (Cognizant)" userId="a263336e-0ce3-4429-981f-3da6b7a265cd" providerId="ADAL" clId="{2A0612D0-541A-4129-A0BE-B3062EE86305}" dt="2022-01-11T08:09:23.007" v="992" actId="26606"/>
          <ac:spMkLst>
            <pc:docMk/>
            <pc:sldMk cId="320752690" sldId="257"/>
            <ac:spMk id="123" creationId="{B318056C-6EA6-4474-B02E-6C914AE04DBC}"/>
          </ac:spMkLst>
        </pc:spChg>
        <pc:spChg chg="add del">
          <ac:chgData name="Sri P, Kaviya (Cognizant)" userId="a263336e-0ce3-4429-981f-3da6b7a265cd" providerId="ADAL" clId="{2A0612D0-541A-4129-A0BE-B3062EE86305}" dt="2022-01-11T08:09:23.007" v="992" actId="26606"/>
          <ac:spMkLst>
            <pc:docMk/>
            <pc:sldMk cId="320752690" sldId="257"/>
            <ac:spMk id="125" creationId="{1F5CD2AA-865E-46EF-BE02-B7F59735C5F1}"/>
          </ac:spMkLst>
        </pc:spChg>
        <pc:spChg chg="add del">
          <ac:chgData name="Sri P, Kaviya (Cognizant)" userId="a263336e-0ce3-4429-981f-3da6b7a265cd" providerId="ADAL" clId="{2A0612D0-541A-4129-A0BE-B3062EE86305}" dt="2022-01-11T08:09:23.007" v="992" actId="26606"/>
          <ac:spMkLst>
            <pc:docMk/>
            <pc:sldMk cId="320752690" sldId="257"/>
            <ac:spMk id="126" creationId="{9836E79C-DAF3-497B-8829-B578C6330EB9}"/>
          </ac:spMkLst>
        </pc:spChg>
        <pc:spChg chg="add del">
          <ac:chgData name="Sri P, Kaviya (Cognizant)" userId="a263336e-0ce3-4429-981f-3da6b7a265cd" providerId="ADAL" clId="{2A0612D0-541A-4129-A0BE-B3062EE86305}" dt="2022-01-11T08:09:23.007" v="992" actId="26606"/>
          <ac:spMkLst>
            <pc:docMk/>
            <pc:sldMk cId="320752690" sldId="257"/>
            <ac:spMk id="127" creationId="{96CBA651-59F0-4056-852B-7BA312B84B4B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29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31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33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35" creationId="{5CCD89DF-A084-43AD-9824-83BBBFC81EA5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37" creationId="{11767E27-DCFE-4AA0-B1A2-E019108D7A3E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38" creationId="{1C61BEF9-DC90-4AC9-8E25-ED5509D7A1DC}"/>
          </ac:spMkLst>
        </pc:spChg>
        <pc:spChg chg="add del">
          <ac:chgData name="Sri P, Kaviya (Cognizant)" userId="a263336e-0ce3-4429-981f-3da6b7a265cd" providerId="ADAL" clId="{2A0612D0-541A-4129-A0BE-B3062EE86305}" dt="2022-01-11T08:26:41.609" v="1180" actId="26606"/>
          <ac:spMkLst>
            <pc:docMk/>
            <pc:sldMk cId="320752690" sldId="257"/>
            <ac:spMk id="139" creationId="{D64306F4-D304-4F4E-9B08-A8036AF82123}"/>
          </ac:spMkLst>
        </pc:spChg>
        <pc:graphicFrameChg chg="mod modGraphic">
          <ac:chgData name="Sri P, Kaviya (Cognizant)" userId="a263336e-0ce3-4429-981f-3da6b7a265cd" providerId="ADAL" clId="{2A0612D0-541A-4129-A0BE-B3062EE86305}" dt="2022-01-11T08:41:29.044" v="1284" actId="20577"/>
          <ac:graphicFrameMkLst>
            <pc:docMk/>
            <pc:sldMk cId="320752690" sldId="257"/>
            <ac:graphicFrameMk id="5" creationId="{2B57727E-6FFD-4A22-9BE5-52E89A5423E8}"/>
          </ac:graphicFrameMkLst>
        </pc:graphicFrameChg>
        <pc:picChg chg="add del">
          <ac:chgData name="Sri P, Kaviya (Cognizant)" userId="a263336e-0ce3-4429-981f-3da6b7a265cd" providerId="ADAL" clId="{2A0612D0-541A-4129-A0BE-B3062EE86305}" dt="2022-01-11T08:04:33.079" v="972" actId="26606"/>
          <ac:picMkLst>
            <pc:docMk/>
            <pc:sldMk cId="320752690" sldId="257"/>
            <ac:picMk id="49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8:04:33.079" v="972" actId="26606"/>
          <ac:picMkLst>
            <pc:docMk/>
            <pc:sldMk cId="320752690" sldId="257"/>
            <ac:picMk id="51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4:03.907" v="959" actId="26606"/>
          <ac:picMkLst>
            <pc:docMk/>
            <pc:sldMk cId="320752690" sldId="257"/>
            <ac:picMk id="55" creationId="{62C758D7-9BCC-44AD-98FB-A68CA52677FA}"/>
          </ac:picMkLst>
        </pc:picChg>
        <pc:picChg chg="add del">
          <ac:chgData name="Sri P, Kaviya (Cognizant)" userId="a263336e-0ce3-4429-981f-3da6b7a265cd" providerId="ADAL" clId="{2A0612D0-541A-4129-A0BE-B3062EE86305}" dt="2022-01-11T08:04:03.907" v="959" actId="26606"/>
          <ac:picMkLst>
            <pc:docMk/>
            <pc:sldMk cId="320752690" sldId="257"/>
            <ac:picMk id="58" creationId="{938C8E05-3629-4B19-A965-0C926F9DE4F3}"/>
          </ac:picMkLst>
        </pc:picChg>
        <pc:picChg chg="add del">
          <ac:chgData name="Sri P, Kaviya (Cognizant)" userId="a263336e-0ce3-4429-981f-3da6b7a265cd" providerId="ADAL" clId="{2A0612D0-541A-4129-A0BE-B3062EE86305}" dt="2022-01-11T06:40:28.375" v="8" actId="26606"/>
          <ac:picMkLst>
            <pc:docMk/>
            <pc:sldMk cId="320752690" sldId="257"/>
            <ac:picMk id="59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6:40:28.375" v="8" actId="26606"/>
          <ac:picMkLst>
            <pc:docMk/>
            <pc:sldMk cId="320752690" sldId="257"/>
            <ac:picMk id="63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4:08.397" v="963" actId="26606"/>
          <ac:picMkLst>
            <pc:docMk/>
            <pc:sldMk cId="320752690" sldId="257"/>
            <ac:picMk id="64" creationId="{62C758D7-9BCC-44AD-98FB-A68CA52677FA}"/>
          </ac:picMkLst>
        </pc:picChg>
        <pc:picChg chg="add del">
          <ac:chgData name="Sri P, Kaviya (Cognizant)" userId="a263336e-0ce3-4429-981f-3da6b7a265cd" providerId="ADAL" clId="{2A0612D0-541A-4129-A0BE-B3062EE86305}" dt="2022-01-11T06:40:31.662" v="10" actId="26606"/>
          <ac:picMkLst>
            <pc:docMk/>
            <pc:sldMk cId="320752690" sldId="257"/>
            <ac:picMk id="68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6:40:31.662" v="10" actId="26606"/>
          <ac:picMkLst>
            <pc:docMk/>
            <pc:sldMk cId="320752690" sldId="257"/>
            <ac:picMk id="70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4:08.397" v="963" actId="26606"/>
          <ac:picMkLst>
            <pc:docMk/>
            <pc:sldMk cId="320752690" sldId="257"/>
            <ac:picMk id="72" creationId="{938C8E05-3629-4B19-A965-0C926F9DE4F3}"/>
          </ac:picMkLst>
        </pc:picChg>
        <pc:picChg chg="add del">
          <ac:chgData name="Sri P, Kaviya (Cognizant)" userId="a263336e-0ce3-4429-981f-3da6b7a265cd" providerId="ADAL" clId="{2A0612D0-541A-4129-A0BE-B3062EE86305}" dt="2022-01-11T06:40:33.087" v="12" actId="26606"/>
          <ac:picMkLst>
            <pc:docMk/>
            <pc:sldMk cId="320752690" sldId="257"/>
            <ac:picMk id="74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6:40:33.087" v="12" actId="26606"/>
          <ac:picMkLst>
            <pc:docMk/>
            <pc:sldMk cId="320752690" sldId="257"/>
            <ac:picMk id="76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6:40:36.726" v="14" actId="26606"/>
          <ac:picMkLst>
            <pc:docMk/>
            <pc:sldMk cId="320752690" sldId="257"/>
            <ac:picMk id="80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6:40:36.726" v="14" actId="26606"/>
          <ac:picMkLst>
            <pc:docMk/>
            <pc:sldMk cId="320752690" sldId="257"/>
            <ac:picMk id="82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4:18.244" v="967" actId="26606"/>
          <ac:picMkLst>
            <pc:docMk/>
            <pc:sldMk cId="320752690" sldId="257"/>
            <ac:picMk id="85" creationId="{62C758D7-9BCC-44AD-98FB-A68CA52677FA}"/>
          </ac:picMkLst>
        </pc:picChg>
        <pc:picChg chg="add del">
          <ac:chgData name="Sri P, Kaviya (Cognizant)" userId="a263336e-0ce3-4429-981f-3da6b7a265cd" providerId="ADAL" clId="{2A0612D0-541A-4129-A0BE-B3062EE86305}" dt="2022-01-11T08:04:18.244" v="967" actId="26606"/>
          <ac:picMkLst>
            <pc:docMk/>
            <pc:sldMk cId="320752690" sldId="257"/>
            <ac:picMk id="87" creationId="{938C8E05-3629-4B19-A965-0C926F9DE4F3}"/>
          </ac:picMkLst>
        </pc:picChg>
        <pc:picChg chg="add del">
          <ac:chgData name="Sri P, Kaviya (Cognizant)" userId="a263336e-0ce3-4429-981f-3da6b7a265cd" providerId="ADAL" clId="{2A0612D0-541A-4129-A0BE-B3062EE86305}" dt="2022-01-11T08:04:19.859" v="969" actId="26606"/>
          <ac:picMkLst>
            <pc:docMk/>
            <pc:sldMk cId="320752690" sldId="257"/>
            <ac:picMk id="91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8:04:19.859" v="969" actId="26606"/>
          <ac:picMkLst>
            <pc:docMk/>
            <pc:sldMk cId="320752690" sldId="257"/>
            <ac:picMk id="93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4:33.035" v="971" actId="26606"/>
          <ac:picMkLst>
            <pc:docMk/>
            <pc:sldMk cId="320752690" sldId="257"/>
            <ac:picMk id="97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8:04:33.035" v="971" actId="26606"/>
          <ac:picMkLst>
            <pc:docMk/>
            <pc:sldMk cId="320752690" sldId="257"/>
            <ac:picMk id="99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9:23.070" v="993" actId="26606"/>
          <ac:picMkLst>
            <pc:docMk/>
            <pc:sldMk cId="320752690" sldId="257"/>
            <ac:picMk id="103" creationId="{62C758D7-9BCC-44AD-98FB-A68CA52677FA}"/>
          </ac:picMkLst>
        </pc:picChg>
        <pc:picChg chg="add del">
          <ac:chgData name="Sri P, Kaviya (Cognizant)" userId="a263336e-0ce3-4429-981f-3da6b7a265cd" providerId="ADAL" clId="{2A0612D0-541A-4129-A0BE-B3062EE86305}" dt="2022-01-11T08:09:23.070" v="993" actId="26606"/>
          <ac:picMkLst>
            <pc:docMk/>
            <pc:sldMk cId="320752690" sldId="257"/>
            <ac:picMk id="105" creationId="{938C8E05-3629-4B19-A965-0C926F9DE4F3}"/>
          </ac:picMkLst>
        </pc:picChg>
        <pc:picChg chg="add del">
          <ac:chgData name="Sri P, Kaviya (Cognizant)" userId="a263336e-0ce3-4429-981f-3da6b7a265cd" providerId="ADAL" clId="{2A0612D0-541A-4129-A0BE-B3062EE86305}" dt="2022-01-11T08:09:21.376" v="990" actId="26606"/>
          <ac:picMkLst>
            <pc:docMk/>
            <pc:sldMk cId="320752690" sldId="257"/>
            <ac:picMk id="113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8:09:21.376" v="990" actId="26606"/>
          <ac:picMkLst>
            <pc:docMk/>
            <pc:sldMk cId="320752690" sldId="257"/>
            <ac:picMk id="117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09:23.007" v="992" actId="26606"/>
          <ac:picMkLst>
            <pc:docMk/>
            <pc:sldMk cId="320752690" sldId="257"/>
            <ac:picMk id="124" creationId="{83DC4F7D-6CBC-4B88-80C9-3E5BBFA8D75E}"/>
          </ac:picMkLst>
        </pc:picChg>
        <pc:picChg chg="add del">
          <ac:chgData name="Sri P, Kaviya (Cognizant)" userId="a263336e-0ce3-4429-981f-3da6b7a265cd" providerId="ADAL" clId="{2A0612D0-541A-4129-A0BE-B3062EE86305}" dt="2022-01-11T08:26:41.609" v="1180" actId="26606"/>
          <ac:picMkLst>
            <pc:docMk/>
            <pc:sldMk cId="320752690" sldId="257"/>
            <ac:picMk id="130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8:26:41.609" v="1180" actId="26606"/>
          <ac:picMkLst>
            <pc:docMk/>
            <pc:sldMk cId="320752690" sldId="257"/>
            <ac:picMk id="132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8:26:41.609" v="1180" actId="26606"/>
          <ac:picMkLst>
            <pc:docMk/>
            <pc:sldMk cId="320752690" sldId="257"/>
            <ac:picMk id="136" creationId="{842DB508-57AC-4491-A95B-0A00DE260814}"/>
          </ac:picMkLst>
        </pc:picChg>
        <pc:picChg chg="add del">
          <ac:chgData name="Sri P, Kaviya (Cognizant)" userId="a263336e-0ce3-4429-981f-3da6b7a265cd" providerId="ADAL" clId="{2A0612D0-541A-4129-A0BE-B3062EE86305}" dt="2022-01-11T08:26:41.609" v="1180" actId="26606"/>
          <ac:picMkLst>
            <pc:docMk/>
            <pc:sldMk cId="320752690" sldId="257"/>
            <ac:picMk id="140" creationId="{8FACC571-ABDB-4C1F-8A8B-53E362E11388}"/>
          </ac:picMkLst>
        </pc:picChg>
        <pc:picChg chg="add del">
          <ac:chgData name="Sri P, Kaviya (Cognizant)" userId="a263336e-0ce3-4429-981f-3da6b7a265cd" providerId="ADAL" clId="{2A0612D0-541A-4129-A0BE-B3062EE86305}" dt="2022-01-11T08:26:41.609" v="1180" actId="26606"/>
          <ac:picMkLst>
            <pc:docMk/>
            <pc:sldMk cId="320752690" sldId="257"/>
            <ac:picMk id="141" creationId="{F486E5BD-1557-41D9-A119-D5F62647ABB1}"/>
          </ac:picMkLst>
        </pc:picChg>
      </pc:sldChg>
      <pc:sldChg chg="addSp delSp modSp mod">
        <pc:chgData name="Sri P, Kaviya (Cognizant)" userId="a263336e-0ce3-4429-981f-3da6b7a265cd" providerId="ADAL" clId="{2A0612D0-541A-4129-A0BE-B3062EE86305}" dt="2022-01-11T08:39:47.531" v="1268" actId="255"/>
        <pc:sldMkLst>
          <pc:docMk/>
          <pc:sldMk cId="538688078" sldId="258"/>
        </pc:sldMkLst>
        <pc:spChg chg="mod">
          <ac:chgData name="Sri P, Kaviya (Cognizant)" userId="a263336e-0ce3-4429-981f-3da6b7a265cd" providerId="ADAL" clId="{2A0612D0-541A-4129-A0BE-B3062EE86305}" dt="2022-01-11T08:32:37.383" v="1210" actId="255"/>
          <ac:spMkLst>
            <pc:docMk/>
            <pc:sldMk cId="538688078" sldId="258"/>
            <ac:spMk id="2" creationId="{2C64FAC4-812D-4435-8D94-4AD9BDFF0F19}"/>
          </ac:spMkLst>
        </pc:spChg>
        <pc:spChg chg="del">
          <ac:chgData name="Sri P, Kaviya (Cognizant)" userId="a263336e-0ce3-4429-981f-3da6b7a265cd" providerId="ADAL" clId="{2A0612D0-541A-4129-A0BE-B3062EE86305}" dt="2022-01-11T06:47:02.962" v="73" actId="21"/>
          <ac:spMkLst>
            <pc:docMk/>
            <pc:sldMk cId="538688078" sldId="258"/>
            <ac:spMk id="3" creationId="{ED550C18-694A-4935-A1A4-AB925D8A08A4}"/>
          </ac:spMkLst>
        </pc:spChg>
        <pc:spChg chg="del">
          <ac:chgData name="Sri P, Kaviya (Cognizant)" userId="a263336e-0ce3-4429-981f-3da6b7a265cd" providerId="ADAL" clId="{2A0612D0-541A-4129-A0BE-B3062EE86305}" dt="2022-01-11T06:47:27.877" v="79" actId="21"/>
          <ac:spMkLst>
            <pc:docMk/>
            <pc:sldMk cId="538688078" sldId="258"/>
            <ac:spMk id="4" creationId="{6072021F-9901-4AB1-A54C-B0DFFF7DB12A}"/>
          </ac:spMkLst>
        </pc:spChg>
        <pc:spChg chg="del">
          <ac:chgData name="Sri P, Kaviya (Cognizant)" userId="a263336e-0ce3-4429-981f-3da6b7a265cd" providerId="ADAL" clId="{2A0612D0-541A-4129-A0BE-B3062EE86305}" dt="2022-01-11T06:47:17.118" v="76" actId="21"/>
          <ac:spMkLst>
            <pc:docMk/>
            <pc:sldMk cId="538688078" sldId="258"/>
            <ac:spMk id="5" creationId="{A5D12F15-A3FF-4D63-8677-E6E1F95F8F07}"/>
          </ac:spMkLst>
        </pc:spChg>
        <pc:spChg chg="del">
          <ac:chgData name="Sri P, Kaviya (Cognizant)" userId="a263336e-0ce3-4429-981f-3da6b7a265cd" providerId="ADAL" clId="{2A0612D0-541A-4129-A0BE-B3062EE86305}" dt="2022-01-11T06:47:09.194" v="74" actId="21"/>
          <ac:spMkLst>
            <pc:docMk/>
            <pc:sldMk cId="538688078" sldId="258"/>
            <ac:spMk id="6" creationId="{07B3B54D-9E60-4BDB-A298-C18C7097D003}"/>
          </ac:spMkLst>
        </pc:spChg>
        <pc:spChg chg="del">
          <ac:chgData name="Sri P, Kaviya (Cognizant)" userId="a263336e-0ce3-4429-981f-3da6b7a265cd" providerId="ADAL" clId="{2A0612D0-541A-4129-A0BE-B3062EE86305}" dt="2022-01-11T06:47:30.783" v="80" actId="21"/>
          <ac:spMkLst>
            <pc:docMk/>
            <pc:sldMk cId="538688078" sldId="258"/>
            <ac:spMk id="7" creationId="{113ED7BC-86D3-47D8-98C7-B2DED79C97B4}"/>
          </ac:spMkLst>
        </pc:spChg>
        <pc:spChg chg="del">
          <ac:chgData name="Sri P, Kaviya (Cognizant)" userId="a263336e-0ce3-4429-981f-3da6b7a265cd" providerId="ADAL" clId="{2A0612D0-541A-4129-A0BE-B3062EE86305}" dt="2022-01-11T06:47:20.319" v="77" actId="21"/>
          <ac:spMkLst>
            <pc:docMk/>
            <pc:sldMk cId="538688078" sldId="258"/>
            <ac:spMk id="8" creationId="{36CFD676-9C32-474D-801F-858F207E1BD9}"/>
          </ac:spMkLst>
        </pc:spChg>
        <pc:spChg chg="del">
          <ac:chgData name="Sri P, Kaviya (Cognizant)" userId="a263336e-0ce3-4429-981f-3da6b7a265cd" providerId="ADAL" clId="{2A0612D0-541A-4129-A0BE-B3062EE86305}" dt="2022-01-11T06:47:13.184" v="75" actId="21"/>
          <ac:spMkLst>
            <pc:docMk/>
            <pc:sldMk cId="538688078" sldId="258"/>
            <ac:spMk id="9" creationId="{BF9EB2FF-639D-462B-A306-F10174773E29}"/>
          </ac:spMkLst>
        </pc:spChg>
        <pc:spChg chg="del">
          <ac:chgData name="Sri P, Kaviya (Cognizant)" userId="a263336e-0ce3-4429-981f-3da6b7a265cd" providerId="ADAL" clId="{2A0612D0-541A-4129-A0BE-B3062EE86305}" dt="2022-01-11T06:47:35.156" v="81" actId="21"/>
          <ac:spMkLst>
            <pc:docMk/>
            <pc:sldMk cId="538688078" sldId="258"/>
            <ac:spMk id="10" creationId="{CF080F99-79E1-4026-BE4B-9F329E507699}"/>
          </ac:spMkLst>
        </pc:spChg>
        <pc:spChg chg="del">
          <ac:chgData name="Sri P, Kaviya (Cognizant)" userId="a263336e-0ce3-4429-981f-3da6b7a265cd" providerId="ADAL" clId="{2A0612D0-541A-4129-A0BE-B3062EE86305}" dt="2022-01-11T06:47:23.415" v="78" actId="21"/>
          <ac:spMkLst>
            <pc:docMk/>
            <pc:sldMk cId="538688078" sldId="258"/>
            <ac:spMk id="11" creationId="{DF0FD704-3A39-4202-A326-4B0FB59DD3B1}"/>
          </ac:spMkLst>
        </pc:spChg>
        <pc:graphicFrameChg chg="add mod modGraphic">
          <ac:chgData name="Sri P, Kaviya (Cognizant)" userId="a263336e-0ce3-4429-981f-3da6b7a265cd" providerId="ADAL" clId="{2A0612D0-541A-4129-A0BE-B3062EE86305}" dt="2022-01-11T08:39:47.531" v="1268" actId="255"/>
          <ac:graphicFrameMkLst>
            <pc:docMk/>
            <pc:sldMk cId="538688078" sldId="258"/>
            <ac:graphicFrameMk id="12" creationId="{3FF1E5BA-1FC5-4ED9-8C69-093FE71B19A3}"/>
          </ac:graphicFrameMkLst>
        </pc:graphicFrameChg>
      </pc:sldChg>
      <pc:sldChg chg="addSp delSp modSp new mod setBg modClrScheme setClrOvrMap delDesignElem chgLayout">
        <pc:chgData name="Sri P, Kaviya (Cognizant)" userId="a263336e-0ce3-4429-981f-3da6b7a265cd" providerId="ADAL" clId="{2A0612D0-541A-4129-A0BE-B3062EE86305}" dt="2022-01-11T08:34:48.652" v="1237" actId="255"/>
        <pc:sldMkLst>
          <pc:docMk/>
          <pc:sldMk cId="1048260912" sldId="259"/>
        </pc:sldMkLst>
        <pc:spChg chg="mod ord">
          <ac:chgData name="Sri P, Kaviya (Cognizant)" userId="a263336e-0ce3-4429-981f-3da6b7a265cd" providerId="ADAL" clId="{2A0612D0-541A-4129-A0BE-B3062EE86305}" dt="2022-01-11T07:34:25.010" v="623" actId="700"/>
          <ac:spMkLst>
            <pc:docMk/>
            <pc:sldMk cId="1048260912" sldId="259"/>
            <ac:spMk id="2" creationId="{2688CD4F-64E9-4B4E-92DB-3CB4A40D1DAB}"/>
          </ac:spMkLst>
        </pc:spChg>
        <pc:spChg chg="mod ord">
          <ac:chgData name="Sri P, Kaviya (Cognizant)" userId="a263336e-0ce3-4429-981f-3da6b7a265cd" providerId="ADAL" clId="{2A0612D0-541A-4129-A0BE-B3062EE86305}" dt="2022-01-11T07:34:25.010" v="623" actId="700"/>
          <ac:spMkLst>
            <pc:docMk/>
            <pc:sldMk cId="1048260912" sldId="259"/>
            <ac:spMk id="3" creationId="{AE15A8AF-D217-41E0-BAC6-897F6072432B}"/>
          </ac:spMkLst>
        </pc:spChg>
        <pc:spChg chg="add del mod ord">
          <ac:chgData name="Sri P, Kaviya (Cognizant)" userId="a263336e-0ce3-4429-981f-3da6b7a265cd" providerId="ADAL" clId="{2A0612D0-541A-4129-A0BE-B3062EE86305}" dt="2022-01-11T07:21:20.042" v="423" actId="700"/>
          <ac:spMkLst>
            <pc:docMk/>
            <pc:sldMk cId="1048260912" sldId="259"/>
            <ac:spMk id="5" creationId="{D4F6C07E-61A7-498C-B0B8-2084E017AC6B}"/>
          </ac:spMkLst>
        </pc:spChg>
        <pc:spChg chg="add del mod ord">
          <ac:chgData name="Sri P, Kaviya (Cognizant)" userId="a263336e-0ce3-4429-981f-3da6b7a265cd" providerId="ADAL" clId="{2A0612D0-541A-4129-A0BE-B3062EE86305}" dt="2022-01-11T07:22:58.628" v="468" actId="931"/>
          <ac:spMkLst>
            <pc:docMk/>
            <pc:sldMk cId="1048260912" sldId="259"/>
            <ac:spMk id="6" creationId="{06504C76-545F-417D-939B-F4A9E8DD6F1E}"/>
          </ac:spMkLst>
        </pc:spChg>
        <pc:spChg chg="add del mod">
          <ac:chgData name="Sri P, Kaviya (Cognizant)" userId="a263336e-0ce3-4429-981f-3da6b7a265cd" providerId="ADAL" clId="{2A0612D0-541A-4129-A0BE-B3062EE86305}" dt="2022-01-11T07:24:04.314" v="482" actId="931"/>
          <ac:spMkLst>
            <pc:docMk/>
            <pc:sldMk cId="1048260912" sldId="259"/>
            <ac:spMk id="13" creationId="{24D98652-3EE3-4CFD-9CEA-41D57CBC854A}"/>
          </ac:spMkLst>
        </pc:spChg>
        <pc:spChg chg="add del">
          <ac:chgData name="Sri P, Kaviya (Cognizant)" userId="a263336e-0ce3-4429-981f-3da6b7a265cd" providerId="ADAL" clId="{2A0612D0-541A-4129-A0BE-B3062EE86305}" dt="2022-01-11T07:20:44.585" v="420" actId="26606"/>
          <ac:spMkLst>
            <pc:docMk/>
            <pc:sldMk cId="1048260912" sldId="259"/>
            <ac:spMk id="14" creationId="{7EF5ECB8-D49C-48FB-A93E-88EB2FFDFD42}"/>
          </ac:spMkLst>
        </pc:spChg>
        <pc:spChg chg="add del">
          <ac:chgData name="Sri P, Kaviya (Cognizant)" userId="a263336e-0ce3-4429-981f-3da6b7a265cd" providerId="ADAL" clId="{2A0612D0-541A-4129-A0BE-B3062EE86305}" dt="2022-01-11T07:20:44.585" v="420" actId="26606"/>
          <ac:spMkLst>
            <pc:docMk/>
            <pc:sldMk cId="1048260912" sldId="259"/>
            <ac:spMk id="16" creationId="{411B77A2-BD5C-432D-B52E-C12612C74C17}"/>
          </ac:spMkLst>
        </pc:spChg>
        <pc:spChg chg="add del">
          <ac:chgData name="Sri P, Kaviya (Cognizant)" userId="a263336e-0ce3-4429-981f-3da6b7a265cd" providerId="ADAL" clId="{2A0612D0-541A-4129-A0BE-B3062EE86305}" dt="2022-01-11T07:20:44.585" v="420" actId="26606"/>
          <ac:spMkLst>
            <pc:docMk/>
            <pc:sldMk cId="1048260912" sldId="259"/>
            <ac:spMk id="18" creationId="{7D3CF8DE-6849-40CA-A1EC-753970FDCB33}"/>
          </ac:spMkLst>
        </pc:spChg>
        <pc:spChg chg="add del mod">
          <ac:chgData name="Sri P, Kaviya (Cognizant)" userId="a263336e-0ce3-4429-981f-3da6b7a265cd" providerId="ADAL" clId="{2A0612D0-541A-4129-A0BE-B3062EE86305}" dt="2022-01-11T07:25:02.183" v="490" actId="700"/>
          <ac:spMkLst>
            <pc:docMk/>
            <pc:sldMk cId="1048260912" sldId="259"/>
            <ac:spMk id="21" creationId="{93720AE2-EBBE-4A56-9903-1985790682B5}"/>
          </ac:spMkLst>
        </pc:spChg>
        <pc:spChg chg="add del">
          <ac:chgData name="Sri P, Kaviya (Cognizant)" userId="a263336e-0ce3-4429-981f-3da6b7a265cd" providerId="ADAL" clId="{2A0612D0-541A-4129-A0BE-B3062EE86305}" dt="2022-01-11T07:20:44.585" v="420" actId="26606"/>
          <ac:spMkLst>
            <pc:docMk/>
            <pc:sldMk cId="1048260912" sldId="259"/>
            <ac:spMk id="24" creationId="{D91122A9-E50F-49AF-86CE-ACC382FBD860}"/>
          </ac:spMkLst>
        </pc:spChg>
        <pc:spChg chg="add mod">
          <ac:chgData name="Sri P, Kaviya (Cognizant)" userId="a263336e-0ce3-4429-981f-3da6b7a265cd" providerId="ADAL" clId="{2A0612D0-541A-4129-A0BE-B3062EE86305}" dt="2022-01-11T08:34:48.652" v="1237" actId="255"/>
          <ac:spMkLst>
            <pc:docMk/>
            <pc:sldMk cId="1048260912" sldId="259"/>
            <ac:spMk id="26" creationId="{969B32D5-A964-45F9-9856-7174421AD9FC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27" creationId="{21AFE179-2F71-4019-9BED-8E72C0C07EC8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28" creationId="{333AFE41-7E9F-4E28-8263-5B498AA7C802}"/>
          </ac:spMkLst>
        </pc:spChg>
        <pc:spChg chg="add del">
          <ac:chgData name="Sri P, Kaviya (Cognizant)" userId="a263336e-0ce3-4429-981f-3da6b7a265cd" providerId="ADAL" clId="{2A0612D0-541A-4129-A0BE-B3062EE86305}" dt="2022-01-11T07:20:41.804" v="417" actId="26606"/>
          <ac:spMkLst>
            <pc:docMk/>
            <pc:sldMk cId="1048260912" sldId="259"/>
            <ac:spMk id="35" creationId="{7EF5ECB8-D49C-48FB-A93E-88EB2FFDFD42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36" creationId="{78C9D07A-5A22-4E55-B18A-47CF07E5080D}"/>
          </ac:spMkLst>
        </pc:spChg>
        <pc:spChg chg="add del">
          <ac:chgData name="Sri P, Kaviya (Cognizant)" userId="a263336e-0ce3-4429-981f-3da6b7a265cd" providerId="ADAL" clId="{2A0612D0-541A-4129-A0BE-B3062EE86305}" dt="2022-01-11T07:20:41.804" v="417" actId="26606"/>
          <ac:spMkLst>
            <pc:docMk/>
            <pc:sldMk cId="1048260912" sldId="259"/>
            <ac:spMk id="37" creationId="{411B77A2-BD5C-432D-B52E-C12612C74C17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38" creationId="{3D71E629-0739-4A59-972B-A9E9A4500E31}"/>
          </ac:spMkLst>
        </pc:spChg>
        <pc:spChg chg="add del">
          <ac:chgData name="Sri P, Kaviya (Cognizant)" userId="a263336e-0ce3-4429-981f-3da6b7a265cd" providerId="ADAL" clId="{2A0612D0-541A-4129-A0BE-B3062EE86305}" dt="2022-01-11T07:20:41.804" v="417" actId="26606"/>
          <ac:spMkLst>
            <pc:docMk/>
            <pc:sldMk cId="1048260912" sldId="259"/>
            <ac:spMk id="39" creationId="{58BBCFF1-6BF3-4941-973F-CE3A1F225EF3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40" creationId="{8F383800-5CEA-471E-91C6-604E9C8F9D6B}"/>
          </ac:spMkLst>
        </pc:spChg>
        <pc:spChg chg="add del">
          <ac:chgData name="Sri P, Kaviya (Cognizant)" userId="a263336e-0ce3-4429-981f-3da6b7a265cd" providerId="ADAL" clId="{2A0612D0-541A-4129-A0BE-B3062EE86305}" dt="2022-01-11T07:20:41.804" v="417" actId="26606"/>
          <ac:spMkLst>
            <pc:docMk/>
            <pc:sldMk cId="1048260912" sldId="259"/>
            <ac:spMk id="43" creationId="{8EE3C243-B4B4-4FE3-AFF2-E81D7F48CAA3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44" creationId="{FE41C29D-0817-42AE-A275-5552F69260E9}"/>
          </ac:spMkLst>
        </pc:spChg>
        <pc:spChg chg="add del">
          <ac:chgData name="Sri P, Kaviya (Cognizant)" userId="a263336e-0ce3-4429-981f-3da6b7a265cd" providerId="ADAL" clId="{2A0612D0-541A-4129-A0BE-B3062EE86305}" dt="2022-01-11T07:20:44.523" v="419" actId="26606"/>
          <ac:spMkLst>
            <pc:docMk/>
            <pc:sldMk cId="1048260912" sldId="259"/>
            <ac:spMk id="45" creationId="{D91122A9-E50F-49AF-86CE-ACC382FBD860}"/>
          </ac:spMkLst>
        </pc:spChg>
        <pc:spChg chg="add del">
          <ac:chgData name="Sri P, Kaviya (Cognizant)" userId="a263336e-0ce3-4429-981f-3da6b7a265cd" providerId="ADAL" clId="{2A0612D0-541A-4129-A0BE-B3062EE86305}" dt="2022-01-11T07:20:44.523" v="419" actId="26606"/>
          <ac:spMkLst>
            <pc:docMk/>
            <pc:sldMk cId="1048260912" sldId="259"/>
            <ac:spMk id="49" creationId="{7EF5ECB8-D49C-48FB-A93E-88EB2FFDFD42}"/>
          </ac:spMkLst>
        </pc:spChg>
        <pc:spChg chg="add del">
          <ac:chgData name="Sri P, Kaviya (Cognizant)" userId="a263336e-0ce3-4429-981f-3da6b7a265cd" providerId="ADAL" clId="{2A0612D0-541A-4129-A0BE-B3062EE86305}" dt="2022-01-11T07:20:44.523" v="419" actId="26606"/>
          <ac:spMkLst>
            <pc:docMk/>
            <pc:sldMk cId="1048260912" sldId="259"/>
            <ac:spMk id="50" creationId="{411B77A2-BD5C-432D-B52E-C12612C74C17}"/>
          </ac:spMkLst>
        </pc:spChg>
        <pc:spChg chg="add del">
          <ac:chgData name="Sri P, Kaviya (Cognizant)" userId="a263336e-0ce3-4429-981f-3da6b7a265cd" providerId="ADAL" clId="{2A0612D0-541A-4129-A0BE-B3062EE86305}" dt="2022-01-11T07:20:44.523" v="419" actId="26606"/>
          <ac:spMkLst>
            <pc:docMk/>
            <pc:sldMk cId="1048260912" sldId="259"/>
            <ac:spMk id="51" creationId="{7D3CF8DE-6849-40CA-A1EC-753970FDCB33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54" creationId="{C553E99F-4FAF-422B-B3EA-84AF1AA08558}"/>
          </ac:spMkLst>
        </pc:spChg>
        <pc:spChg chg="add del">
          <ac:chgData name="Sri P, Kaviya (Cognizant)" userId="a263336e-0ce3-4429-981f-3da6b7a265cd" providerId="ADAL" clId="{2A0612D0-541A-4129-A0BE-B3062EE86305}" dt="2022-01-11T07:21:12.718" v="421" actId="700"/>
          <ac:spMkLst>
            <pc:docMk/>
            <pc:sldMk cId="1048260912" sldId="259"/>
            <ac:spMk id="58" creationId="{7EF5ECB8-D49C-48FB-A93E-88EB2FFDFD42}"/>
          </ac:spMkLst>
        </pc:spChg>
        <pc:spChg chg="add del">
          <ac:chgData name="Sri P, Kaviya (Cognizant)" userId="a263336e-0ce3-4429-981f-3da6b7a265cd" providerId="ADAL" clId="{2A0612D0-541A-4129-A0BE-B3062EE86305}" dt="2022-01-11T07:21:12.718" v="421" actId="700"/>
          <ac:spMkLst>
            <pc:docMk/>
            <pc:sldMk cId="1048260912" sldId="259"/>
            <ac:spMk id="59" creationId="{411B77A2-BD5C-432D-B52E-C12612C74C17}"/>
          </ac:spMkLst>
        </pc:spChg>
        <pc:spChg chg="add del">
          <ac:chgData name="Sri P, Kaviya (Cognizant)" userId="a263336e-0ce3-4429-981f-3da6b7a265cd" providerId="ADAL" clId="{2A0612D0-541A-4129-A0BE-B3062EE86305}" dt="2022-01-11T07:21:12.718" v="421" actId="700"/>
          <ac:spMkLst>
            <pc:docMk/>
            <pc:sldMk cId="1048260912" sldId="259"/>
            <ac:spMk id="60" creationId="{E019E2EA-0CC7-43D8-9028-C645A8ACC948}"/>
          </ac:spMkLst>
        </pc:spChg>
        <pc:spChg chg="add del">
          <ac:chgData name="Sri P, Kaviya (Cognizant)" userId="a263336e-0ce3-4429-981f-3da6b7a265cd" providerId="ADAL" clId="{2A0612D0-541A-4129-A0BE-B3062EE86305}" dt="2022-01-11T07:21:12.718" v="421" actId="700"/>
          <ac:spMkLst>
            <pc:docMk/>
            <pc:sldMk cId="1048260912" sldId="259"/>
            <ac:spMk id="63" creationId="{189BA561-AFE1-4D4F-AA22-96A71A7732BD}"/>
          </ac:spMkLst>
        </pc:spChg>
        <pc:spChg chg="add del">
          <ac:chgData name="Sri P, Kaviya (Cognizant)" userId="a263336e-0ce3-4429-981f-3da6b7a265cd" providerId="ADAL" clId="{2A0612D0-541A-4129-A0BE-B3062EE86305}" dt="2022-01-11T07:27:33.354" v="505" actId="26606"/>
          <ac:spMkLst>
            <pc:docMk/>
            <pc:sldMk cId="1048260912" sldId="259"/>
            <ac:spMk id="64" creationId="{F214FAEF-3E6C-41BB-9945-719809A6930B}"/>
          </ac:spMkLst>
        </pc:spChg>
        <pc:spChg chg="add del">
          <ac:chgData name="Sri P, Kaviya (Cognizant)" userId="a263336e-0ce3-4429-981f-3da6b7a265cd" providerId="ADAL" clId="{2A0612D0-541A-4129-A0BE-B3062EE86305}" dt="2022-01-11T07:34:25.010" v="623" actId="700"/>
          <ac:spMkLst>
            <pc:docMk/>
            <pc:sldMk cId="1048260912" sldId="259"/>
            <ac:spMk id="66" creationId="{F134BFCB-373A-440C-A076-F874F5F22CCE}"/>
          </ac:spMkLst>
        </pc:spChg>
        <pc:spChg chg="add del">
          <ac:chgData name="Sri P, Kaviya (Cognizant)" userId="a263336e-0ce3-4429-981f-3da6b7a265cd" providerId="ADAL" clId="{2A0612D0-541A-4129-A0BE-B3062EE86305}" dt="2022-01-11T07:34:25.010" v="623" actId="700"/>
          <ac:spMkLst>
            <pc:docMk/>
            <pc:sldMk cId="1048260912" sldId="259"/>
            <ac:spMk id="68" creationId="{669D87E5-1B49-46CB-A366-E4BCB4B19B2A}"/>
          </ac:spMkLst>
        </pc:spChg>
        <pc:spChg chg="add del">
          <ac:chgData name="Sri P, Kaviya (Cognizant)" userId="a263336e-0ce3-4429-981f-3da6b7a265cd" providerId="ADAL" clId="{2A0612D0-541A-4129-A0BE-B3062EE86305}" dt="2022-01-11T07:34:25.010" v="623" actId="700"/>
          <ac:spMkLst>
            <pc:docMk/>
            <pc:sldMk cId="1048260912" sldId="259"/>
            <ac:spMk id="69" creationId="{E6CED3C9-6B93-4623-B2C9-EDECE2B4233C}"/>
          </ac:spMkLst>
        </pc:spChg>
        <pc:graphicFrameChg chg="add del mod modGraphic">
          <ac:chgData name="Sri P, Kaviya (Cognizant)" userId="a263336e-0ce3-4429-981f-3da6b7a265cd" providerId="ADAL" clId="{2A0612D0-541A-4129-A0BE-B3062EE86305}" dt="2022-01-11T07:10:48.068" v="331" actId="21"/>
          <ac:graphicFrameMkLst>
            <pc:docMk/>
            <pc:sldMk cId="1048260912" sldId="259"/>
            <ac:graphicFrameMk id="4" creationId="{0C3BFA04-6427-4DF8-AB42-2BE29549AEB3}"/>
          </ac:graphicFrameMkLst>
        </pc:graphicFrameChg>
        <pc:picChg chg="add del">
          <ac:chgData name="Sri P, Kaviya (Cognizant)" userId="a263336e-0ce3-4429-981f-3da6b7a265cd" providerId="ADAL" clId="{2A0612D0-541A-4129-A0BE-B3062EE86305}" dt="2022-01-11T07:20:44.585" v="420" actId="26606"/>
          <ac:picMkLst>
            <pc:docMk/>
            <pc:sldMk cId="1048260912" sldId="259"/>
            <ac:picMk id="8" creationId="{AC3E6C53-102E-4ACA-BCBB-3CC973B99486}"/>
          </ac:picMkLst>
        </pc:picChg>
        <pc:picChg chg="add del mod">
          <ac:chgData name="Sri P, Kaviya (Cognizant)" userId="a263336e-0ce3-4429-981f-3da6b7a265cd" providerId="ADAL" clId="{2A0612D0-541A-4129-A0BE-B3062EE86305}" dt="2022-01-11T07:23:50.124" v="481" actId="21"/>
          <ac:picMkLst>
            <pc:docMk/>
            <pc:sldMk cId="1048260912" sldId="259"/>
            <ac:picMk id="9" creationId="{B856E36A-B868-4AC6-B62F-8894C4727FFF}"/>
          </ac:picMkLst>
        </pc:picChg>
        <pc:picChg chg="add del">
          <ac:chgData name="Sri P, Kaviya (Cognizant)" userId="a263336e-0ce3-4429-981f-3da6b7a265cd" providerId="ADAL" clId="{2A0612D0-541A-4129-A0BE-B3062EE86305}" dt="2022-01-11T07:20:44.585" v="420" actId="26606"/>
          <ac:picMkLst>
            <pc:docMk/>
            <pc:sldMk cId="1048260912" sldId="259"/>
            <ac:picMk id="10" creationId="{17B2B42C-0777-4D6E-9432-535281803A88}"/>
          </ac:picMkLst>
        </pc:picChg>
        <pc:picChg chg="add del">
          <ac:chgData name="Sri P, Kaviya (Cognizant)" userId="a263336e-0ce3-4429-981f-3da6b7a265cd" providerId="ADAL" clId="{2A0612D0-541A-4129-A0BE-B3062EE86305}" dt="2022-01-11T07:20:44.585" v="420" actId="26606"/>
          <ac:picMkLst>
            <pc:docMk/>
            <pc:sldMk cId="1048260912" sldId="259"/>
            <ac:picMk id="12" creationId="{EFEAAB60-93E2-4DC6-99AC-939637BCE864}"/>
          </ac:picMkLst>
        </pc:picChg>
        <pc:picChg chg="add del mod">
          <ac:chgData name="Sri P, Kaviya (Cognizant)" userId="a263336e-0ce3-4429-981f-3da6b7a265cd" providerId="ADAL" clId="{2A0612D0-541A-4129-A0BE-B3062EE86305}" dt="2022-01-11T07:24:17.435" v="489" actId="21"/>
          <ac:picMkLst>
            <pc:docMk/>
            <pc:sldMk cId="1048260912" sldId="259"/>
            <ac:picMk id="17" creationId="{A9B3A74D-51C4-47A6-88ED-EB277CB2088E}"/>
          </ac:picMkLst>
        </pc:picChg>
        <pc:picChg chg="add del">
          <ac:chgData name="Sri P, Kaviya (Cognizant)" userId="a263336e-0ce3-4429-981f-3da6b7a265cd" providerId="ADAL" clId="{2A0612D0-541A-4129-A0BE-B3062EE86305}" dt="2022-01-11T07:20:44.585" v="420" actId="26606"/>
          <ac:picMkLst>
            <pc:docMk/>
            <pc:sldMk cId="1048260912" sldId="259"/>
            <ac:picMk id="20" creationId="{C5D066A5-7DF3-4044-8366-82472E57C91A}"/>
          </ac:picMkLst>
        </pc:picChg>
        <pc:picChg chg="add del">
          <ac:chgData name="Sri P, Kaviya (Cognizant)" userId="a263336e-0ce3-4429-981f-3da6b7a265cd" providerId="ADAL" clId="{2A0612D0-541A-4129-A0BE-B3062EE86305}" dt="2022-01-11T07:20:44.585" v="420" actId="26606"/>
          <ac:picMkLst>
            <pc:docMk/>
            <pc:sldMk cId="1048260912" sldId="259"/>
            <ac:picMk id="22" creationId="{D44AE4AF-64DE-466A-97C7-E9971A302662}"/>
          </ac:picMkLst>
        </pc:picChg>
        <pc:picChg chg="add mod ord">
          <ac:chgData name="Sri P, Kaviya (Cognizant)" userId="a263336e-0ce3-4429-981f-3da6b7a265cd" providerId="ADAL" clId="{2A0612D0-541A-4129-A0BE-B3062EE86305}" dt="2022-01-11T07:28:18.183" v="513" actId="14100"/>
          <ac:picMkLst>
            <pc:docMk/>
            <pc:sldMk cId="1048260912" sldId="259"/>
            <ac:picMk id="25" creationId="{D84BD108-FA70-48C3-923C-6F744EDBE1CF}"/>
          </ac:picMkLst>
        </pc:picChg>
        <pc:picChg chg="add del">
          <ac:chgData name="Sri P, Kaviya (Cognizant)" userId="a263336e-0ce3-4429-981f-3da6b7a265cd" providerId="ADAL" clId="{2A0612D0-541A-4129-A0BE-B3062EE86305}" dt="2022-01-11T07:20:41.804" v="417" actId="26606"/>
          <ac:picMkLst>
            <pc:docMk/>
            <pc:sldMk cId="1048260912" sldId="259"/>
            <ac:picMk id="29" creationId="{AC3E6C53-102E-4ACA-BCBB-3CC973B99486}"/>
          </ac:picMkLst>
        </pc:picChg>
        <pc:picChg chg="add del">
          <ac:chgData name="Sri P, Kaviya (Cognizant)" userId="a263336e-0ce3-4429-981f-3da6b7a265cd" providerId="ADAL" clId="{2A0612D0-541A-4129-A0BE-B3062EE86305}" dt="2022-01-11T07:27:33.354" v="505" actId="26606"/>
          <ac:picMkLst>
            <pc:docMk/>
            <pc:sldMk cId="1048260912" sldId="259"/>
            <ac:picMk id="30" creationId="{5321D838-2C7E-4177-9DD3-DAC78324A2B2}"/>
          </ac:picMkLst>
        </pc:picChg>
        <pc:picChg chg="add del">
          <ac:chgData name="Sri P, Kaviya (Cognizant)" userId="a263336e-0ce3-4429-981f-3da6b7a265cd" providerId="ADAL" clId="{2A0612D0-541A-4129-A0BE-B3062EE86305}" dt="2022-01-11T07:20:41.804" v="417" actId="26606"/>
          <ac:picMkLst>
            <pc:docMk/>
            <pc:sldMk cId="1048260912" sldId="259"/>
            <ac:picMk id="31" creationId="{17B2B42C-0777-4D6E-9432-535281803A88}"/>
          </ac:picMkLst>
        </pc:picChg>
        <pc:picChg chg="add del">
          <ac:chgData name="Sri P, Kaviya (Cognizant)" userId="a263336e-0ce3-4429-981f-3da6b7a265cd" providerId="ADAL" clId="{2A0612D0-541A-4129-A0BE-B3062EE86305}" dt="2022-01-11T07:27:33.354" v="505" actId="26606"/>
          <ac:picMkLst>
            <pc:docMk/>
            <pc:sldMk cId="1048260912" sldId="259"/>
            <ac:picMk id="32" creationId="{0146E45C-1450-4186-B501-74F221F897A8}"/>
          </ac:picMkLst>
        </pc:picChg>
        <pc:picChg chg="add del">
          <ac:chgData name="Sri P, Kaviya (Cognizant)" userId="a263336e-0ce3-4429-981f-3da6b7a265cd" providerId="ADAL" clId="{2A0612D0-541A-4129-A0BE-B3062EE86305}" dt="2022-01-11T07:20:41.804" v="417" actId="26606"/>
          <ac:picMkLst>
            <pc:docMk/>
            <pc:sldMk cId="1048260912" sldId="259"/>
            <ac:picMk id="33" creationId="{EFEAAB60-93E2-4DC6-99AC-939637BCE864}"/>
          </ac:picMkLst>
        </pc:picChg>
        <pc:picChg chg="add del">
          <ac:chgData name="Sri P, Kaviya (Cognizant)" userId="a263336e-0ce3-4429-981f-3da6b7a265cd" providerId="ADAL" clId="{2A0612D0-541A-4129-A0BE-B3062EE86305}" dt="2022-01-11T07:27:33.354" v="505" actId="26606"/>
          <ac:picMkLst>
            <pc:docMk/>
            <pc:sldMk cId="1048260912" sldId="259"/>
            <ac:picMk id="34" creationId="{EEDDA48B-BC04-4915-ADA3-A1A9522EB0D1}"/>
          </ac:picMkLst>
        </pc:picChg>
        <pc:picChg chg="add del">
          <ac:chgData name="Sri P, Kaviya (Cognizant)" userId="a263336e-0ce3-4429-981f-3da6b7a265cd" providerId="ADAL" clId="{2A0612D0-541A-4129-A0BE-B3062EE86305}" dt="2022-01-11T07:20:41.804" v="417" actId="26606"/>
          <ac:picMkLst>
            <pc:docMk/>
            <pc:sldMk cId="1048260912" sldId="259"/>
            <ac:picMk id="41" creationId="{1B170B3D-1B5C-4AA5-B670-B783ADC5FA5D}"/>
          </ac:picMkLst>
        </pc:picChg>
        <pc:picChg chg="add del">
          <ac:chgData name="Sri P, Kaviya (Cognizant)" userId="a263336e-0ce3-4429-981f-3da6b7a265cd" providerId="ADAL" clId="{2A0612D0-541A-4129-A0BE-B3062EE86305}" dt="2022-01-11T07:27:33.354" v="505" actId="26606"/>
          <ac:picMkLst>
            <pc:docMk/>
            <pc:sldMk cId="1048260912" sldId="259"/>
            <ac:picMk id="42" creationId="{2077B291-934C-486F-A7DD-F7B7568BFA98}"/>
          </ac:picMkLst>
        </pc:picChg>
        <pc:picChg chg="add del">
          <ac:chgData name="Sri P, Kaviya (Cognizant)" userId="a263336e-0ce3-4429-981f-3da6b7a265cd" providerId="ADAL" clId="{2A0612D0-541A-4129-A0BE-B3062EE86305}" dt="2022-01-11T07:20:44.523" v="419" actId="26606"/>
          <ac:picMkLst>
            <pc:docMk/>
            <pc:sldMk cId="1048260912" sldId="259"/>
            <ac:picMk id="46" creationId="{AC3E6C53-102E-4ACA-BCBB-3CC973B99486}"/>
          </ac:picMkLst>
        </pc:picChg>
        <pc:picChg chg="add del">
          <ac:chgData name="Sri P, Kaviya (Cognizant)" userId="a263336e-0ce3-4429-981f-3da6b7a265cd" providerId="ADAL" clId="{2A0612D0-541A-4129-A0BE-B3062EE86305}" dt="2022-01-11T07:20:44.523" v="419" actId="26606"/>
          <ac:picMkLst>
            <pc:docMk/>
            <pc:sldMk cId="1048260912" sldId="259"/>
            <ac:picMk id="47" creationId="{17B2B42C-0777-4D6E-9432-535281803A88}"/>
          </ac:picMkLst>
        </pc:picChg>
        <pc:picChg chg="add del">
          <ac:chgData name="Sri P, Kaviya (Cognizant)" userId="a263336e-0ce3-4429-981f-3da6b7a265cd" providerId="ADAL" clId="{2A0612D0-541A-4129-A0BE-B3062EE86305}" dt="2022-01-11T07:20:44.523" v="419" actId="26606"/>
          <ac:picMkLst>
            <pc:docMk/>
            <pc:sldMk cId="1048260912" sldId="259"/>
            <ac:picMk id="48" creationId="{EFEAAB60-93E2-4DC6-99AC-939637BCE864}"/>
          </ac:picMkLst>
        </pc:picChg>
        <pc:picChg chg="add del">
          <ac:chgData name="Sri P, Kaviya (Cognizant)" userId="a263336e-0ce3-4429-981f-3da6b7a265cd" providerId="ADAL" clId="{2A0612D0-541A-4129-A0BE-B3062EE86305}" dt="2022-01-11T07:20:44.523" v="419" actId="26606"/>
          <ac:picMkLst>
            <pc:docMk/>
            <pc:sldMk cId="1048260912" sldId="259"/>
            <ac:picMk id="52" creationId="{C5D066A5-7DF3-4044-8366-82472E57C91A}"/>
          </ac:picMkLst>
        </pc:picChg>
        <pc:picChg chg="add del">
          <ac:chgData name="Sri P, Kaviya (Cognizant)" userId="a263336e-0ce3-4429-981f-3da6b7a265cd" providerId="ADAL" clId="{2A0612D0-541A-4129-A0BE-B3062EE86305}" dt="2022-01-11T07:20:44.523" v="419" actId="26606"/>
          <ac:picMkLst>
            <pc:docMk/>
            <pc:sldMk cId="1048260912" sldId="259"/>
            <ac:picMk id="53" creationId="{D44AE4AF-64DE-466A-97C7-E9971A302662}"/>
          </ac:picMkLst>
        </pc:picChg>
        <pc:picChg chg="add del">
          <ac:chgData name="Sri P, Kaviya (Cognizant)" userId="a263336e-0ce3-4429-981f-3da6b7a265cd" providerId="ADAL" clId="{2A0612D0-541A-4129-A0BE-B3062EE86305}" dt="2022-01-11T07:21:12.718" v="421" actId="700"/>
          <ac:picMkLst>
            <pc:docMk/>
            <pc:sldMk cId="1048260912" sldId="259"/>
            <ac:picMk id="55" creationId="{AC3E6C53-102E-4ACA-BCBB-3CC973B99486}"/>
          </ac:picMkLst>
        </pc:picChg>
        <pc:picChg chg="add del">
          <ac:chgData name="Sri P, Kaviya (Cognizant)" userId="a263336e-0ce3-4429-981f-3da6b7a265cd" providerId="ADAL" clId="{2A0612D0-541A-4129-A0BE-B3062EE86305}" dt="2022-01-11T07:21:12.718" v="421" actId="700"/>
          <ac:picMkLst>
            <pc:docMk/>
            <pc:sldMk cId="1048260912" sldId="259"/>
            <ac:picMk id="56" creationId="{17B2B42C-0777-4D6E-9432-535281803A88}"/>
          </ac:picMkLst>
        </pc:picChg>
        <pc:picChg chg="add del">
          <ac:chgData name="Sri P, Kaviya (Cognizant)" userId="a263336e-0ce3-4429-981f-3da6b7a265cd" providerId="ADAL" clId="{2A0612D0-541A-4129-A0BE-B3062EE86305}" dt="2022-01-11T07:21:12.718" v="421" actId="700"/>
          <ac:picMkLst>
            <pc:docMk/>
            <pc:sldMk cId="1048260912" sldId="259"/>
            <ac:picMk id="57" creationId="{EFEAAB60-93E2-4DC6-99AC-939637BCE864}"/>
          </ac:picMkLst>
        </pc:picChg>
        <pc:picChg chg="add del">
          <ac:chgData name="Sri P, Kaviya (Cognizant)" userId="a263336e-0ce3-4429-981f-3da6b7a265cd" providerId="ADAL" clId="{2A0612D0-541A-4129-A0BE-B3062EE86305}" dt="2022-01-11T07:21:12.718" v="421" actId="700"/>
          <ac:picMkLst>
            <pc:docMk/>
            <pc:sldMk cId="1048260912" sldId="259"/>
            <ac:picMk id="61" creationId="{76D6D4C3-9020-44D6-9F80-2A0170D423ED}"/>
          </ac:picMkLst>
        </pc:picChg>
        <pc:picChg chg="add del">
          <ac:chgData name="Sri P, Kaviya (Cognizant)" userId="a263336e-0ce3-4429-981f-3da6b7a265cd" providerId="ADAL" clId="{2A0612D0-541A-4129-A0BE-B3062EE86305}" dt="2022-01-11T07:21:12.718" v="421" actId="700"/>
          <ac:picMkLst>
            <pc:docMk/>
            <pc:sldMk cId="1048260912" sldId="259"/>
            <ac:picMk id="62" creationId="{FB05D2A4-BC91-41E7-A05B-F12CD9501A5B}"/>
          </ac:picMkLst>
        </pc:picChg>
        <pc:picChg chg="add del">
          <ac:chgData name="Sri P, Kaviya (Cognizant)" userId="a263336e-0ce3-4429-981f-3da6b7a265cd" providerId="ADAL" clId="{2A0612D0-541A-4129-A0BE-B3062EE86305}" dt="2022-01-11T07:34:25.010" v="623" actId="700"/>
          <ac:picMkLst>
            <pc:docMk/>
            <pc:sldMk cId="1048260912" sldId="259"/>
            <ac:picMk id="67" creationId="{705D511C-3CFA-4D05-A290-5674D6D1DFF2}"/>
          </ac:picMkLst>
        </pc:picChg>
        <pc:picChg chg="add del">
          <ac:chgData name="Sri P, Kaviya (Cognizant)" userId="a263336e-0ce3-4429-981f-3da6b7a265cd" providerId="ADAL" clId="{2A0612D0-541A-4129-A0BE-B3062EE86305}" dt="2022-01-11T07:34:25.010" v="623" actId="700"/>
          <ac:picMkLst>
            <pc:docMk/>
            <pc:sldMk cId="1048260912" sldId="259"/>
            <ac:picMk id="70" creationId="{0C8DA627-0DBB-4595-982F-5BE763E20369}"/>
          </ac:picMkLst>
        </pc:picChg>
      </pc:sldChg>
      <pc:sldChg chg="addSp delSp modSp add mod ord">
        <pc:chgData name="Sri P, Kaviya (Cognizant)" userId="a263336e-0ce3-4429-981f-3da6b7a265cd" providerId="ADAL" clId="{2A0612D0-541A-4129-A0BE-B3062EE86305}" dt="2022-01-11T08:39:07.068" v="1266" actId="255"/>
        <pc:sldMkLst>
          <pc:docMk/>
          <pc:sldMk cId="49671830" sldId="260"/>
        </pc:sldMkLst>
        <pc:spChg chg="mod">
          <ac:chgData name="Sri P, Kaviya (Cognizant)" userId="a263336e-0ce3-4429-981f-3da6b7a265cd" providerId="ADAL" clId="{2A0612D0-541A-4129-A0BE-B3062EE86305}" dt="2022-01-11T08:33:11.303" v="1223" actId="404"/>
          <ac:spMkLst>
            <pc:docMk/>
            <pc:sldMk cId="49671830" sldId="260"/>
            <ac:spMk id="2" creationId="{06B6CA14-DF0A-45C7-973B-27402B0680BA}"/>
          </ac:spMkLst>
        </pc:spChg>
        <pc:spChg chg="add del mod">
          <ac:chgData name="Sri P, Kaviya (Cognizant)" userId="a263336e-0ce3-4429-981f-3da6b7a265cd" providerId="ADAL" clId="{2A0612D0-541A-4129-A0BE-B3062EE86305}" dt="2022-01-11T07:10:53.938" v="332"/>
          <ac:spMkLst>
            <pc:docMk/>
            <pc:sldMk cId="49671830" sldId="260"/>
            <ac:spMk id="4" creationId="{4576F8E7-CD30-47CA-9E79-CC953ADECB3E}"/>
          </ac:spMkLst>
        </pc:spChg>
        <pc:spChg chg="add del">
          <ac:chgData name="Sri P, Kaviya (Cognizant)" userId="a263336e-0ce3-4429-981f-3da6b7a265cd" providerId="ADAL" clId="{2A0612D0-541A-4129-A0BE-B3062EE86305}" dt="2022-01-11T07:13:16.684" v="385" actId="26606"/>
          <ac:spMkLst>
            <pc:docMk/>
            <pc:sldMk cId="49671830" sldId="260"/>
            <ac:spMk id="48" creationId="{B2A773CA-28F4-49C2-BFA3-49A5867C7AFB}"/>
          </ac:spMkLst>
        </pc:spChg>
        <pc:spChg chg="add del">
          <ac:chgData name="Sri P, Kaviya (Cognizant)" userId="a263336e-0ce3-4429-981f-3da6b7a265cd" providerId="ADAL" clId="{2A0612D0-541A-4129-A0BE-B3062EE86305}" dt="2022-01-11T07:13:16.684" v="385" actId="26606"/>
          <ac:spMkLst>
            <pc:docMk/>
            <pc:sldMk cId="49671830" sldId="260"/>
            <ac:spMk id="50" creationId="{3009A16D-868B-4145-BBC6-555098537EC2}"/>
          </ac:spMkLst>
        </pc:spChg>
        <pc:spChg chg="add del">
          <ac:chgData name="Sri P, Kaviya (Cognizant)" userId="a263336e-0ce3-4429-981f-3da6b7a265cd" providerId="ADAL" clId="{2A0612D0-541A-4129-A0BE-B3062EE86305}" dt="2022-01-11T07:13:16.684" v="385" actId="26606"/>
          <ac:spMkLst>
            <pc:docMk/>
            <pc:sldMk cId="49671830" sldId="260"/>
            <ac:spMk id="52" creationId="{2DCAE5CF-5D29-4779-83E1-BDB64E4F30E5}"/>
          </ac:spMkLst>
        </pc:spChg>
        <pc:spChg chg="add del">
          <ac:chgData name="Sri P, Kaviya (Cognizant)" userId="a263336e-0ce3-4429-981f-3da6b7a265cd" providerId="ADAL" clId="{2A0612D0-541A-4129-A0BE-B3062EE86305}" dt="2022-01-11T07:13:06.322" v="379" actId="26606"/>
          <ac:spMkLst>
            <pc:docMk/>
            <pc:sldMk cId="49671830" sldId="260"/>
            <ac:spMk id="57" creationId="{CD6EC5AD-977D-4411-AC6F-5677D6D5CD0B}"/>
          </ac:spMkLst>
        </pc:spChg>
        <pc:spChg chg="add del">
          <ac:chgData name="Sri P, Kaviya (Cognizant)" userId="a263336e-0ce3-4429-981f-3da6b7a265cd" providerId="ADAL" clId="{2A0612D0-541A-4129-A0BE-B3062EE86305}" dt="2022-01-11T07:13:06.322" v="379" actId="26606"/>
          <ac:spMkLst>
            <pc:docMk/>
            <pc:sldMk cId="49671830" sldId="260"/>
            <ac:spMk id="61" creationId="{1F5CD2AA-865E-46EF-BE02-B7F59735C5F1}"/>
          </ac:spMkLst>
        </pc:spChg>
        <pc:spChg chg="add del">
          <ac:chgData name="Sri P, Kaviya (Cognizant)" userId="a263336e-0ce3-4429-981f-3da6b7a265cd" providerId="ADAL" clId="{2A0612D0-541A-4129-A0BE-B3062EE86305}" dt="2022-01-11T07:13:06.322" v="379" actId="26606"/>
          <ac:spMkLst>
            <pc:docMk/>
            <pc:sldMk cId="49671830" sldId="260"/>
            <ac:spMk id="63" creationId="{9836E79C-DAF3-497B-8829-B578C6330EB9}"/>
          </ac:spMkLst>
        </pc:spChg>
        <pc:spChg chg="add del">
          <ac:chgData name="Sri P, Kaviya (Cognizant)" userId="a263336e-0ce3-4429-981f-3da6b7a265cd" providerId="ADAL" clId="{2A0612D0-541A-4129-A0BE-B3062EE86305}" dt="2022-01-11T07:13:06.322" v="379" actId="26606"/>
          <ac:spMkLst>
            <pc:docMk/>
            <pc:sldMk cId="49671830" sldId="260"/>
            <ac:spMk id="65" creationId="{96CBA651-59F0-4056-852B-7BA312B84B4B}"/>
          </ac:spMkLst>
        </pc:spChg>
        <pc:spChg chg="add del">
          <ac:chgData name="Sri P, Kaviya (Cognizant)" userId="a263336e-0ce3-4429-981f-3da6b7a265cd" providerId="ADAL" clId="{2A0612D0-541A-4129-A0BE-B3062EE86305}" dt="2022-01-11T07:13:06.322" v="379" actId="26606"/>
          <ac:spMkLst>
            <pc:docMk/>
            <pc:sldMk cId="49671830" sldId="260"/>
            <ac:spMk id="67" creationId="{86549CAF-504A-44ED-AD20-0880DCFE744A}"/>
          </ac:spMkLst>
        </pc:spChg>
        <pc:spChg chg="add del">
          <ac:chgData name="Sri P, Kaviya (Cognizant)" userId="a263336e-0ce3-4429-981f-3da6b7a265cd" providerId="ADAL" clId="{2A0612D0-541A-4129-A0BE-B3062EE86305}" dt="2022-01-11T07:13:06.322" v="379" actId="26606"/>
          <ac:spMkLst>
            <pc:docMk/>
            <pc:sldMk cId="49671830" sldId="260"/>
            <ac:spMk id="69" creationId="{B318056C-6EA6-4474-B02E-6C914AE04DBC}"/>
          </ac:spMkLst>
        </pc:spChg>
        <pc:spChg chg="add del">
          <ac:chgData name="Sri P, Kaviya (Cognizant)" userId="a263336e-0ce3-4429-981f-3da6b7a265cd" providerId="ADAL" clId="{2A0612D0-541A-4129-A0BE-B3062EE86305}" dt="2022-01-11T07:13:09.980" v="381" actId="26606"/>
          <ac:spMkLst>
            <pc:docMk/>
            <pc:sldMk cId="49671830" sldId="260"/>
            <ac:spMk id="71" creationId="{E4055289-E0C6-4BD3-83C1-D3C3059323A2}"/>
          </ac:spMkLst>
        </pc:spChg>
        <pc:spChg chg="add del">
          <ac:chgData name="Sri P, Kaviya (Cognizant)" userId="a263336e-0ce3-4429-981f-3da6b7a265cd" providerId="ADAL" clId="{2A0612D0-541A-4129-A0BE-B3062EE86305}" dt="2022-01-11T07:13:09.980" v="381" actId="26606"/>
          <ac:spMkLst>
            <pc:docMk/>
            <pc:sldMk cId="49671830" sldId="260"/>
            <ac:spMk id="72" creationId="{3D0E302E-D9CD-4301-A67C-2F0F43791D81}"/>
          </ac:spMkLst>
        </pc:spChg>
        <pc:spChg chg="add del">
          <ac:chgData name="Sri P, Kaviya (Cognizant)" userId="a263336e-0ce3-4429-981f-3da6b7a265cd" providerId="ADAL" clId="{2A0612D0-541A-4129-A0BE-B3062EE86305}" dt="2022-01-11T07:13:09.980" v="381" actId="26606"/>
          <ac:spMkLst>
            <pc:docMk/>
            <pc:sldMk cId="49671830" sldId="260"/>
            <ac:spMk id="74" creationId="{35174CBE-3C8C-4936-BADC-26BFB4F07FA9}"/>
          </ac:spMkLst>
        </pc:spChg>
        <pc:spChg chg="add del">
          <ac:chgData name="Sri P, Kaviya (Cognizant)" userId="a263336e-0ce3-4429-981f-3da6b7a265cd" providerId="ADAL" clId="{2A0612D0-541A-4129-A0BE-B3062EE86305}" dt="2022-01-11T07:13:09.980" v="381" actId="26606"/>
          <ac:spMkLst>
            <pc:docMk/>
            <pc:sldMk cId="49671830" sldId="260"/>
            <ac:spMk id="76" creationId="{932BC668-4D51-4090-89E3-5613B832E4F8}"/>
          </ac:spMkLst>
        </pc:spChg>
        <pc:spChg chg="add del">
          <ac:chgData name="Sri P, Kaviya (Cognizant)" userId="a263336e-0ce3-4429-981f-3da6b7a265cd" providerId="ADAL" clId="{2A0612D0-541A-4129-A0BE-B3062EE86305}" dt="2022-01-11T07:13:10.769" v="383" actId="26606"/>
          <ac:spMkLst>
            <pc:docMk/>
            <pc:sldMk cId="49671830" sldId="260"/>
            <ac:spMk id="78" creationId="{17341052-73F2-435C-A1F0-70961D11B477}"/>
          </ac:spMkLst>
        </pc:spChg>
        <pc:spChg chg="add del">
          <ac:chgData name="Sri P, Kaviya (Cognizant)" userId="a263336e-0ce3-4429-981f-3da6b7a265cd" providerId="ADAL" clId="{2A0612D0-541A-4129-A0BE-B3062EE86305}" dt="2022-01-11T07:13:10.769" v="383" actId="26606"/>
          <ac:spMkLst>
            <pc:docMk/>
            <pc:sldMk cId="49671830" sldId="260"/>
            <ac:spMk id="80" creationId="{A0BCEF11-98AA-4EF8-91CF-8146F647932B}"/>
          </ac:spMkLst>
        </pc:spChg>
        <pc:spChg chg="add del">
          <ac:chgData name="Sri P, Kaviya (Cognizant)" userId="a263336e-0ce3-4429-981f-3da6b7a265cd" providerId="ADAL" clId="{2A0612D0-541A-4129-A0BE-B3062EE86305}" dt="2022-01-11T07:13:10.769" v="383" actId="26606"/>
          <ac:spMkLst>
            <pc:docMk/>
            <pc:sldMk cId="49671830" sldId="260"/>
            <ac:spMk id="82" creationId="{B2892C6A-FAAA-49A9-B836-6ECC4D48D7E8}"/>
          </ac:spMkLst>
        </pc:spChg>
        <pc:spChg chg="add del">
          <ac:chgData name="Sri P, Kaviya (Cognizant)" userId="a263336e-0ce3-4429-981f-3da6b7a265cd" providerId="ADAL" clId="{2A0612D0-541A-4129-A0BE-B3062EE86305}" dt="2022-01-11T07:13:16.684" v="385" actId="26606"/>
          <ac:spMkLst>
            <pc:docMk/>
            <pc:sldMk cId="49671830" sldId="260"/>
            <ac:spMk id="86" creationId="{C493E730-2044-49B5-A022-B8D6F359343E}"/>
          </ac:spMkLst>
        </pc:spChg>
        <pc:grpChg chg="add del">
          <ac:chgData name="Sri P, Kaviya (Cognizant)" userId="a263336e-0ce3-4429-981f-3da6b7a265cd" providerId="ADAL" clId="{2A0612D0-541A-4129-A0BE-B3062EE86305}" dt="2022-01-11T07:13:16.684" v="385" actId="26606"/>
          <ac:grpSpMkLst>
            <pc:docMk/>
            <pc:sldMk cId="49671830" sldId="260"/>
            <ac:grpSpMk id="84" creationId="{5B988D63-FA8B-436C-902E-E5005BC0492F}"/>
          </ac:grpSpMkLst>
        </pc:grpChg>
        <pc:graphicFrameChg chg="del">
          <ac:chgData name="Sri P, Kaviya (Cognizant)" userId="a263336e-0ce3-4429-981f-3da6b7a265cd" providerId="ADAL" clId="{2A0612D0-541A-4129-A0BE-B3062EE86305}" dt="2022-01-11T07:10:40.088" v="330" actId="21"/>
          <ac:graphicFrameMkLst>
            <pc:docMk/>
            <pc:sldMk cId="49671830" sldId="260"/>
            <ac:graphicFrameMk id="5" creationId="{2B57727E-6FFD-4A22-9BE5-52E89A5423E8}"/>
          </ac:graphicFrameMkLst>
        </pc:graphicFrameChg>
        <pc:graphicFrameChg chg="add mod modGraphic">
          <ac:chgData name="Sri P, Kaviya (Cognizant)" userId="a263336e-0ce3-4429-981f-3da6b7a265cd" providerId="ADAL" clId="{2A0612D0-541A-4129-A0BE-B3062EE86305}" dt="2022-01-11T08:39:07.068" v="1266" actId="255"/>
          <ac:graphicFrameMkLst>
            <pc:docMk/>
            <pc:sldMk cId="49671830" sldId="260"/>
            <ac:graphicFrameMk id="11" creationId="{B44AEC35-29EB-4E2B-9245-BB57FAB8D0C6}"/>
          </ac:graphicFrameMkLst>
        </pc:graphicFrameChg>
        <pc:picChg chg="add del">
          <ac:chgData name="Sri P, Kaviya (Cognizant)" userId="a263336e-0ce3-4429-981f-3da6b7a265cd" providerId="ADAL" clId="{2A0612D0-541A-4129-A0BE-B3062EE86305}" dt="2022-01-11T07:13:16.684" v="385" actId="26606"/>
          <ac:picMkLst>
            <pc:docMk/>
            <pc:sldMk cId="49671830" sldId="260"/>
            <ac:picMk id="49" creationId="{5D7C72BA-4476-4E4B-BC37-9A75FD0C5951}"/>
          </ac:picMkLst>
        </pc:picChg>
        <pc:picChg chg="add del">
          <ac:chgData name="Sri P, Kaviya (Cognizant)" userId="a263336e-0ce3-4429-981f-3da6b7a265cd" providerId="ADAL" clId="{2A0612D0-541A-4129-A0BE-B3062EE86305}" dt="2022-01-11T07:13:16.684" v="385" actId="26606"/>
          <ac:picMkLst>
            <pc:docMk/>
            <pc:sldMk cId="49671830" sldId="260"/>
            <ac:picMk id="51" creationId="{3992EB33-38E1-4175-8EE2-9BB8CC159C7B}"/>
          </ac:picMkLst>
        </pc:picChg>
        <pc:picChg chg="add del">
          <ac:chgData name="Sri P, Kaviya (Cognizant)" userId="a263336e-0ce3-4429-981f-3da6b7a265cd" providerId="ADAL" clId="{2A0612D0-541A-4129-A0BE-B3062EE86305}" dt="2022-01-11T07:13:06.322" v="379" actId="26606"/>
          <ac:picMkLst>
            <pc:docMk/>
            <pc:sldMk cId="49671830" sldId="260"/>
            <ac:picMk id="59" creationId="{83DC4F7D-6CBC-4B88-80C9-3E5BBFA8D75E}"/>
          </ac:picMkLst>
        </pc:picChg>
        <pc:picChg chg="add del">
          <ac:chgData name="Sri P, Kaviya (Cognizant)" userId="a263336e-0ce3-4429-981f-3da6b7a265cd" providerId="ADAL" clId="{2A0612D0-541A-4129-A0BE-B3062EE86305}" dt="2022-01-11T07:13:09.980" v="381" actId="26606"/>
          <ac:picMkLst>
            <pc:docMk/>
            <pc:sldMk cId="49671830" sldId="260"/>
            <ac:picMk id="73" creationId="{CA457133-9802-4229-B919-FF91AE235CCB}"/>
          </ac:picMkLst>
        </pc:picChg>
        <pc:picChg chg="add del">
          <ac:chgData name="Sri P, Kaviya (Cognizant)" userId="a263336e-0ce3-4429-981f-3da6b7a265cd" providerId="ADAL" clId="{2A0612D0-541A-4129-A0BE-B3062EE86305}" dt="2022-01-11T07:13:09.980" v="381" actId="26606"/>
          <ac:picMkLst>
            <pc:docMk/>
            <pc:sldMk cId="49671830" sldId="260"/>
            <ac:picMk id="75" creationId="{74CBD692-4D03-4764-98E3-F95783857866}"/>
          </ac:picMkLst>
        </pc:picChg>
        <pc:picChg chg="add del">
          <ac:chgData name="Sri P, Kaviya (Cognizant)" userId="a263336e-0ce3-4429-981f-3da6b7a265cd" providerId="ADAL" clId="{2A0612D0-541A-4129-A0BE-B3062EE86305}" dt="2022-01-11T07:13:10.769" v="383" actId="26606"/>
          <ac:picMkLst>
            <pc:docMk/>
            <pc:sldMk cId="49671830" sldId="260"/>
            <ac:picMk id="79" creationId="{A4D2D0F6-68B7-4A2F-B80D-B3AAC1F4DC24}"/>
          </ac:picMkLst>
        </pc:picChg>
        <pc:picChg chg="add del">
          <ac:chgData name="Sri P, Kaviya (Cognizant)" userId="a263336e-0ce3-4429-981f-3da6b7a265cd" providerId="ADAL" clId="{2A0612D0-541A-4129-A0BE-B3062EE86305}" dt="2022-01-11T07:13:10.769" v="383" actId="26606"/>
          <ac:picMkLst>
            <pc:docMk/>
            <pc:sldMk cId="49671830" sldId="260"/>
            <ac:picMk id="81" creationId="{DB816C00-E2A2-4A28-A8CB-2E9E10E9FDF7}"/>
          </ac:picMkLst>
        </pc:picChg>
        <pc:picChg chg="add del">
          <ac:chgData name="Sri P, Kaviya (Cognizant)" userId="a263336e-0ce3-4429-981f-3da6b7a265cd" providerId="ADAL" clId="{2A0612D0-541A-4129-A0BE-B3062EE86305}" dt="2022-01-11T07:13:16.684" v="385" actId="26606"/>
          <ac:picMkLst>
            <pc:docMk/>
            <pc:sldMk cId="49671830" sldId="260"/>
            <ac:picMk id="87" creationId="{78976801-4346-4636-BA62-265C81DFE7C4}"/>
          </ac:picMkLst>
        </pc:picChg>
      </pc:sldChg>
      <pc:sldChg chg="modSp add del">
        <pc:chgData name="Sri P, Kaviya (Cognizant)" userId="a263336e-0ce3-4429-981f-3da6b7a265cd" providerId="ADAL" clId="{2A0612D0-541A-4129-A0BE-B3062EE86305}" dt="2022-01-11T07:09:45.862" v="328" actId="2696"/>
        <pc:sldMkLst>
          <pc:docMk/>
          <pc:sldMk cId="2289883867" sldId="260"/>
        </pc:sldMkLst>
        <pc:graphicFrameChg chg="mod">
          <ac:chgData name="Sri P, Kaviya (Cognizant)" userId="a263336e-0ce3-4429-981f-3da6b7a265cd" providerId="ADAL" clId="{2A0612D0-541A-4129-A0BE-B3062EE86305}" dt="2022-01-11T07:09:43.288" v="327"/>
          <ac:graphicFrameMkLst>
            <pc:docMk/>
            <pc:sldMk cId="2289883867" sldId="260"/>
            <ac:graphicFrameMk id="5" creationId="{2B57727E-6FFD-4A22-9BE5-52E89A5423E8}"/>
          </ac:graphicFrameMkLst>
        </pc:graphicFrameChg>
      </pc:sldChg>
      <pc:sldChg chg="new del">
        <pc:chgData name="Sri P, Kaviya (Cognizant)" userId="a263336e-0ce3-4429-981f-3da6b7a265cd" providerId="ADAL" clId="{2A0612D0-541A-4129-A0BE-B3062EE86305}" dt="2022-01-11T07:19:21.409" v="412" actId="2696"/>
        <pc:sldMkLst>
          <pc:docMk/>
          <pc:sldMk cId="1105502127" sldId="261"/>
        </pc:sldMkLst>
      </pc:sldChg>
      <pc:sldChg chg="addSp delSp modSp new mod">
        <pc:chgData name="Sri P, Kaviya (Cognizant)" userId="a263336e-0ce3-4429-981f-3da6b7a265cd" providerId="ADAL" clId="{2A0612D0-541A-4129-A0BE-B3062EE86305}" dt="2022-01-11T08:37:18.306" v="1263" actId="1076"/>
        <pc:sldMkLst>
          <pc:docMk/>
          <pc:sldMk cId="4125719355" sldId="261"/>
        </pc:sldMkLst>
        <pc:spChg chg="del">
          <ac:chgData name="Sri P, Kaviya (Cognizant)" userId="a263336e-0ce3-4429-981f-3da6b7a265cd" providerId="ADAL" clId="{2A0612D0-541A-4129-A0BE-B3062EE86305}" dt="2022-01-11T07:38:17.766" v="707" actId="21"/>
          <ac:spMkLst>
            <pc:docMk/>
            <pc:sldMk cId="4125719355" sldId="261"/>
            <ac:spMk id="2" creationId="{156897A8-48F4-41B7-9FD2-FF5E2150467B}"/>
          </ac:spMkLst>
        </pc:spChg>
        <pc:spChg chg="mod">
          <ac:chgData name="Sri P, Kaviya (Cognizant)" userId="a263336e-0ce3-4429-981f-3da6b7a265cd" providerId="ADAL" clId="{2A0612D0-541A-4129-A0BE-B3062EE86305}" dt="2022-01-11T08:19:16.750" v="1091" actId="403"/>
          <ac:spMkLst>
            <pc:docMk/>
            <pc:sldMk cId="4125719355" sldId="261"/>
            <ac:spMk id="3" creationId="{3C67D635-E01B-45A1-88F4-CB7B7EEF3E3A}"/>
          </ac:spMkLst>
        </pc:spChg>
        <pc:graphicFrameChg chg="add mod modGraphic">
          <ac:chgData name="Sri P, Kaviya (Cognizant)" userId="a263336e-0ce3-4429-981f-3da6b7a265cd" providerId="ADAL" clId="{2A0612D0-541A-4129-A0BE-B3062EE86305}" dt="2022-01-11T08:36:40.842" v="1253"/>
          <ac:graphicFrameMkLst>
            <pc:docMk/>
            <pc:sldMk cId="4125719355" sldId="261"/>
            <ac:graphicFrameMk id="4" creationId="{D22C29BC-908A-4E28-BA6A-0AA3A563841E}"/>
          </ac:graphicFrameMkLst>
        </pc:graphicFrameChg>
        <pc:picChg chg="add del mod">
          <ac:chgData name="Sri P, Kaviya (Cognizant)" userId="a263336e-0ce3-4429-981f-3da6b7a265cd" providerId="ADAL" clId="{2A0612D0-541A-4129-A0BE-B3062EE86305}" dt="2022-01-11T07:44:51.028" v="807" actId="21"/>
          <ac:picMkLst>
            <pc:docMk/>
            <pc:sldMk cId="4125719355" sldId="261"/>
            <ac:picMk id="6" creationId="{C8CF631E-BBA5-4DFF-A811-95149F07511F}"/>
          </ac:picMkLst>
        </pc:picChg>
        <pc:picChg chg="add del mod">
          <ac:chgData name="Sri P, Kaviya (Cognizant)" userId="a263336e-0ce3-4429-981f-3da6b7a265cd" providerId="ADAL" clId="{2A0612D0-541A-4129-A0BE-B3062EE86305}" dt="2022-01-11T07:50:11.924" v="845" actId="21"/>
          <ac:picMkLst>
            <pc:docMk/>
            <pc:sldMk cId="4125719355" sldId="261"/>
            <ac:picMk id="8" creationId="{2EF9602D-ECD4-4D60-AD6E-EB3D5EF4098D}"/>
          </ac:picMkLst>
        </pc:picChg>
        <pc:picChg chg="add mod">
          <ac:chgData name="Sri P, Kaviya (Cognizant)" userId="a263336e-0ce3-4429-981f-3da6b7a265cd" providerId="ADAL" clId="{2A0612D0-541A-4129-A0BE-B3062EE86305}" dt="2022-01-11T08:37:03.234" v="1259" actId="1076"/>
          <ac:picMkLst>
            <pc:docMk/>
            <pc:sldMk cId="4125719355" sldId="261"/>
            <ac:picMk id="10" creationId="{A2819CD9-A0EB-4991-92E4-754209F023B2}"/>
          </ac:picMkLst>
        </pc:picChg>
        <pc:picChg chg="add mod">
          <ac:chgData name="Sri P, Kaviya (Cognizant)" userId="a263336e-0ce3-4429-981f-3da6b7a265cd" providerId="ADAL" clId="{2A0612D0-541A-4129-A0BE-B3062EE86305}" dt="2022-01-11T08:37:07.179" v="1260" actId="1076"/>
          <ac:picMkLst>
            <pc:docMk/>
            <pc:sldMk cId="4125719355" sldId="261"/>
            <ac:picMk id="11" creationId="{99E7C6DF-0903-49BD-BAA5-DBA3ED47402A}"/>
          </ac:picMkLst>
        </pc:picChg>
        <pc:picChg chg="add mod">
          <ac:chgData name="Sri P, Kaviya (Cognizant)" userId="a263336e-0ce3-4429-981f-3da6b7a265cd" providerId="ADAL" clId="{2A0612D0-541A-4129-A0BE-B3062EE86305}" dt="2022-01-11T08:37:10.386" v="1261" actId="1076"/>
          <ac:picMkLst>
            <pc:docMk/>
            <pc:sldMk cId="4125719355" sldId="261"/>
            <ac:picMk id="12" creationId="{20295308-A576-457F-B059-F14E91A1260F}"/>
          </ac:picMkLst>
        </pc:picChg>
        <pc:picChg chg="add mod">
          <ac:chgData name="Sri P, Kaviya (Cognizant)" userId="a263336e-0ce3-4429-981f-3da6b7a265cd" providerId="ADAL" clId="{2A0612D0-541A-4129-A0BE-B3062EE86305}" dt="2022-01-11T08:37:15.828" v="1262" actId="1076"/>
          <ac:picMkLst>
            <pc:docMk/>
            <pc:sldMk cId="4125719355" sldId="261"/>
            <ac:picMk id="13" creationId="{266A6EA8-9BCE-4224-A454-7FED920F8F14}"/>
          </ac:picMkLst>
        </pc:picChg>
        <pc:picChg chg="add mod">
          <ac:chgData name="Sri P, Kaviya (Cognizant)" userId="a263336e-0ce3-4429-981f-3da6b7a265cd" providerId="ADAL" clId="{2A0612D0-541A-4129-A0BE-B3062EE86305}" dt="2022-01-11T08:37:18.306" v="1263" actId="1076"/>
          <ac:picMkLst>
            <pc:docMk/>
            <pc:sldMk cId="4125719355" sldId="261"/>
            <ac:picMk id="14" creationId="{675CDAD9-FEA6-4EC0-9D8A-DE989F655E3E}"/>
          </ac:picMkLst>
        </pc:picChg>
        <pc:picChg chg="add mod">
          <ac:chgData name="Sri P, Kaviya (Cognizant)" userId="a263336e-0ce3-4429-981f-3da6b7a265cd" providerId="ADAL" clId="{2A0612D0-541A-4129-A0BE-B3062EE86305}" dt="2022-01-11T08:36:51.755" v="1255" actId="1076"/>
          <ac:picMkLst>
            <pc:docMk/>
            <pc:sldMk cId="4125719355" sldId="261"/>
            <ac:picMk id="16" creationId="{1694324B-DA17-4454-97C5-06E4FFF7505B}"/>
          </ac:picMkLst>
        </pc:picChg>
      </pc:sldChg>
      <pc:sldChg chg="addSp delSp modSp new mod setBg">
        <pc:chgData name="Sri P, Kaviya (Cognizant)" userId="a263336e-0ce3-4429-981f-3da6b7a265cd" providerId="ADAL" clId="{2A0612D0-541A-4129-A0BE-B3062EE86305}" dt="2022-01-11T08:21:20.509" v="1109" actId="403"/>
        <pc:sldMkLst>
          <pc:docMk/>
          <pc:sldMk cId="201100623" sldId="262"/>
        </pc:sldMkLst>
        <pc:spChg chg="add mod">
          <ac:chgData name="Sri P, Kaviya (Cognizant)" userId="a263336e-0ce3-4429-981f-3da6b7a265cd" providerId="ADAL" clId="{2A0612D0-541A-4129-A0BE-B3062EE86305}" dt="2022-01-11T08:21:20.509" v="1109" actId="403"/>
          <ac:spMkLst>
            <pc:docMk/>
            <pc:sldMk cId="201100623" sldId="262"/>
            <ac:spMk id="6" creationId="{B96CC949-BA2C-4B9F-8866-E40522B9B03A}"/>
          </ac:spMkLst>
        </pc:spChg>
        <pc:spChg chg="add">
          <ac:chgData name="Sri P, Kaviya (Cognizant)" userId="a263336e-0ce3-4429-981f-3da6b7a265cd" providerId="ADAL" clId="{2A0612D0-541A-4129-A0BE-B3062EE86305}" dt="2022-01-11T08:20:52.356" v="1095" actId="26606"/>
          <ac:spMkLst>
            <pc:docMk/>
            <pc:sldMk cId="201100623" sldId="262"/>
            <ac:spMk id="17" creationId="{78C9D07A-5A22-4E55-B18A-47CF07E5080D}"/>
          </ac:spMkLst>
        </pc:spChg>
        <pc:spChg chg="add">
          <ac:chgData name="Sri P, Kaviya (Cognizant)" userId="a263336e-0ce3-4429-981f-3da6b7a265cd" providerId="ADAL" clId="{2A0612D0-541A-4129-A0BE-B3062EE86305}" dt="2022-01-11T08:20:52.356" v="1095" actId="26606"/>
          <ac:spMkLst>
            <pc:docMk/>
            <pc:sldMk cId="201100623" sldId="262"/>
            <ac:spMk id="19" creationId="{3D71E629-0739-4A59-972B-A9E9A4500E31}"/>
          </ac:spMkLst>
        </pc:spChg>
        <pc:spChg chg="add">
          <ac:chgData name="Sri P, Kaviya (Cognizant)" userId="a263336e-0ce3-4429-981f-3da6b7a265cd" providerId="ADAL" clId="{2A0612D0-541A-4129-A0BE-B3062EE86305}" dt="2022-01-11T08:20:52.356" v="1095" actId="26606"/>
          <ac:spMkLst>
            <pc:docMk/>
            <pc:sldMk cId="201100623" sldId="262"/>
            <ac:spMk id="21" creationId="{2F84762E-7FCC-4EAF-B9E7-CE7214491E0D}"/>
          </ac:spMkLst>
        </pc:spChg>
        <pc:spChg chg="add">
          <ac:chgData name="Sri P, Kaviya (Cognizant)" userId="a263336e-0ce3-4429-981f-3da6b7a265cd" providerId="ADAL" clId="{2A0612D0-541A-4129-A0BE-B3062EE86305}" dt="2022-01-11T08:20:52.356" v="1095" actId="26606"/>
          <ac:spMkLst>
            <pc:docMk/>
            <pc:sldMk cId="201100623" sldId="262"/>
            <ac:spMk id="25" creationId="{A1038667-0C3F-4764-A24D-DA9D9B474851}"/>
          </ac:spMkLst>
        </pc:spChg>
        <pc:spChg chg="add">
          <ac:chgData name="Sri P, Kaviya (Cognizant)" userId="a263336e-0ce3-4429-981f-3da6b7a265cd" providerId="ADAL" clId="{2A0612D0-541A-4129-A0BE-B3062EE86305}" dt="2022-01-11T08:20:52.356" v="1095" actId="26606"/>
          <ac:spMkLst>
            <pc:docMk/>
            <pc:sldMk cId="201100623" sldId="262"/>
            <ac:spMk id="29" creationId="{571EEFCA-9235-4BC2-85C3-A4EC6EE57AC4}"/>
          </ac:spMkLst>
        </pc:spChg>
        <pc:picChg chg="add mod ord">
          <ac:chgData name="Sri P, Kaviya (Cognizant)" userId="a263336e-0ce3-4429-981f-3da6b7a265cd" providerId="ADAL" clId="{2A0612D0-541A-4129-A0BE-B3062EE86305}" dt="2022-01-11T08:20:52.356" v="1095" actId="26606"/>
          <ac:picMkLst>
            <pc:docMk/>
            <pc:sldMk cId="201100623" sldId="262"/>
            <ac:picMk id="3" creationId="{E11E6BC9-04B0-4634-91D1-3D53E1AB2948}"/>
          </ac:picMkLst>
        </pc:picChg>
        <pc:picChg chg="add del mod">
          <ac:chgData name="Sri P, Kaviya (Cognizant)" userId="a263336e-0ce3-4429-981f-3da6b7a265cd" providerId="ADAL" clId="{2A0612D0-541A-4129-A0BE-B3062EE86305}" dt="2022-01-11T07:54:29.193" v="861" actId="21"/>
          <ac:picMkLst>
            <pc:docMk/>
            <pc:sldMk cId="201100623" sldId="262"/>
            <ac:picMk id="5" creationId="{77FF3F25-F280-4CD0-AC2A-E340FDA31F23}"/>
          </ac:picMkLst>
        </pc:picChg>
        <pc:picChg chg="add">
          <ac:chgData name="Sri P, Kaviya (Cognizant)" userId="a263336e-0ce3-4429-981f-3da6b7a265cd" providerId="ADAL" clId="{2A0612D0-541A-4129-A0BE-B3062EE86305}" dt="2022-01-11T08:20:52.356" v="1095" actId="26606"/>
          <ac:picMkLst>
            <pc:docMk/>
            <pc:sldMk cId="201100623" sldId="262"/>
            <ac:picMk id="11" creationId="{5321D838-2C7E-4177-9DD3-DAC78324A2B2}"/>
          </ac:picMkLst>
        </pc:picChg>
        <pc:picChg chg="add">
          <ac:chgData name="Sri P, Kaviya (Cognizant)" userId="a263336e-0ce3-4429-981f-3da6b7a265cd" providerId="ADAL" clId="{2A0612D0-541A-4129-A0BE-B3062EE86305}" dt="2022-01-11T08:20:52.356" v="1095" actId="26606"/>
          <ac:picMkLst>
            <pc:docMk/>
            <pc:sldMk cId="201100623" sldId="262"/>
            <ac:picMk id="13" creationId="{0146E45C-1450-4186-B501-74F221F897A8}"/>
          </ac:picMkLst>
        </pc:picChg>
        <pc:picChg chg="add">
          <ac:chgData name="Sri P, Kaviya (Cognizant)" userId="a263336e-0ce3-4429-981f-3da6b7a265cd" providerId="ADAL" clId="{2A0612D0-541A-4129-A0BE-B3062EE86305}" dt="2022-01-11T08:20:52.356" v="1095" actId="26606"/>
          <ac:picMkLst>
            <pc:docMk/>
            <pc:sldMk cId="201100623" sldId="262"/>
            <ac:picMk id="15" creationId="{EEDDA48B-BC04-4915-ADA3-A1A9522EB0D1}"/>
          </ac:picMkLst>
        </pc:picChg>
        <pc:picChg chg="add">
          <ac:chgData name="Sri P, Kaviya (Cognizant)" userId="a263336e-0ce3-4429-981f-3da6b7a265cd" providerId="ADAL" clId="{2A0612D0-541A-4129-A0BE-B3062EE86305}" dt="2022-01-11T08:20:52.356" v="1095" actId="26606"/>
          <ac:picMkLst>
            <pc:docMk/>
            <pc:sldMk cId="201100623" sldId="262"/>
            <ac:picMk id="23" creationId="{927A1389-2A5D-4886-AD82-F213767E673F}"/>
          </ac:picMkLst>
        </pc:picChg>
        <pc:picChg chg="add">
          <ac:chgData name="Sri P, Kaviya (Cognizant)" userId="a263336e-0ce3-4429-981f-3da6b7a265cd" providerId="ADAL" clId="{2A0612D0-541A-4129-A0BE-B3062EE86305}" dt="2022-01-11T08:20:52.356" v="1095" actId="26606"/>
          <ac:picMkLst>
            <pc:docMk/>
            <pc:sldMk cId="201100623" sldId="262"/>
            <ac:picMk id="27" creationId="{6AC2195B-895A-4535-8ECD-9F5B669C5CA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rbanladder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rbanladd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054F-BE1A-40CD-B3EC-23F046CBFC97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BB4301-00CC-444E-8128-0B7D7BC9C82A}">
      <dgm:prSet custT="1"/>
      <dgm:spPr/>
      <dgm:t>
        <a:bodyPr/>
        <a:lstStyle/>
        <a:p>
          <a:pPr marL="91440">
            <a:spcBef>
              <a:spcPts val="0"/>
            </a:spcBef>
            <a:spcAft>
              <a:spcPts val="0"/>
            </a:spcAft>
          </a:pPr>
          <a:r>
            <a:rPr lang="en-US" sz="2200" b="1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The user should be able to use the website </a:t>
          </a:r>
          <a:r>
            <a:rPr lang="en-US" sz="2200" b="1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https://www.urbanladder.com</a:t>
          </a:r>
          <a:r>
            <a:rPr lang="en-US" sz="2200" b="1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 using Chrome/Firefox.</a:t>
          </a:r>
        </a:p>
      </dgm:t>
    </dgm:pt>
    <dgm:pt modelId="{32F731D0-4C15-4307-99B8-B9F1FE6EA36D}" type="parTrans" cxnId="{0C26D005-6D1C-42B5-A8AC-D8F6A472D581}">
      <dgm:prSet/>
      <dgm:spPr/>
      <dgm:t>
        <a:bodyPr/>
        <a:lstStyle/>
        <a:p>
          <a:endParaRPr lang="en-US"/>
        </a:p>
      </dgm:t>
    </dgm:pt>
    <dgm:pt modelId="{6705D4AB-A860-4EFC-8821-792F54C0A685}" type="sibTrans" cxnId="{0C26D005-6D1C-42B5-A8AC-D8F6A472D581}">
      <dgm:prSet/>
      <dgm:spPr/>
      <dgm:t>
        <a:bodyPr/>
        <a:lstStyle/>
        <a:p>
          <a:endParaRPr lang="en-US"/>
        </a:p>
      </dgm:t>
    </dgm:pt>
    <dgm:pt modelId="{FC1A84E5-F620-4C86-9FD9-711C6A10409F}">
      <dgm:prSet custT="1"/>
      <dgm:spPr/>
      <dgm:t>
        <a:bodyPr/>
        <a:lstStyle/>
        <a:p>
          <a:pPr marL="91440">
            <a:spcBef>
              <a:spcPts val="0"/>
            </a:spcBef>
            <a:spcAft>
              <a:spcPts val="0"/>
            </a:spcAft>
          </a:pPr>
          <a:r>
            <a:rPr lang="en-US" sz="22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Selecting Bookshelves from Study&gt;Storage&gt;Bookshelves.</a:t>
          </a:r>
          <a:endParaRPr lang="en-US" sz="22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BD054C7D-FF3E-4C1A-8A00-81E14F0FFD31}" type="parTrans" cxnId="{B324F9D0-76AC-45B1-AFEF-A247552E7557}">
      <dgm:prSet/>
      <dgm:spPr/>
      <dgm:t>
        <a:bodyPr/>
        <a:lstStyle/>
        <a:p>
          <a:endParaRPr lang="en-US"/>
        </a:p>
      </dgm:t>
    </dgm:pt>
    <dgm:pt modelId="{E7367EEF-4592-4ECA-A96D-686F95E24402}" type="sibTrans" cxnId="{B324F9D0-76AC-45B1-AFEF-A247552E7557}">
      <dgm:prSet/>
      <dgm:spPr/>
      <dgm:t>
        <a:bodyPr/>
        <a:lstStyle/>
        <a:p>
          <a:endParaRPr lang="en-US"/>
        </a:p>
      </dgm:t>
    </dgm:pt>
    <dgm:pt modelId="{51CF90C7-62BF-4ECC-B470-D0D83F62361F}">
      <dgm:prSet custT="1"/>
      <dgm:spPr/>
      <dgm:t>
        <a:bodyPr/>
        <a:lstStyle/>
        <a:p>
          <a:pPr marL="91440">
            <a:spcBef>
              <a:spcPts val="0"/>
            </a:spcBef>
            <a:spcAft>
              <a:spcPts val="0"/>
            </a:spcAft>
          </a:pPr>
          <a:r>
            <a:rPr lang="en-US" sz="2200" b="1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Choosing the price of the bookshelves less than 15000,Storage type as open and Include/Exclude out of stock and Print the first 3 bookshelves.</a:t>
          </a:r>
        </a:p>
      </dgm:t>
    </dgm:pt>
    <dgm:pt modelId="{FC111CDD-09E7-4087-8C8F-940C95C8EF00}" type="parTrans" cxnId="{64D94FDA-3CC7-48B6-8121-25C23313537E}">
      <dgm:prSet/>
      <dgm:spPr/>
      <dgm:t>
        <a:bodyPr/>
        <a:lstStyle/>
        <a:p>
          <a:endParaRPr lang="en-US"/>
        </a:p>
      </dgm:t>
    </dgm:pt>
    <dgm:pt modelId="{391A17DC-357A-42BD-A554-E36FA189183B}" type="sibTrans" cxnId="{64D94FDA-3CC7-48B6-8121-25C23313537E}">
      <dgm:prSet/>
      <dgm:spPr/>
      <dgm:t>
        <a:bodyPr/>
        <a:lstStyle/>
        <a:p>
          <a:endParaRPr lang="en-US"/>
        </a:p>
      </dgm:t>
    </dgm:pt>
    <dgm:pt modelId="{3C41484E-DF58-4898-A49B-BB7BEF1E5DE6}">
      <dgm:prSet custT="1"/>
      <dgm:spPr/>
      <dgm:t>
        <a:bodyPr/>
        <a:lstStyle/>
        <a:p>
          <a:pPr marL="91440">
            <a:spcBef>
              <a:spcPts val="0"/>
            </a:spcBef>
            <a:spcAft>
              <a:spcPts val="0"/>
            </a:spcAft>
          </a:pPr>
          <a:r>
            <a:rPr lang="en-US" sz="22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In the search box, Enter “Study Chairs” and print the first 3 study chairs with highest recommendation.</a:t>
          </a:r>
          <a:endParaRPr lang="en-US" sz="22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93D534D1-BD0F-4859-8702-CE24460906B3}" type="parTrans" cxnId="{42301C22-2AA9-4D39-937C-84213213CFAF}">
      <dgm:prSet/>
      <dgm:spPr/>
      <dgm:t>
        <a:bodyPr/>
        <a:lstStyle/>
        <a:p>
          <a:endParaRPr lang="en-US"/>
        </a:p>
      </dgm:t>
    </dgm:pt>
    <dgm:pt modelId="{93D19B31-598B-44F8-A554-1F3DA92C6382}" type="sibTrans" cxnId="{42301C22-2AA9-4D39-937C-84213213CFAF}">
      <dgm:prSet/>
      <dgm:spPr/>
      <dgm:t>
        <a:bodyPr/>
        <a:lstStyle/>
        <a:p>
          <a:endParaRPr lang="en-US"/>
        </a:p>
      </dgm:t>
    </dgm:pt>
    <dgm:pt modelId="{D3890062-2CF6-49CF-87A4-A9C94F443874}">
      <dgm:prSet custT="1"/>
      <dgm:spPr/>
      <dgm:t>
        <a:bodyPr/>
        <a:lstStyle/>
        <a:p>
          <a:pPr marL="91440">
            <a:spcBef>
              <a:spcPts val="0"/>
            </a:spcBef>
            <a:spcAft>
              <a:spcPts val="0"/>
            </a:spcAft>
          </a:pPr>
          <a:r>
            <a:rPr lang="en-US" sz="22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In the Collections menu, retrieve all the submenu items under “Best Sellers” and print the same.</a:t>
          </a:r>
          <a:endParaRPr lang="en-US" sz="22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C3049777-6F97-4C62-AFAC-DD04F17BFB1D}" type="parTrans" cxnId="{10870F8D-2432-4C0D-B1A9-C035F7A231C3}">
      <dgm:prSet/>
      <dgm:spPr/>
      <dgm:t>
        <a:bodyPr/>
        <a:lstStyle/>
        <a:p>
          <a:endParaRPr lang="en-US"/>
        </a:p>
      </dgm:t>
    </dgm:pt>
    <dgm:pt modelId="{4F9879B4-69D4-4064-A5F5-BF27F31FBCE7}" type="sibTrans" cxnId="{10870F8D-2432-4C0D-B1A9-C035F7A231C3}">
      <dgm:prSet/>
      <dgm:spPr/>
      <dgm:t>
        <a:bodyPr/>
        <a:lstStyle/>
        <a:p>
          <a:endParaRPr lang="en-US"/>
        </a:p>
      </dgm:t>
    </dgm:pt>
    <dgm:pt modelId="{2BE0FCB1-9724-4F07-A418-6BDFFA57FF57}">
      <dgm:prSet custT="1"/>
      <dgm:spPr/>
      <dgm:t>
        <a:bodyPr/>
        <a:lstStyle/>
        <a:p>
          <a:pPr marL="91440">
            <a:spcBef>
              <a:spcPts val="0"/>
            </a:spcBef>
            <a:spcAft>
              <a:spcPts val="0"/>
            </a:spcAft>
          </a:pPr>
          <a:r>
            <a:rPr lang="en-US" sz="2200" b="1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In the Gift Cards section, choose “Birthday/Anniversary” and fill the necessary details. Enter any one wrong detail in “From To” details and capture the error message.</a:t>
          </a:r>
        </a:p>
      </dgm:t>
    </dgm:pt>
    <dgm:pt modelId="{760F5380-CE9D-4359-A980-6192CF755502}" type="parTrans" cxnId="{2CB482A0-39CF-4DE3-8576-7C2867EA785C}">
      <dgm:prSet/>
      <dgm:spPr/>
      <dgm:t>
        <a:bodyPr/>
        <a:lstStyle/>
        <a:p>
          <a:endParaRPr lang="en-US"/>
        </a:p>
      </dgm:t>
    </dgm:pt>
    <dgm:pt modelId="{E55ACFFD-8673-4FFA-89F5-2DD08BCA42BE}" type="sibTrans" cxnId="{2CB482A0-39CF-4DE3-8576-7C2867EA785C}">
      <dgm:prSet/>
      <dgm:spPr/>
      <dgm:t>
        <a:bodyPr/>
        <a:lstStyle/>
        <a:p>
          <a:endParaRPr lang="en-US"/>
        </a:p>
      </dgm:t>
    </dgm:pt>
    <dgm:pt modelId="{33E7AB40-D77E-4BA8-B8EE-21CB35854BA0}" type="pres">
      <dgm:prSet presAssocID="{46DC054F-BE1A-40CD-B3EC-23F046CBFC97}" presName="vert0" presStyleCnt="0">
        <dgm:presLayoutVars>
          <dgm:dir/>
          <dgm:animOne val="branch"/>
          <dgm:animLvl val="lvl"/>
        </dgm:presLayoutVars>
      </dgm:prSet>
      <dgm:spPr/>
    </dgm:pt>
    <dgm:pt modelId="{E00C68DB-52EA-400E-BFEB-BC4121A5A2E9}" type="pres">
      <dgm:prSet presAssocID="{B2BB4301-00CC-444E-8128-0B7D7BC9C82A}" presName="thickLine" presStyleLbl="alignNode1" presStyleIdx="0" presStyleCnt="6"/>
      <dgm:spPr/>
    </dgm:pt>
    <dgm:pt modelId="{8DF7A5A0-DE2F-4EB5-9026-5BFAB3E582B3}" type="pres">
      <dgm:prSet presAssocID="{B2BB4301-00CC-444E-8128-0B7D7BC9C82A}" presName="horz1" presStyleCnt="0"/>
      <dgm:spPr/>
    </dgm:pt>
    <dgm:pt modelId="{4F8E1648-9A6E-45AF-8E8E-25D5EAB87061}" type="pres">
      <dgm:prSet presAssocID="{B2BB4301-00CC-444E-8128-0B7D7BC9C82A}" presName="tx1" presStyleLbl="revTx" presStyleIdx="0" presStyleCnt="6" custScaleY="84862"/>
      <dgm:spPr/>
    </dgm:pt>
    <dgm:pt modelId="{F4A39DAE-F624-4A6B-A604-F2E2F9440FAB}" type="pres">
      <dgm:prSet presAssocID="{B2BB4301-00CC-444E-8128-0B7D7BC9C82A}" presName="vert1" presStyleCnt="0"/>
      <dgm:spPr/>
    </dgm:pt>
    <dgm:pt modelId="{CC53C5B5-85F3-4D71-A7D8-176A8516C424}" type="pres">
      <dgm:prSet presAssocID="{FC1A84E5-F620-4C86-9FD9-711C6A10409F}" presName="thickLine" presStyleLbl="alignNode1" presStyleIdx="1" presStyleCnt="6"/>
      <dgm:spPr/>
    </dgm:pt>
    <dgm:pt modelId="{2B63C99D-E52D-4FDC-89AE-4D47D46A3DDD}" type="pres">
      <dgm:prSet presAssocID="{FC1A84E5-F620-4C86-9FD9-711C6A10409F}" presName="horz1" presStyleCnt="0"/>
      <dgm:spPr/>
    </dgm:pt>
    <dgm:pt modelId="{29BF9ADF-9286-4348-906C-C62241E941B6}" type="pres">
      <dgm:prSet presAssocID="{FC1A84E5-F620-4C86-9FD9-711C6A10409F}" presName="tx1" presStyleLbl="revTx" presStyleIdx="1" presStyleCnt="6" custScaleY="54969"/>
      <dgm:spPr/>
    </dgm:pt>
    <dgm:pt modelId="{B14742F2-1E53-487D-987E-D3071245C2B1}" type="pres">
      <dgm:prSet presAssocID="{FC1A84E5-F620-4C86-9FD9-711C6A10409F}" presName="vert1" presStyleCnt="0"/>
      <dgm:spPr/>
    </dgm:pt>
    <dgm:pt modelId="{A3B57DF8-8B43-4C61-A283-292622B5010E}" type="pres">
      <dgm:prSet presAssocID="{51CF90C7-62BF-4ECC-B470-D0D83F62361F}" presName="thickLine" presStyleLbl="alignNode1" presStyleIdx="2" presStyleCnt="6"/>
      <dgm:spPr/>
    </dgm:pt>
    <dgm:pt modelId="{BE384CC5-0225-4A4F-8F13-409943FF88CB}" type="pres">
      <dgm:prSet presAssocID="{51CF90C7-62BF-4ECC-B470-D0D83F62361F}" presName="horz1" presStyleCnt="0"/>
      <dgm:spPr/>
    </dgm:pt>
    <dgm:pt modelId="{AA5412A8-1F8A-443F-8C97-8464CFE2139D}" type="pres">
      <dgm:prSet presAssocID="{51CF90C7-62BF-4ECC-B470-D0D83F62361F}" presName="tx1" presStyleLbl="revTx" presStyleIdx="2" presStyleCnt="6" custScaleY="82741"/>
      <dgm:spPr/>
    </dgm:pt>
    <dgm:pt modelId="{05480A1D-3300-449C-B91B-10CC19DEF2DA}" type="pres">
      <dgm:prSet presAssocID="{51CF90C7-62BF-4ECC-B470-D0D83F62361F}" presName="vert1" presStyleCnt="0"/>
      <dgm:spPr/>
    </dgm:pt>
    <dgm:pt modelId="{68C375C9-52BE-434E-A068-3E08D6794969}" type="pres">
      <dgm:prSet presAssocID="{3C41484E-DF58-4898-A49B-BB7BEF1E5DE6}" presName="thickLine" presStyleLbl="alignNode1" presStyleIdx="3" presStyleCnt="6"/>
      <dgm:spPr/>
    </dgm:pt>
    <dgm:pt modelId="{9CB712D5-C888-4504-A331-F5CE54A850EB}" type="pres">
      <dgm:prSet presAssocID="{3C41484E-DF58-4898-A49B-BB7BEF1E5DE6}" presName="horz1" presStyleCnt="0"/>
      <dgm:spPr/>
    </dgm:pt>
    <dgm:pt modelId="{C2D2C1BA-62E4-4728-AB08-7D828F0119BA}" type="pres">
      <dgm:prSet presAssocID="{3C41484E-DF58-4898-A49B-BB7BEF1E5DE6}" presName="tx1" presStyleLbl="revTx" presStyleIdx="3" presStyleCnt="6" custScaleY="77633"/>
      <dgm:spPr/>
    </dgm:pt>
    <dgm:pt modelId="{09596FF9-658C-4FF8-B478-5FFA63FCE441}" type="pres">
      <dgm:prSet presAssocID="{3C41484E-DF58-4898-A49B-BB7BEF1E5DE6}" presName="vert1" presStyleCnt="0"/>
      <dgm:spPr/>
    </dgm:pt>
    <dgm:pt modelId="{D82D2682-0E73-40A6-B206-C2D2BE8C4AA2}" type="pres">
      <dgm:prSet presAssocID="{D3890062-2CF6-49CF-87A4-A9C94F443874}" presName="thickLine" presStyleLbl="alignNode1" presStyleIdx="4" presStyleCnt="6"/>
      <dgm:spPr/>
    </dgm:pt>
    <dgm:pt modelId="{8948A42C-C1F3-41D8-8EFE-EE77A750C5DF}" type="pres">
      <dgm:prSet presAssocID="{D3890062-2CF6-49CF-87A4-A9C94F443874}" presName="horz1" presStyleCnt="0"/>
      <dgm:spPr/>
    </dgm:pt>
    <dgm:pt modelId="{65A847FB-D6FB-4CE0-9EC6-66E868C71182}" type="pres">
      <dgm:prSet presAssocID="{D3890062-2CF6-49CF-87A4-A9C94F443874}" presName="tx1" presStyleLbl="revTx" presStyleIdx="4" presStyleCnt="6" custScaleY="67260"/>
      <dgm:spPr/>
    </dgm:pt>
    <dgm:pt modelId="{4B38BC74-0348-4881-AAC9-60ECEB47374D}" type="pres">
      <dgm:prSet presAssocID="{D3890062-2CF6-49CF-87A4-A9C94F443874}" presName="vert1" presStyleCnt="0"/>
      <dgm:spPr/>
    </dgm:pt>
    <dgm:pt modelId="{9748B08B-D0BE-4203-B9F3-B8BE46DC8D39}" type="pres">
      <dgm:prSet presAssocID="{2BE0FCB1-9724-4F07-A418-6BDFFA57FF57}" presName="thickLine" presStyleLbl="alignNode1" presStyleIdx="5" presStyleCnt="6"/>
      <dgm:spPr/>
    </dgm:pt>
    <dgm:pt modelId="{A73B2477-81F2-437D-AB31-B85C08819C8C}" type="pres">
      <dgm:prSet presAssocID="{2BE0FCB1-9724-4F07-A418-6BDFFA57FF57}" presName="horz1" presStyleCnt="0"/>
      <dgm:spPr/>
    </dgm:pt>
    <dgm:pt modelId="{4B09C518-9E41-4EC4-8F33-90209CE62440}" type="pres">
      <dgm:prSet presAssocID="{2BE0FCB1-9724-4F07-A418-6BDFFA57FF57}" presName="tx1" presStyleLbl="revTx" presStyleIdx="5" presStyleCnt="6" custScaleY="64969"/>
      <dgm:spPr/>
    </dgm:pt>
    <dgm:pt modelId="{9EF2903F-B512-46CC-A2CE-3AC10CDB9C35}" type="pres">
      <dgm:prSet presAssocID="{2BE0FCB1-9724-4F07-A418-6BDFFA57FF57}" presName="vert1" presStyleCnt="0"/>
      <dgm:spPr/>
    </dgm:pt>
  </dgm:ptLst>
  <dgm:cxnLst>
    <dgm:cxn modelId="{0C26D005-6D1C-42B5-A8AC-D8F6A472D581}" srcId="{46DC054F-BE1A-40CD-B3EC-23F046CBFC97}" destId="{B2BB4301-00CC-444E-8128-0B7D7BC9C82A}" srcOrd="0" destOrd="0" parTransId="{32F731D0-4C15-4307-99B8-B9F1FE6EA36D}" sibTransId="{6705D4AB-A860-4EFC-8821-792F54C0A685}"/>
    <dgm:cxn modelId="{42301C22-2AA9-4D39-937C-84213213CFAF}" srcId="{46DC054F-BE1A-40CD-B3EC-23F046CBFC97}" destId="{3C41484E-DF58-4898-A49B-BB7BEF1E5DE6}" srcOrd="3" destOrd="0" parTransId="{93D534D1-BD0F-4859-8702-CE24460906B3}" sibTransId="{93D19B31-598B-44F8-A554-1F3DA92C6382}"/>
    <dgm:cxn modelId="{EC9E302A-20ED-4639-9B38-C20BFCAE8E61}" type="presOf" srcId="{FC1A84E5-F620-4C86-9FD9-711C6A10409F}" destId="{29BF9ADF-9286-4348-906C-C62241E941B6}" srcOrd="0" destOrd="0" presId="urn:microsoft.com/office/officeart/2008/layout/LinedList"/>
    <dgm:cxn modelId="{2EDA7D5C-2079-4DC6-AB95-1C68F09DA188}" type="presOf" srcId="{3C41484E-DF58-4898-A49B-BB7BEF1E5DE6}" destId="{C2D2C1BA-62E4-4728-AB08-7D828F0119BA}" srcOrd="0" destOrd="0" presId="urn:microsoft.com/office/officeart/2008/layout/LinedList"/>
    <dgm:cxn modelId="{9ED1FB75-5874-4AA4-971F-85809C26C1C0}" type="presOf" srcId="{2BE0FCB1-9724-4F07-A418-6BDFFA57FF57}" destId="{4B09C518-9E41-4EC4-8F33-90209CE62440}" srcOrd="0" destOrd="0" presId="urn:microsoft.com/office/officeart/2008/layout/LinedList"/>
    <dgm:cxn modelId="{E8ACEF79-064E-40BD-AE4D-CB25E37DF85C}" type="presOf" srcId="{D3890062-2CF6-49CF-87A4-A9C94F443874}" destId="{65A847FB-D6FB-4CE0-9EC6-66E868C71182}" srcOrd="0" destOrd="0" presId="urn:microsoft.com/office/officeart/2008/layout/LinedList"/>
    <dgm:cxn modelId="{10870F8D-2432-4C0D-B1A9-C035F7A231C3}" srcId="{46DC054F-BE1A-40CD-B3EC-23F046CBFC97}" destId="{D3890062-2CF6-49CF-87A4-A9C94F443874}" srcOrd="4" destOrd="0" parTransId="{C3049777-6F97-4C62-AFAC-DD04F17BFB1D}" sibTransId="{4F9879B4-69D4-4064-A5F5-BF27F31FBCE7}"/>
    <dgm:cxn modelId="{D3725993-21A7-4E39-BB30-88E250801391}" type="presOf" srcId="{B2BB4301-00CC-444E-8128-0B7D7BC9C82A}" destId="{4F8E1648-9A6E-45AF-8E8E-25D5EAB87061}" srcOrd="0" destOrd="0" presId="urn:microsoft.com/office/officeart/2008/layout/LinedList"/>
    <dgm:cxn modelId="{28005894-EC31-451C-860C-541BBAA66C28}" type="presOf" srcId="{51CF90C7-62BF-4ECC-B470-D0D83F62361F}" destId="{AA5412A8-1F8A-443F-8C97-8464CFE2139D}" srcOrd="0" destOrd="0" presId="urn:microsoft.com/office/officeart/2008/layout/LinedList"/>
    <dgm:cxn modelId="{2CB482A0-39CF-4DE3-8576-7C2867EA785C}" srcId="{46DC054F-BE1A-40CD-B3EC-23F046CBFC97}" destId="{2BE0FCB1-9724-4F07-A418-6BDFFA57FF57}" srcOrd="5" destOrd="0" parTransId="{760F5380-CE9D-4359-A980-6192CF755502}" sibTransId="{E55ACFFD-8673-4FFA-89F5-2DD08BCA42BE}"/>
    <dgm:cxn modelId="{5AF3BBBA-B3F3-44EA-9049-3972FF7C0E10}" type="presOf" srcId="{46DC054F-BE1A-40CD-B3EC-23F046CBFC97}" destId="{33E7AB40-D77E-4BA8-B8EE-21CB35854BA0}" srcOrd="0" destOrd="0" presId="urn:microsoft.com/office/officeart/2008/layout/LinedList"/>
    <dgm:cxn modelId="{B324F9D0-76AC-45B1-AFEF-A247552E7557}" srcId="{46DC054F-BE1A-40CD-B3EC-23F046CBFC97}" destId="{FC1A84E5-F620-4C86-9FD9-711C6A10409F}" srcOrd="1" destOrd="0" parTransId="{BD054C7D-FF3E-4C1A-8A00-81E14F0FFD31}" sibTransId="{E7367EEF-4592-4ECA-A96D-686F95E24402}"/>
    <dgm:cxn modelId="{64D94FDA-3CC7-48B6-8121-25C23313537E}" srcId="{46DC054F-BE1A-40CD-B3EC-23F046CBFC97}" destId="{51CF90C7-62BF-4ECC-B470-D0D83F62361F}" srcOrd="2" destOrd="0" parTransId="{FC111CDD-09E7-4087-8C8F-940C95C8EF00}" sibTransId="{391A17DC-357A-42BD-A554-E36FA189183B}"/>
    <dgm:cxn modelId="{FE47943F-3BA0-469D-8987-DC508A984F11}" type="presParOf" srcId="{33E7AB40-D77E-4BA8-B8EE-21CB35854BA0}" destId="{E00C68DB-52EA-400E-BFEB-BC4121A5A2E9}" srcOrd="0" destOrd="0" presId="urn:microsoft.com/office/officeart/2008/layout/LinedList"/>
    <dgm:cxn modelId="{DF295F91-D6B0-4B8B-8CC4-5BD1CAADACA4}" type="presParOf" srcId="{33E7AB40-D77E-4BA8-B8EE-21CB35854BA0}" destId="{8DF7A5A0-DE2F-4EB5-9026-5BFAB3E582B3}" srcOrd="1" destOrd="0" presId="urn:microsoft.com/office/officeart/2008/layout/LinedList"/>
    <dgm:cxn modelId="{3D81759C-6603-4DAB-9E3E-392BE3EA7A11}" type="presParOf" srcId="{8DF7A5A0-DE2F-4EB5-9026-5BFAB3E582B3}" destId="{4F8E1648-9A6E-45AF-8E8E-25D5EAB87061}" srcOrd="0" destOrd="0" presId="urn:microsoft.com/office/officeart/2008/layout/LinedList"/>
    <dgm:cxn modelId="{6866DF37-E33E-4945-8D8B-9067B66DE424}" type="presParOf" srcId="{8DF7A5A0-DE2F-4EB5-9026-5BFAB3E582B3}" destId="{F4A39DAE-F624-4A6B-A604-F2E2F9440FAB}" srcOrd="1" destOrd="0" presId="urn:microsoft.com/office/officeart/2008/layout/LinedList"/>
    <dgm:cxn modelId="{861CA580-EABE-459E-A5BF-C7CF88B91F42}" type="presParOf" srcId="{33E7AB40-D77E-4BA8-B8EE-21CB35854BA0}" destId="{CC53C5B5-85F3-4D71-A7D8-176A8516C424}" srcOrd="2" destOrd="0" presId="urn:microsoft.com/office/officeart/2008/layout/LinedList"/>
    <dgm:cxn modelId="{91B67322-98A0-4387-9B05-1A2DB91EFB4B}" type="presParOf" srcId="{33E7AB40-D77E-4BA8-B8EE-21CB35854BA0}" destId="{2B63C99D-E52D-4FDC-89AE-4D47D46A3DDD}" srcOrd="3" destOrd="0" presId="urn:microsoft.com/office/officeart/2008/layout/LinedList"/>
    <dgm:cxn modelId="{C5E789B3-F078-4263-9B46-054DCE6FB00E}" type="presParOf" srcId="{2B63C99D-E52D-4FDC-89AE-4D47D46A3DDD}" destId="{29BF9ADF-9286-4348-906C-C62241E941B6}" srcOrd="0" destOrd="0" presId="urn:microsoft.com/office/officeart/2008/layout/LinedList"/>
    <dgm:cxn modelId="{CB13A701-535F-425F-9CDB-21540C382493}" type="presParOf" srcId="{2B63C99D-E52D-4FDC-89AE-4D47D46A3DDD}" destId="{B14742F2-1E53-487D-987E-D3071245C2B1}" srcOrd="1" destOrd="0" presId="urn:microsoft.com/office/officeart/2008/layout/LinedList"/>
    <dgm:cxn modelId="{7FCE2182-2570-44C6-82E9-3EBD11552163}" type="presParOf" srcId="{33E7AB40-D77E-4BA8-B8EE-21CB35854BA0}" destId="{A3B57DF8-8B43-4C61-A283-292622B5010E}" srcOrd="4" destOrd="0" presId="urn:microsoft.com/office/officeart/2008/layout/LinedList"/>
    <dgm:cxn modelId="{6E123835-A839-4AF5-A480-02CA9CA4479A}" type="presParOf" srcId="{33E7AB40-D77E-4BA8-B8EE-21CB35854BA0}" destId="{BE384CC5-0225-4A4F-8F13-409943FF88CB}" srcOrd="5" destOrd="0" presId="urn:microsoft.com/office/officeart/2008/layout/LinedList"/>
    <dgm:cxn modelId="{D871E361-6EDE-4757-861C-FCC708DCE36F}" type="presParOf" srcId="{BE384CC5-0225-4A4F-8F13-409943FF88CB}" destId="{AA5412A8-1F8A-443F-8C97-8464CFE2139D}" srcOrd="0" destOrd="0" presId="urn:microsoft.com/office/officeart/2008/layout/LinedList"/>
    <dgm:cxn modelId="{A7BCBE36-308B-4A6A-8812-ADEADBC2A443}" type="presParOf" srcId="{BE384CC5-0225-4A4F-8F13-409943FF88CB}" destId="{05480A1D-3300-449C-B91B-10CC19DEF2DA}" srcOrd="1" destOrd="0" presId="urn:microsoft.com/office/officeart/2008/layout/LinedList"/>
    <dgm:cxn modelId="{580599D4-7DFB-44BA-AEB6-8BF936E1BCFE}" type="presParOf" srcId="{33E7AB40-D77E-4BA8-B8EE-21CB35854BA0}" destId="{68C375C9-52BE-434E-A068-3E08D6794969}" srcOrd="6" destOrd="0" presId="urn:microsoft.com/office/officeart/2008/layout/LinedList"/>
    <dgm:cxn modelId="{97DE1264-4956-4DE0-A950-5938BB05583B}" type="presParOf" srcId="{33E7AB40-D77E-4BA8-B8EE-21CB35854BA0}" destId="{9CB712D5-C888-4504-A331-F5CE54A850EB}" srcOrd="7" destOrd="0" presId="urn:microsoft.com/office/officeart/2008/layout/LinedList"/>
    <dgm:cxn modelId="{93AD8357-4DD2-4DE5-A96C-90614E7DFF9B}" type="presParOf" srcId="{9CB712D5-C888-4504-A331-F5CE54A850EB}" destId="{C2D2C1BA-62E4-4728-AB08-7D828F0119BA}" srcOrd="0" destOrd="0" presId="urn:microsoft.com/office/officeart/2008/layout/LinedList"/>
    <dgm:cxn modelId="{9C2C9828-5EB1-4968-818F-2D041620DABC}" type="presParOf" srcId="{9CB712D5-C888-4504-A331-F5CE54A850EB}" destId="{09596FF9-658C-4FF8-B478-5FFA63FCE441}" srcOrd="1" destOrd="0" presId="urn:microsoft.com/office/officeart/2008/layout/LinedList"/>
    <dgm:cxn modelId="{60AFEFAA-444A-4228-B942-BCACC48C14A4}" type="presParOf" srcId="{33E7AB40-D77E-4BA8-B8EE-21CB35854BA0}" destId="{D82D2682-0E73-40A6-B206-C2D2BE8C4AA2}" srcOrd="8" destOrd="0" presId="urn:microsoft.com/office/officeart/2008/layout/LinedList"/>
    <dgm:cxn modelId="{44A36959-E9F7-4760-A59D-7F77C96B26EF}" type="presParOf" srcId="{33E7AB40-D77E-4BA8-B8EE-21CB35854BA0}" destId="{8948A42C-C1F3-41D8-8EFE-EE77A750C5DF}" srcOrd="9" destOrd="0" presId="urn:microsoft.com/office/officeart/2008/layout/LinedList"/>
    <dgm:cxn modelId="{ED4FCDAF-1FCF-4AFB-B0DE-FD0C7B8B7349}" type="presParOf" srcId="{8948A42C-C1F3-41D8-8EFE-EE77A750C5DF}" destId="{65A847FB-D6FB-4CE0-9EC6-66E868C71182}" srcOrd="0" destOrd="0" presId="urn:microsoft.com/office/officeart/2008/layout/LinedList"/>
    <dgm:cxn modelId="{2A76203D-C578-4F12-914E-6214B6EFF668}" type="presParOf" srcId="{8948A42C-C1F3-41D8-8EFE-EE77A750C5DF}" destId="{4B38BC74-0348-4881-AAC9-60ECEB47374D}" srcOrd="1" destOrd="0" presId="urn:microsoft.com/office/officeart/2008/layout/LinedList"/>
    <dgm:cxn modelId="{C57A0BE5-72A7-4C62-84A9-2A971FDF1934}" type="presParOf" srcId="{33E7AB40-D77E-4BA8-B8EE-21CB35854BA0}" destId="{9748B08B-D0BE-4203-B9F3-B8BE46DC8D39}" srcOrd="10" destOrd="0" presId="urn:microsoft.com/office/officeart/2008/layout/LinedList"/>
    <dgm:cxn modelId="{C54871D6-9C30-420C-B37C-88AE586AA290}" type="presParOf" srcId="{33E7AB40-D77E-4BA8-B8EE-21CB35854BA0}" destId="{A73B2477-81F2-437D-AB31-B85C08819C8C}" srcOrd="11" destOrd="0" presId="urn:microsoft.com/office/officeart/2008/layout/LinedList"/>
    <dgm:cxn modelId="{BDF1B556-6BB1-4551-AB08-EBE805B955E2}" type="presParOf" srcId="{A73B2477-81F2-437D-AB31-B85C08819C8C}" destId="{4B09C518-9E41-4EC4-8F33-90209CE62440}" srcOrd="0" destOrd="0" presId="urn:microsoft.com/office/officeart/2008/layout/LinedList"/>
    <dgm:cxn modelId="{C7ECD7C1-30FA-4BBD-9BE0-A18930C74CD7}" type="presParOf" srcId="{A73B2477-81F2-437D-AB31-B85C08819C8C}" destId="{9EF2903F-B512-46CC-A2CE-3AC10CDB9C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CF7D9-98CA-4C2B-BA75-1D1505CFCE56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E46FA8-EC58-44EC-8686-05F57CCB4C4F}">
      <dgm:prSet phldrT="[Text]" custT="1"/>
      <dgm:spPr/>
      <dgm:t>
        <a:bodyPr/>
        <a:lstStyle/>
        <a:p>
          <a:r>
            <a:rPr lang="en-US" sz="21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DISPLAY BOOKSHELVES</a:t>
          </a:r>
          <a:endParaRPr lang="en-US" sz="21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28A844C5-2B4A-454A-B685-C071C75977B7}" type="parTrans" cxnId="{3E8B4046-09AC-41C7-9C2B-2FB0F8D0CF36}">
      <dgm:prSet/>
      <dgm:spPr/>
      <dgm:t>
        <a:bodyPr/>
        <a:lstStyle/>
        <a:p>
          <a:endParaRPr lang="en-US"/>
        </a:p>
      </dgm:t>
    </dgm:pt>
    <dgm:pt modelId="{E4AF06B2-E653-4285-AF1E-46BF22897AFA}" type="sibTrans" cxnId="{3E8B4046-09AC-41C7-9C2B-2FB0F8D0CF36}">
      <dgm:prSet/>
      <dgm:spPr/>
      <dgm:t>
        <a:bodyPr/>
        <a:lstStyle/>
        <a:p>
          <a:endParaRPr lang="en-US"/>
        </a:p>
      </dgm:t>
    </dgm:pt>
    <dgm:pt modelId="{73C53D55-9B4A-4CC6-B64A-2967A7172370}">
      <dgm:prSet phldrT="[Text]" custT="1"/>
      <dgm:spPr/>
      <dgm:t>
        <a:bodyPr/>
        <a:lstStyle/>
        <a:p>
          <a:r>
            <a:rPr lang="en-US" sz="21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We analyzed the requirements and created the requirement document</a:t>
          </a:r>
          <a:endParaRPr lang="en-US" sz="21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2555A819-0913-474A-92DF-68EFFBAE01DD}" type="parTrans" cxnId="{B5202ACE-5663-4984-892E-3A93B5168008}">
      <dgm:prSet/>
      <dgm:spPr/>
      <dgm:t>
        <a:bodyPr/>
        <a:lstStyle/>
        <a:p>
          <a:endParaRPr lang="en-US"/>
        </a:p>
      </dgm:t>
    </dgm:pt>
    <dgm:pt modelId="{C03E072F-1445-4EB5-A389-4C10C8CFE7AC}" type="sibTrans" cxnId="{B5202ACE-5663-4984-892E-3A93B5168008}">
      <dgm:prSet/>
      <dgm:spPr/>
      <dgm:t>
        <a:bodyPr/>
        <a:lstStyle/>
        <a:p>
          <a:endParaRPr lang="en-US"/>
        </a:p>
      </dgm:t>
    </dgm:pt>
    <dgm:pt modelId="{1C184FD0-0631-4EEC-A9A9-B6CD03C393B2}">
      <dgm:prSet phldrT="[Text]" custT="1"/>
      <dgm:spPr/>
      <dgm:t>
        <a:bodyPr/>
        <a:lstStyle/>
        <a:p>
          <a:r>
            <a:rPr lang="en-US" sz="21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We created a Functional Testing excel sheet</a:t>
          </a:r>
          <a:endParaRPr lang="en-US" sz="21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B1D9403F-1BB9-4D4D-9E97-2093A61AB754}" type="parTrans" cxnId="{1C76F63C-7F18-4A3A-B393-DF6E9B97DC43}">
      <dgm:prSet/>
      <dgm:spPr/>
      <dgm:t>
        <a:bodyPr/>
        <a:lstStyle/>
        <a:p>
          <a:endParaRPr lang="en-US"/>
        </a:p>
      </dgm:t>
    </dgm:pt>
    <dgm:pt modelId="{F8840061-6730-4A1C-84C4-B296320CB59F}" type="sibTrans" cxnId="{1C76F63C-7F18-4A3A-B393-DF6E9B97DC43}">
      <dgm:prSet/>
      <dgm:spPr/>
      <dgm:t>
        <a:bodyPr/>
        <a:lstStyle/>
        <a:p>
          <a:endParaRPr lang="en-US"/>
        </a:p>
      </dgm:t>
    </dgm:pt>
    <dgm:pt modelId="{1C385FDE-CEF1-4AA0-812C-7663031E6314}">
      <dgm:prSet phldrT="[Text]" custT="1"/>
      <dgm:spPr/>
      <dgm:t>
        <a:bodyPr/>
        <a:lstStyle/>
        <a:p>
          <a:r>
            <a:rPr lang="en-US" sz="21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Each members did the Automation on their respective requirement and tested it</a:t>
          </a:r>
          <a:endParaRPr lang="en-US" sz="21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FEE638C5-74CD-4933-8BEC-039A6557E574}" type="parTrans" cxnId="{244D7E55-F0FE-4E85-A43D-4CDEB097E6DE}">
      <dgm:prSet/>
      <dgm:spPr/>
      <dgm:t>
        <a:bodyPr/>
        <a:lstStyle/>
        <a:p>
          <a:endParaRPr lang="en-US"/>
        </a:p>
      </dgm:t>
    </dgm:pt>
    <dgm:pt modelId="{DB74A549-1121-4F08-94C5-53EECE002583}" type="sibTrans" cxnId="{244D7E55-F0FE-4E85-A43D-4CDEB097E6DE}">
      <dgm:prSet/>
      <dgm:spPr/>
      <dgm:t>
        <a:bodyPr/>
        <a:lstStyle/>
        <a:p>
          <a:endParaRPr lang="en-US"/>
        </a:p>
      </dgm:t>
    </dgm:pt>
    <dgm:pt modelId="{2C9F51E6-BC43-4ED4-A891-2CCE87BDCF6A}">
      <dgm:prSet phldrT="[Text]" custT="1"/>
      <dgm:spPr/>
      <dgm:t>
        <a:bodyPr/>
        <a:lstStyle/>
        <a:p>
          <a:r>
            <a:rPr lang="en-US" sz="21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At last, all the Automation codes are integrated </a:t>
          </a:r>
          <a:endParaRPr lang="en-US" sz="21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39294432-31E0-4FC8-9D61-4165F8500224}" type="parTrans" cxnId="{A0030145-B4C0-4C6C-990B-9EADF55E6257}">
      <dgm:prSet/>
      <dgm:spPr/>
      <dgm:t>
        <a:bodyPr/>
        <a:lstStyle/>
        <a:p>
          <a:endParaRPr lang="en-US"/>
        </a:p>
      </dgm:t>
    </dgm:pt>
    <dgm:pt modelId="{42C5F3AC-008B-4261-8B36-D1A12286A488}" type="sibTrans" cxnId="{A0030145-B4C0-4C6C-990B-9EADF55E6257}">
      <dgm:prSet/>
      <dgm:spPr/>
      <dgm:t>
        <a:bodyPr/>
        <a:lstStyle/>
        <a:p>
          <a:endParaRPr lang="en-US"/>
        </a:p>
      </dgm:t>
    </dgm:pt>
    <dgm:pt modelId="{14C8CBE1-F6C9-4EFB-ADDA-91C0C8CC9F57}">
      <dgm:prSet custT="1"/>
      <dgm:spPr/>
      <dgm:t>
        <a:bodyPr/>
        <a:lstStyle/>
        <a:p>
          <a:r>
            <a:rPr lang="en-US" sz="2100" b="1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We divided the requirements among the team members </a:t>
          </a:r>
          <a:endParaRPr lang="en-US" sz="2100" b="1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D72C8BD1-6A2E-40A2-B628-010A424E4D42}" type="parTrans" cxnId="{139CEECA-EE19-471D-8548-CF4F0442853D}">
      <dgm:prSet/>
      <dgm:spPr/>
      <dgm:t>
        <a:bodyPr/>
        <a:lstStyle/>
        <a:p>
          <a:endParaRPr lang="en-US"/>
        </a:p>
      </dgm:t>
    </dgm:pt>
    <dgm:pt modelId="{68B6D3A3-81B6-40C8-AE56-5F8D7F13D838}" type="sibTrans" cxnId="{139CEECA-EE19-471D-8548-CF4F0442853D}">
      <dgm:prSet/>
      <dgm:spPr/>
      <dgm:t>
        <a:bodyPr/>
        <a:lstStyle/>
        <a:p>
          <a:endParaRPr lang="en-US"/>
        </a:p>
      </dgm:t>
    </dgm:pt>
    <dgm:pt modelId="{6D71E2AA-544F-4973-A147-806DFD6A66DE}" type="pres">
      <dgm:prSet presAssocID="{3F4CF7D9-98CA-4C2B-BA75-1D1505CFCE56}" presName="Name0" presStyleCnt="0">
        <dgm:presLayoutVars>
          <dgm:dir/>
          <dgm:resizeHandles val="exact"/>
        </dgm:presLayoutVars>
      </dgm:prSet>
      <dgm:spPr/>
    </dgm:pt>
    <dgm:pt modelId="{34B828B2-AEA5-4BC8-80E3-C78292011F25}" type="pres">
      <dgm:prSet presAssocID="{73E46FA8-EC58-44EC-8686-05F57CCB4C4F}" presName="node" presStyleLbl="node1" presStyleIdx="0" presStyleCnt="6" custScaleY="116462">
        <dgm:presLayoutVars>
          <dgm:bulletEnabled val="1"/>
        </dgm:presLayoutVars>
      </dgm:prSet>
      <dgm:spPr/>
    </dgm:pt>
    <dgm:pt modelId="{3CA7546C-3520-481A-9B63-9856B91F1F02}" type="pres">
      <dgm:prSet presAssocID="{E4AF06B2-E653-4285-AF1E-46BF22897AFA}" presName="sibTrans" presStyleLbl="sibTrans1D1" presStyleIdx="0" presStyleCnt="5"/>
      <dgm:spPr/>
    </dgm:pt>
    <dgm:pt modelId="{5F2A6D64-A3C0-48C1-A866-DF03D5350A14}" type="pres">
      <dgm:prSet presAssocID="{E4AF06B2-E653-4285-AF1E-46BF22897AFA}" presName="connectorText" presStyleLbl="sibTrans1D1" presStyleIdx="0" presStyleCnt="5"/>
      <dgm:spPr/>
    </dgm:pt>
    <dgm:pt modelId="{EA8761A0-DF2F-4B60-8611-1CB3D966FC0D}" type="pres">
      <dgm:prSet presAssocID="{73C53D55-9B4A-4CC6-B64A-2967A7172370}" presName="node" presStyleLbl="node1" presStyleIdx="1" presStyleCnt="6" custAng="0" custScaleY="119087">
        <dgm:presLayoutVars>
          <dgm:bulletEnabled val="1"/>
        </dgm:presLayoutVars>
      </dgm:prSet>
      <dgm:spPr/>
    </dgm:pt>
    <dgm:pt modelId="{FBBF101C-93D1-436C-8825-4AA9C3F3EDFB}" type="pres">
      <dgm:prSet presAssocID="{C03E072F-1445-4EB5-A389-4C10C8CFE7AC}" presName="sibTrans" presStyleLbl="sibTrans1D1" presStyleIdx="1" presStyleCnt="5"/>
      <dgm:spPr/>
    </dgm:pt>
    <dgm:pt modelId="{708FF82D-FD4C-417D-B023-7B5A934DD02F}" type="pres">
      <dgm:prSet presAssocID="{C03E072F-1445-4EB5-A389-4C10C8CFE7AC}" presName="connectorText" presStyleLbl="sibTrans1D1" presStyleIdx="1" presStyleCnt="5"/>
      <dgm:spPr/>
    </dgm:pt>
    <dgm:pt modelId="{EB4D2E1B-594D-4E87-96DD-7BE484CC119E}" type="pres">
      <dgm:prSet presAssocID="{1C184FD0-0631-4EEC-A9A9-B6CD03C393B2}" presName="node" presStyleLbl="node1" presStyleIdx="2" presStyleCnt="6" custScaleY="116462">
        <dgm:presLayoutVars>
          <dgm:bulletEnabled val="1"/>
        </dgm:presLayoutVars>
      </dgm:prSet>
      <dgm:spPr/>
    </dgm:pt>
    <dgm:pt modelId="{1B4FBA71-3DB1-40FC-8C87-30AC2E73E6EC}" type="pres">
      <dgm:prSet presAssocID="{F8840061-6730-4A1C-84C4-B296320CB59F}" presName="sibTrans" presStyleLbl="sibTrans1D1" presStyleIdx="2" presStyleCnt="5"/>
      <dgm:spPr/>
    </dgm:pt>
    <dgm:pt modelId="{50CFA9DC-EDE7-4056-9230-70D95EB8816B}" type="pres">
      <dgm:prSet presAssocID="{F8840061-6730-4A1C-84C4-B296320CB59F}" presName="connectorText" presStyleLbl="sibTrans1D1" presStyleIdx="2" presStyleCnt="5"/>
      <dgm:spPr/>
    </dgm:pt>
    <dgm:pt modelId="{B8BAD7A5-8051-4AB0-BF76-C62F9B8D44E3}" type="pres">
      <dgm:prSet presAssocID="{14C8CBE1-F6C9-4EFB-ADDA-91C0C8CC9F57}" presName="node" presStyleLbl="node1" presStyleIdx="3" presStyleCnt="6" custScaleY="119512">
        <dgm:presLayoutVars>
          <dgm:bulletEnabled val="1"/>
        </dgm:presLayoutVars>
      </dgm:prSet>
      <dgm:spPr/>
    </dgm:pt>
    <dgm:pt modelId="{EB393F6F-43B7-4609-A5BF-B2AD6C441155}" type="pres">
      <dgm:prSet presAssocID="{68B6D3A3-81B6-40C8-AE56-5F8D7F13D838}" presName="sibTrans" presStyleLbl="sibTrans1D1" presStyleIdx="3" presStyleCnt="5"/>
      <dgm:spPr/>
    </dgm:pt>
    <dgm:pt modelId="{C86F4B25-A33D-4A3E-A9F1-AB0B8E11A56D}" type="pres">
      <dgm:prSet presAssocID="{68B6D3A3-81B6-40C8-AE56-5F8D7F13D838}" presName="connectorText" presStyleLbl="sibTrans1D1" presStyleIdx="3" presStyleCnt="5"/>
      <dgm:spPr/>
    </dgm:pt>
    <dgm:pt modelId="{A070A4FC-152A-4E3C-92DB-CD2BD36AB107}" type="pres">
      <dgm:prSet presAssocID="{1C385FDE-CEF1-4AA0-812C-7663031E6314}" presName="node" presStyleLbl="node1" presStyleIdx="4" presStyleCnt="6" custScaleX="97540" custScaleY="119512">
        <dgm:presLayoutVars>
          <dgm:bulletEnabled val="1"/>
        </dgm:presLayoutVars>
      </dgm:prSet>
      <dgm:spPr/>
    </dgm:pt>
    <dgm:pt modelId="{AA71826E-9089-4C30-86F8-9F877565E285}" type="pres">
      <dgm:prSet presAssocID="{DB74A549-1121-4F08-94C5-53EECE002583}" presName="sibTrans" presStyleLbl="sibTrans1D1" presStyleIdx="4" presStyleCnt="5"/>
      <dgm:spPr/>
    </dgm:pt>
    <dgm:pt modelId="{39C57AA0-986A-4728-8B06-FFA8742BFFF8}" type="pres">
      <dgm:prSet presAssocID="{DB74A549-1121-4F08-94C5-53EECE002583}" presName="connectorText" presStyleLbl="sibTrans1D1" presStyleIdx="4" presStyleCnt="5"/>
      <dgm:spPr/>
    </dgm:pt>
    <dgm:pt modelId="{3DCDBB6C-1731-4A8D-94BD-2136941BA34C}" type="pres">
      <dgm:prSet presAssocID="{2C9F51E6-BC43-4ED4-A891-2CCE87BDCF6A}" presName="node" presStyleLbl="node1" presStyleIdx="5" presStyleCnt="6" custScaleY="119512">
        <dgm:presLayoutVars>
          <dgm:bulletEnabled val="1"/>
        </dgm:presLayoutVars>
      </dgm:prSet>
      <dgm:spPr/>
    </dgm:pt>
  </dgm:ptLst>
  <dgm:cxnLst>
    <dgm:cxn modelId="{D50B591B-5676-4A18-8172-1CBD6DE16DE2}" type="presOf" srcId="{DB74A549-1121-4F08-94C5-53EECE002583}" destId="{AA71826E-9089-4C30-86F8-9F877565E285}" srcOrd="0" destOrd="0" presId="urn:microsoft.com/office/officeart/2005/8/layout/bProcess3"/>
    <dgm:cxn modelId="{FB306727-A13B-4BFA-A09F-D9B143914004}" type="presOf" srcId="{68B6D3A3-81B6-40C8-AE56-5F8D7F13D838}" destId="{EB393F6F-43B7-4609-A5BF-B2AD6C441155}" srcOrd="0" destOrd="0" presId="urn:microsoft.com/office/officeart/2005/8/layout/bProcess3"/>
    <dgm:cxn modelId="{3E499D2B-A209-49A4-B84F-CAC27E46AA3D}" type="presOf" srcId="{C03E072F-1445-4EB5-A389-4C10C8CFE7AC}" destId="{708FF82D-FD4C-417D-B023-7B5A934DD02F}" srcOrd="1" destOrd="0" presId="urn:microsoft.com/office/officeart/2005/8/layout/bProcess3"/>
    <dgm:cxn modelId="{8BBA3832-4112-4587-9251-FE796F81EF03}" type="presOf" srcId="{14C8CBE1-F6C9-4EFB-ADDA-91C0C8CC9F57}" destId="{B8BAD7A5-8051-4AB0-BF76-C62F9B8D44E3}" srcOrd="0" destOrd="0" presId="urn:microsoft.com/office/officeart/2005/8/layout/bProcess3"/>
    <dgm:cxn modelId="{1C76F63C-7F18-4A3A-B393-DF6E9B97DC43}" srcId="{3F4CF7D9-98CA-4C2B-BA75-1D1505CFCE56}" destId="{1C184FD0-0631-4EEC-A9A9-B6CD03C393B2}" srcOrd="2" destOrd="0" parTransId="{B1D9403F-1BB9-4D4D-9E97-2093A61AB754}" sibTransId="{F8840061-6730-4A1C-84C4-B296320CB59F}"/>
    <dgm:cxn modelId="{A0030145-B4C0-4C6C-990B-9EADF55E6257}" srcId="{3F4CF7D9-98CA-4C2B-BA75-1D1505CFCE56}" destId="{2C9F51E6-BC43-4ED4-A891-2CCE87BDCF6A}" srcOrd="5" destOrd="0" parTransId="{39294432-31E0-4FC8-9D61-4165F8500224}" sibTransId="{42C5F3AC-008B-4261-8B36-D1A12286A488}"/>
    <dgm:cxn modelId="{3E8B4046-09AC-41C7-9C2B-2FB0F8D0CF36}" srcId="{3F4CF7D9-98CA-4C2B-BA75-1D1505CFCE56}" destId="{73E46FA8-EC58-44EC-8686-05F57CCB4C4F}" srcOrd="0" destOrd="0" parTransId="{28A844C5-2B4A-454A-B685-C071C75977B7}" sibTransId="{E4AF06B2-E653-4285-AF1E-46BF22897AFA}"/>
    <dgm:cxn modelId="{6CC7BD73-1D19-488D-94AD-5CF34CD80B27}" type="presOf" srcId="{F8840061-6730-4A1C-84C4-B296320CB59F}" destId="{50CFA9DC-EDE7-4056-9230-70D95EB8816B}" srcOrd="1" destOrd="0" presId="urn:microsoft.com/office/officeart/2005/8/layout/bProcess3"/>
    <dgm:cxn modelId="{244D7E55-F0FE-4E85-A43D-4CDEB097E6DE}" srcId="{3F4CF7D9-98CA-4C2B-BA75-1D1505CFCE56}" destId="{1C385FDE-CEF1-4AA0-812C-7663031E6314}" srcOrd="4" destOrd="0" parTransId="{FEE638C5-74CD-4933-8BEC-039A6557E574}" sibTransId="{DB74A549-1121-4F08-94C5-53EECE002583}"/>
    <dgm:cxn modelId="{CBA5518C-DF8B-412A-B71A-2FEC635F1632}" type="presOf" srcId="{3F4CF7D9-98CA-4C2B-BA75-1D1505CFCE56}" destId="{6D71E2AA-544F-4973-A147-806DFD6A66DE}" srcOrd="0" destOrd="0" presId="urn:microsoft.com/office/officeart/2005/8/layout/bProcess3"/>
    <dgm:cxn modelId="{3ED99797-0B6F-4E33-9D66-CE33BCFCB138}" type="presOf" srcId="{1C184FD0-0631-4EEC-A9A9-B6CD03C393B2}" destId="{EB4D2E1B-594D-4E87-96DD-7BE484CC119E}" srcOrd="0" destOrd="0" presId="urn:microsoft.com/office/officeart/2005/8/layout/bProcess3"/>
    <dgm:cxn modelId="{19E45AB3-DEAB-422E-B9CF-1631DD58E616}" type="presOf" srcId="{F8840061-6730-4A1C-84C4-B296320CB59F}" destId="{1B4FBA71-3DB1-40FC-8C87-30AC2E73E6EC}" srcOrd="0" destOrd="0" presId="urn:microsoft.com/office/officeart/2005/8/layout/bProcess3"/>
    <dgm:cxn modelId="{82E1B2BC-6A54-4117-B87C-70F770F0B812}" type="presOf" srcId="{68B6D3A3-81B6-40C8-AE56-5F8D7F13D838}" destId="{C86F4B25-A33D-4A3E-A9F1-AB0B8E11A56D}" srcOrd="1" destOrd="0" presId="urn:microsoft.com/office/officeart/2005/8/layout/bProcess3"/>
    <dgm:cxn modelId="{18E705C7-90CA-44BF-B91E-2DB64C46D21E}" type="presOf" srcId="{E4AF06B2-E653-4285-AF1E-46BF22897AFA}" destId="{3CA7546C-3520-481A-9B63-9856B91F1F02}" srcOrd="0" destOrd="0" presId="urn:microsoft.com/office/officeart/2005/8/layout/bProcess3"/>
    <dgm:cxn modelId="{139CEECA-EE19-471D-8548-CF4F0442853D}" srcId="{3F4CF7D9-98CA-4C2B-BA75-1D1505CFCE56}" destId="{14C8CBE1-F6C9-4EFB-ADDA-91C0C8CC9F57}" srcOrd="3" destOrd="0" parTransId="{D72C8BD1-6A2E-40A2-B628-010A424E4D42}" sibTransId="{68B6D3A3-81B6-40C8-AE56-5F8D7F13D838}"/>
    <dgm:cxn modelId="{B5202ACE-5663-4984-892E-3A93B5168008}" srcId="{3F4CF7D9-98CA-4C2B-BA75-1D1505CFCE56}" destId="{73C53D55-9B4A-4CC6-B64A-2967A7172370}" srcOrd="1" destOrd="0" parTransId="{2555A819-0913-474A-92DF-68EFFBAE01DD}" sibTransId="{C03E072F-1445-4EB5-A389-4C10C8CFE7AC}"/>
    <dgm:cxn modelId="{D3FB89D7-415C-49CC-AE22-6CE8F1507DC2}" type="presOf" srcId="{73C53D55-9B4A-4CC6-B64A-2967A7172370}" destId="{EA8761A0-DF2F-4B60-8611-1CB3D966FC0D}" srcOrd="0" destOrd="0" presId="urn:microsoft.com/office/officeart/2005/8/layout/bProcess3"/>
    <dgm:cxn modelId="{A1789DD9-ED14-42C1-83D2-650EF5B97D85}" type="presOf" srcId="{1C385FDE-CEF1-4AA0-812C-7663031E6314}" destId="{A070A4FC-152A-4E3C-92DB-CD2BD36AB107}" srcOrd="0" destOrd="0" presId="urn:microsoft.com/office/officeart/2005/8/layout/bProcess3"/>
    <dgm:cxn modelId="{5DEA44DC-0B1A-48E6-A311-6BE397695A10}" type="presOf" srcId="{C03E072F-1445-4EB5-A389-4C10C8CFE7AC}" destId="{FBBF101C-93D1-436C-8825-4AA9C3F3EDFB}" srcOrd="0" destOrd="0" presId="urn:microsoft.com/office/officeart/2005/8/layout/bProcess3"/>
    <dgm:cxn modelId="{610EE4DD-729E-454E-8BE9-71EA828A392E}" type="presOf" srcId="{DB74A549-1121-4F08-94C5-53EECE002583}" destId="{39C57AA0-986A-4728-8B06-FFA8742BFFF8}" srcOrd="1" destOrd="0" presId="urn:microsoft.com/office/officeart/2005/8/layout/bProcess3"/>
    <dgm:cxn modelId="{FC57DCE4-4AA5-4E3F-8A9D-36139C2026D9}" type="presOf" srcId="{E4AF06B2-E653-4285-AF1E-46BF22897AFA}" destId="{5F2A6D64-A3C0-48C1-A866-DF03D5350A14}" srcOrd="1" destOrd="0" presId="urn:microsoft.com/office/officeart/2005/8/layout/bProcess3"/>
    <dgm:cxn modelId="{EE9535E7-26CC-4113-90C4-348E21008A9C}" type="presOf" srcId="{2C9F51E6-BC43-4ED4-A891-2CCE87BDCF6A}" destId="{3DCDBB6C-1731-4A8D-94BD-2136941BA34C}" srcOrd="0" destOrd="0" presId="urn:microsoft.com/office/officeart/2005/8/layout/bProcess3"/>
    <dgm:cxn modelId="{8FD2F1F7-EE53-4B6A-8ABE-C1D9EF93297E}" type="presOf" srcId="{73E46FA8-EC58-44EC-8686-05F57CCB4C4F}" destId="{34B828B2-AEA5-4BC8-80E3-C78292011F25}" srcOrd="0" destOrd="0" presId="urn:microsoft.com/office/officeart/2005/8/layout/bProcess3"/>
    <dgm:cxn modelId="{E8D029D4-1E67-452B-9634-E58FEE7105D1}" type="presParOf" srcId="{6D71E2AA-544F-4973-A147-806DFD6A66DE}" destId="{34B828B2-AEA5-4BC8-80E3-C78292011F25}" srcOrd="0" destOrd="0" presId="urn:microsoft.com/office/officeart/2005/8/layout/bProcess3"/>
    <dgm:cxn modelId="{EE62A72A-06AE-4ACD-9FE1-D3CE6FD1C244}" type="presParOf" srcId="{6D71E2AA-544F-4973-A147-806DFD6A66DE}" destId="{3CA7546C-3520-481A-9B63-9856B91F1F02}" srcOrd="1" destOrd="0" presId="urn:microsoft.com/office/officeart/2005/8/layout/bProcess3"/>
    <dgm:cxn modelId="{D68EE7FA-93D6-4273-9A6A-A5FD10190871}" type="presParOf" srcId="{3CA7546C-3520-481A-9B63-9856B91F1F02}" destId="{5F2A6D64-A3C0-48C1-A866-DF03D5350A14}" srcOrd="0" destOrd="0" presId="urn:microsoft.com/office/officeart/2005/8/layout/bProcess3"/>
    <dgm:cxn modelId="{905FEEB1-AB11-43FC-B655-DA6352E5AF35}" type="presParOf" srcId="{6D71E2AA-544F-4973-A147-806DFD6A66DE}" destId="{EA8761A0-DF2F-4B60-8611-1CB3D966FC0D}" srcOrd="2" destOrd="0" presId="urn:microsoft.com/office/officeart/2005/8/layout/bProcess3"/>
    <dgm:cxn modelId="{889BE2B4-6D6C-45B6-80F5-2BA7C9F15691}" type="presParOf" srcId="{6D71E2AA-544F-4973-A147-806DFD6A66DE}" destId="{FBBF101C-93D1-436C-8825-4AA9C3F3EDFB}" srcOrd="3" destOrd="0" presId="urn:microsoft.com/office/officeart/2005/8/layout/bProcess3"/>
    <dgm:cxn modelId="{276F32BF-ADF4-4F52-9022-9D4AA3EAE925}" type="presParOf" srcId="{FBBF101C-93D1-436C-8825-4AA9C3F3EDFB}" destId="{708FF82D-FD4C-417D-B023-7B5A934DD02F}" srcOrd="0" destOrd="0" presId="urn:microsoft.com/office/officeart/2005/8/layout/bProcess3"/>
    <dgm:cxn modelId="{B51CC147-E389-4EDB-8D9B-48E63CF66172}" type="presParOf" srcId="{6D71E2AA-544F-4973-A147-806DFD6A66DE}" destId="{EB4D2E1B-594D-4E87-96DD-7BE484CC119E}" srcOrd="4" destOrd="0" presId="urn:microsoft.com/office/officeart/2005/8/layout/bProcess3"/>
    <dgm:cxn modelId="{33889568-CC54-4F96-A72A-F1D4947FD1BC}" type="presParOf" srcId="{6D71E2AA-544F-4973-A147-806DFD6A66DE}" destId="{1B4FBA71-3DB1-40FC-8C87-30AC2E73E6EC}" srcOrd="5" destOrd="0" presId="urn:microsoft.com/office/officeart/2005/8/layout/bProcess3"/>
    <dgm:cxn modelId="{DB86BC9D-35DE-4D12-9D13-8D2CB3E6469D}" type="presParOf" srcId="{1B4FBA71-3DB1-40FC-8C87-30AC2E73E6EC}" destId="{50CFA9DC-EDE7-4056-9230-70D95EB8816B}" srcOrd="0" destOrd="0" presId="urn:microsoft.com/office/officeart/2005/8/layout/bProcess3"/>
    <dgm:cxn modelId="{EC997CFC-C412-4CF3-BA59-5C05558C8C09}" type="presParOf" srcId="{6D71E2AA-544F-4973-A147-806DFD6A66DE}" destId="{B8BAD7A5-8051-4AB0-BF76-C62F9B8D44E3}" srcOrd="6" destOrd="0" presId="urn:microsoft.com/office/officeart/2005/8/layout/bProcess3"/>
    <dgm:cxn modelId="{664EC1CC-E9D2-4FAB-AE76-B944BE8D8933}" type="presParOf" srcId="{6D71E2AA-544F-4973-A147-806DFD6A66DE}" destId="{EB393F6F-43B7-4609-A5BF-B2AD6C441155}" srcOrd="7" destOrd="0" presId="urn:microsoft.com/office/officeart/2005/8/layout/bProcess3"/>
    <dgm:cxn modelId="{EB8FACB2-321F-443A-813A-33EEE12D4F73}" type="presParOf" srcId="{EB393F6F-43B7-4609-A5BF-B2AD6C441155}" destId="{C86F4B25-A33D-4A3E-A9F1-AB0B8E11A56D}" srcOrd="0" destOrd="0" presId="urn:microsoft.com/office/officeart/2005/8/layout/bProcess3"/>
    <dgm:cxn modelId="{930141B4-B4DA-4726-BC63-4005AC89BC8D}" type="presParOf" srcId="{6D71E2AA-544F-4973-A147-806DFD6A66DE}" destId="{A070A4FC-152A-4E3C-92DB-CD2BD36AB107}" srcOrd="8" destOrd="0" presId="urn:microsoft.com/office/officeart/2005/8/layout/bProcess3"/>
    <dgm:cxn modelId="{9704A504-22FB-4DAA-AC2F-81C6D11A1150}" type="presParOf" srcId="{6D71E2AA-544F-4973-A147-806DFD6A66DE}" destId="{AA71826E-9089-4C30-86F8-9F877565E285}" srcOrd="9" destOrd="0" presId="urn:microsoft.com/office/officeart/2005/8/layout/bProcess3"/>
    <dgm:cxn modelId="{D654DA43-E369-43A4-BBC1-7A454C1BD77E}" type="presParOf" srcId="{AA71826E-9089-4C30-86F8-9F877565E285}" destId="{39C57AA0-986A-4728-8B06-FFA8742BFFF8}" srcOrd="0" destOrd="0" presId="urn:microsoft.com/office/officeart/2005/8/layout/bProcess3"/>
    <dgm:cxn modelId="{12C7787A-EA42-41D0-B990-8B31452756AD}" type="presParOf" srcId="{6D71E2AA-544F-4973-A147-806DFD6A66DE}" destId="{3DCDBB6C-1731-4A8D-94BD-2136941BA34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CB363-81F6-411A-B172-7C635F518BD3}" type="doc">
      <dgm:prSet loTypeId="urn:microsoft.com/office/officeart/2005/8/layout/balance1" loCatId="relationship" qsTypeId="urn:microsoft.com/office/officeart/2005/8/quickstyle/3d1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C4D6A8A6-B135-47BD-B45B-FF839109F97C}">
      <dgm:prSet phldrT="[Text]" custT="1"/>
      <dgm:spPr/>
      <dgm:t>
        <a:bodyPr/>
        <a:lstStyle/>
        <a:p>
          <a:r>
            <a:rPr lang="en-IN" sz="2200" b="1" i="0" dirty="0">
              <a:latin typeface="Centaur" panose="02030504050205020304" pitchFamily="18" charset="0"/>
              <a:cs typeface="Aldhabi" panose="01000000000000000000" pitchFamily="2" charset="-78"/>
            </a:rPr>
            <a:t>Selenium Web Driver (Version 4.1.1)</a:t>
          </a:r>
          <a:endParaRPr lang="en-US" sz="22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30DE8B5C-38B1-4387-8806-92E94876B71A}" type="parTrans" cxnId="{21BB94E0-51CC-471C-9FFC-7810FA882A5B}">
      <dgm:prSet/>
      <dgm:spPr/>
      <dgm:t>
        <a:bodyPr/>
        <a:lstStyle/>
        <a:p>
          <a:endParaRPr lang="en-US"/>
        </a:p>
      </dgm:t>
    </dgm:pt>
    <dgm:pt modelId="{19816012-2D0D-45D0-8EDA-734F7826FA59}" type="sibTrans" cxnId="{21BB94E0-51CC-471C-9FFC-7810FA882A5B}">
      <dgm:prSet/>
      <dgm:spPr/>
      <dgm:t>
        <a:bodyPr/>
        <a:lstStyle/>
        <a:p>
          <a:endParaRPr lang="en-US"/>
        </a:p>
      </dgm:t>
    </dgm:pt>
    <dgm:pt modelId="{8C7173D9-694B-4CA3-89D9-4B1EC40FEB67}">
      <dgm:prSet phldrT="[Text]" custT="1"/>
      <dgm:spPr/>
      <dgm:t>
        <a:bodyPr/>
        <a:lstStyle/>
        <a:p>
          <a:r>
            <a:rPr lang="en-IN" sz="2200" b="1" i="0" dirty="0">
              <a:latin typeface="Centaur" panose="02030504050205020304" pitchFamily="18" charset="0"/>
              <a:cs typeface="Aldhabi" panose="01000000000000000000" pitchFamily="2" charset="-78"/>
            </a:rPr>
            <a:t>Maven (Version 4.0.0) </a:t>
          </a:r>
          <a:endParaRPr lang="en-US" sz="22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CF39BF55-45E4-453F-A2ED-BE9B40A2E099}" type="parTrans" cxnId="{44F0DAEA-08CB-4E71-B645-28CBCC61AEFC}">
      <dgm:prSet/>
      <dgm:spPr/>
      <dgm:t>
        <a:bodyPr/>
        <a:lstStyle/>
        <a:p>
          <a:endParaRPr lang="en-US"/>
        </a:p>
      </dgm:t>
    </dgm:pt>
    <dgm:pt modelId="{47099616-316A-406B-AD18-A78E78115549}" type="sibTrans" cxnId="{44F0DAEA-08CB-4E71-B645-28CBCC61AEFC}">
      <dgm:prSet/>
      <dgm:spPr/>
      <dgm:t>
        <a:bodyPr/>
        <a:lstStyle/>
        <a:p>
          <a:endParaRPr lang="en-US"/>
        </a:p>
      </dgm:t>
    </dgm:pt>
    <dgm:pt modelId="{BA9B0A1F-D97D-4A03-8EF3-32AD3E798D4E}">
      <dgm:prSet phldrT="[Text]" custT="1"/>
      <dgm:spPr/>
      <dgm:t>
        <a:bodyPr/>
        <a:lstStyle/>
        <a:p>
          <a:r>
            <a:rPr lang="en-IN" sz="2200" b="1" i="0" dirty="0">
              <a:latin typeface="Centaur" panose="02030504050205020304" pitchFamily="18" charset="0"/>
              <a:cs typeface="Aldhabi" panose="01000000000000000000" pitchFamily="2" charset="-78"/>
            </a:rPr>
            <a:t>TestNG Reports </a:t>
          </a:r>
          <a:endParaRPr lang="en-US" sz="22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832325B1-3971-46A1-9DC7-66EAC2BC4E79}" type="parTrans" cxnId="{332588AF-FB1C-4BFF-86FC-E4B39D265373}">
      <dgm:prSet/>
      <dgm:spPr/>
      <dgm:t>
        <a:bodyPr/>
        <a:lstStyle/>
        <a:p>
          <a:endParaRPr lang="en-US"/>
        </a:p>
      </dgm:t>
    </dgm:pt>
    <dgm:pt modelId="{EB6F13EE-4811-440A-B382-0DD60D57B091}" type="sibTrans" cxnId="{332588AF-FB1C-4BFF-86FC-E4B39D265373}">
      <dgm:prSet/>
      <dgm:spPr/>
      <dgm:t>
        <a:bodyPr/>
        <a:lstStyle/>
        <a:p>
          <a:endParaRPr lang="en-US"/>
        </a:p>
      </dgm:t>
    </dgm:pt>
    <dgm:pt modelId="{90A625C5-4C63-4F72-A299-D6A1884AD2F7}">
      <dgm:prSet phldrT="[Text]" custT="1"/>
      <dgm:spPr/>
      <dgm:t>
        <a:bodyPr/>
        <a:lstStyle/>
        <a:p>
          <a:r>
            <a:rPr lang="en-IN" sz="2100" b="1" i="0" dirty="0">
              <a:latin typeface="Centaur" panose="02030504050205020304" pitchFamily="18" charset="0"/>
              <a:cs typeface="Aldhabi" panose="01000000000000000000" pitchFamily="2" charset="-78"/>
            </a:rPr>
            <a:t>Extent Reports API (Version 3.1.5) </a:t>
          </a:r>
          <a:endParaRPr lang="en-US" sz="21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D5401672-42CF-4990-8A38-212B9488A691}" type="parTrans" cxnId="{0BC83120-AF67-4ED2-A939-501F8E1C1A80}">
      <dgm:prSet/>
      <dgm:spPr/>
      <dgm:t>
        <a:bodyPr/>
        <a:lstStyle/>
        <a:p>
          <a:endParaRPr lang="en-US"/>
        </a:p>
      </dgm:t>
    </dgm:pt>
    <dgm:pt modelId="{235D01C4-720C-412B-BC97-BBD7F95F93C2}" type="sibTrans" cxnId="{0BC83120-AF67-4ED2-A939-501F8E1C1A80}">
      <dgm:prSet/>
      <dgm:spPr/>
      <dgm:t>
        <a:bodyPr/>
        <a:lstStyle/>
        <a:p>
          <a:endParaRPr lang="en-US"/>
        </a:p>
      </dgm:t>
    </dgm:pt>
    <dgm:pt modelId="{C2781C63-489C-4756-9284-E8E1B3D15325}">
      <dgm:prSet phldrT="[Text]" custT="1"/>
      <dgm:spPr/>
      <dgm:t>
        <a:bodyPr/>
        <a:lstStyle/>
        <a:p>
          <a:r>
            <a:rPr lang="en-IN" sz="2200" b="1" i="0" dirty="0">
              <a:latin typeface="Centaur" panose="02030504050205020304" pitchFamily="18" charset="0"/>
              <a:cs typeface="Aldhabi" panose="01000000000000000000" pitchFamily="2" charset="-78"/>
            </a:rPr>
            <a:t>TestNG (Version 7.4.0)</a:t>
          </a:r>
          <a:endParaRPr lang="en-US" sz="22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0C6962F1-1E03-430E-B776-88447E20F76B}" type="parTrans" cxnId="{7C651D14-649C-498A-B470-9DA713C1FE96}">
      <dgm:prSet/>
      <dgm:spPr/>
      <dgm:t>
        <a:bodyPr/>
        <a:lstStyle/>
        <a:p>
          <a:endParaRPr lang="en-US"/>
        </a:p>
      </dgm:t>
    </dgm:pt>
    <dgm:pt modelId="{D746AADC-4FFA-4832-BDDA-0D8388F94237}" type="sibTrans" cxnId="{7C651D14-649C-498A-B470-9DA713C1FE96}">
      <dgm:prSet/>
      <dgm:spPr/>
      <dgm:t>
        <a:bodyPr/>
        <a:lstStyle/>
        <a:p>
          <a:endParaRPr lang="en-US"/>
        </a:p>
      </dgm:t>
    </dgm:pt>
    <dgm:pt modelId="{CB123040-3108-4714-8CC1-23D54890E82E}">
      <dgm:prSet phldrT="[Text]" custT="1"/>
      <dgm:spPr/>
      <dgm:t>
        <a:bodyPr/>
        <a:lstStyle/>
        <a:p>
          <a:r>
            <a:rPr lang="en-IN" sz="2200" b="1" i="0" dirty="0">
              <a:latin typeface="Centaur" panose="02030504050205020304" pitchFamily="18" charset="0"/>
              <a:cs typeface="Aldhabi" panose="01000000000000000000" pitchFamily="2" charset="-78"/>
            </a:rPr>
            <a:t> Screenshots</a:t>
          </a:r>
          <a:endParaRPr lang="en-US" sz="22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F057B12C-1D61-4E43-BB37-B9DE4C92FE92}" type="parTrans" cxnId="{B28C3EBB-098B-44D3-9120-4E6934D32BDE}">
      <dgm:prSet/>
      <dgm:spPr/>
      <dgm:t>
        <a:bodyPr/>
        <a:lstStyle/>
        <a:p>
          <a:endParaRPr lang="en-US"/>
        </a:p>
      </dgm:t>
    </dgm:pt>
    <dgm:pt modelId="{75FD5B90-7A9A-4D29-A3CB-AA38039D6AF4}" type="sibTrans" cxnId="{B28C3EBB-098B-44D3-9120-4E6934D32BDE}">
      <dgm:prSet/>
      <dgm:spPr/>
      <dgm:t>
        <a:bodyPr/>
        <a:lstStyle/>
        <a:p>
          <a:endParaRPr lang="en-US"/>
        </a:p>
      </dgm:t>
    </dgm:pt>
    <dgm:pt modelId="{DA2CFA72-A5F1-4D9E-A18A-B0C9E20CDC58}">
      <dgm:prSet phldrT="[Text]" custT="1"/>
      <dgm:spPr/>
      <dgm:t>
        <a:bodyPr/>
        <a:lstStyle/>
        <a:p>
          <a:r>
            <a:rPr lang="en-IN" sz="2200" b="1" i="0" dirty="0">
              <a:latin typeface="Centaur" panose="02030504050205020304" pitchFamily="18" charset="0"/>
              <a:cs typeface="Aldhabi" panose="01000000000000000000" pitchFamily="2" charset="-78"/>
            </a:rPr>
            <a:t>POM (Page Object Model) </a:t>
          </a:r>
          <a:endParaRPr lang="en-US" sz="2200" b="1" dirty="0">
            <a:latin typeface="Centaur" panose="02030504050205020304" pitchFamily="18" charset="0"/>
            <a:cs typeface="Aldhabi" panose="01000000000000000000" pitchFamily="2" charset="-78"/>
          </a:endParaRPr>
        </a:p>
      </dgm:t>
    </dgm:pt>
    <dgm:pt modelId="{FC5FACF1-57C6-4412-A83C-80CF37314421}" type="parTrans" cxnId="{ABB9442B-1D62-4D9E-B69F-A76E36F3BE38}">
      <dgm:prSet/>
      <dgm:spPr/>
      <dgm:t>
        <a:bodyPr/>
        <a:lstStyle/>
        <a:p>
          <a:endParaRPr lang="en-US"/>
        </a:p>
      </dgm:t>
    </dgm:pt>
    <dgm:pt modelId="{D4DD7262-6FE0-4B4A-8F8B-A1F1F4650B22}" type="sibTrans" cxnId="{ABB9442B-1D62-4D9E-B69F-A76E36F3BE38}">
      <dgm:prSet/>
      <dgm:spPr/>
      <dgm:t>
        <a:bodyPr/>
        <a:lstStyle/>
        <a:p>
          <a:endParaRPr lang="en-US"/>
        </a:p>
      </dgm:t>
    </dgm:pt>
    <dgm:pt modelId="{7215A873-B16F-4307-A535-126549B0CF07}">
      <dgm:prSet phldrT="[Text]" custT="1"/>
      <dgm:spPr/>
      <dgm:t>
        <a:bodyPr/>
        <a:lstStyle/>
        <a:p>
          <a:r>
            <a:rPr lang="en-US" sz="2200" b="1" dirty="0">
              <a:latin typeface="Centaur" panose="02030504050205020304" pitchFamily="18" charset="0"/>
              <a:cs typeface="Aldhabi" panose="01000000000000000000" pitchFamily="2" charset="-78"/>
            </a:rPr>
            <a:t>Apache POI(5.1.0)</a:t>
          </a:r>
        </a:p>
      </dgm:t>
    </dgm:pt>
    <dgm:pt modelId="{6BBC3761-3F2C-4BCF-BFEB-8034A3C01554}" type="sibTrans" cxnId="{5DC95A24-8F31-4C2B-B4A9-2FF7AE3B45A9}">
      <dgm:prSet/>
      <dgm:spPr/>
      <dgm:t>
        <a:bodyPr/>
        <a:lstStyle/>
        <a:p>
          <a:endParaRPr lang="en-US"/>
        </a:p>
      </dgm:t>
    </dgm:pt>
    <dgm:pt modelId="{575C31C8-A609-4189-8152-A08BF29E0816}" type="parTrans" cxnId="{5DC95A24-8F31-4C2B-B4A9-2FF7AE3B45A9}">
      <dgm:prSet/>
      <dgm:spPr/>
      <dgm:t>
        <a:bodyPr/>
        <a:lstStyle/>
        <a:p>
          <a:endParaRPr lang="en-US"/>
        </a:p>
      </dgm:t>
    </dgm:pt>
    <dgm:pt modelId="{A791DDA1-4E1F-47E4-BD6A-F88F201EA1DF}" type="pres">
      <dgm:prSet presAssocID="{1A6CB363-81F6-411A-B172-7C635F518BD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3D0773C-F039-45DB-A896-72A1EE38F114}" type="pres">
      <dgm:prSet presAssocID="{1A6CB363-81F6-411A-B172-7C635F518BD3}" presName="dummyMaxCanvas" presStyleCnt="0"/>
      <dgm:spPr/>
    </dgm:pt>
    <dgm:pt modelId="{035D4CDB-1B58-44DD-8C8B-6EB4DB864A8B}" type="pres">
      <dgm:prSet presAssocID="{1A6CB363-81F6-411A-B172-7C635F518BD3}" presName="parentComposite" presStyleCnt="0"/>
      <dgm:spPr/>
    </dgm:pt>
    <dgm:pt modelId="{B88EF4D4-1E09-4AA9-BAC9-26042F60ECDC}" type="pres">
      <dgm:prSet presAssocID="{1A6CB363-81F6-411A-B172-7C635F518BD3}" presName="parent1" presStyleLbl="alignAccFollowNode1" presStyleIdx="0" presStyleCnt="4">
        <dgm:presLayoutVars>
          <dgm:chMax val="4"/>
        </dgm:presLayoutVars>
      </dgm:prSet>
      <dgm:spPr/>
    </dgm:pt>
    <dgm:pt modelId="{B4FB62FF-D441-4E3E-9174-C03F57AD9C87}" type="pres">
      <dgm:prSet presAssocID="{1A6CB363-81F6-411A-B172-7C635F518BD3}" presName="parent2" presStyleLbl="alignAccFollowNode1" presStyleIdx="1" presStyleCnt="4">
        <dgm:presLayoutVars>
          <dgm:chMax val="4"/>
        </dgm:presLayoutVars>
      </dgm:prSet>
      <dgm:spPr/>
    </dgm:pt>
    <dgm:pt modelId="{4DD80128-31B1-4DDD-A42A-D61A8F9426EC}" type="pres">
      <dgm:prSet presAssocID="{1A6CB363-81F6-411A-B172-7C635F518BD3}" presName="childrenComposite" presStyleCnt="0"/>
      <dgm:spPr/>
    </dgm:pt>
    <dgm:pt modelId="{804E44E6-A04A-48C7-89EC-D264836D4B1B}" type="pres">
      <dgm:prSet presAssocID="{1A6CB363-81F6-411A-B172-7C635F518BD3}" presName="dummyMaxCanvas_ChildArea" presStyleCnt="0"/>
      <dgm:spPr/>
    </dgm:pt>
    <dgm:pt modelId="{EDCDD5B2-7CEE-4536-BFFC-CCD6D826175E}" type="pres">
      <dgm:prSet presAssocID="{1A6CB363-81F6-411A-B172-7C635F518BD3}" presName="fulcrum" presStyleLbl="alignAccFollowNode1" presStyleIdx="2" presStyleCnt="4"/>
      <dgm:spPr/>
    </dgm:pt>
    <dgm:pt modelId="{A3CCD308-BE23-46D4-BBF4-FF7B9D22BC4C}" type="pres">
      <dgm:prSet presAssocID="{1A6CB363-81F6-411A-B172-7C635F518BD3}" presName="balance_33" presStyleLbl="alignAccFollowNode1" presStyleIdx="3" presStyleCnt="4">
        <dgm:presLayoutVars>
          <dgm:bulletEnabled val="1"/>
        </dgm:presLayoutVars>
      </dgm:prSet>
      <dgm:spPr/>
    </dgm:pt>
    <dgm:pt modelId="{DB1E096E-D44A-43B7-8C64-A02313CB0300}" type="pres">
      <dgm:prSet presAssocID="{1A6CB363-81F6-411A-B172-7C635F518BD3}" presName="right_33_1" presStyleLbl="node1" presStyleIdx="0" presStyleCnt="6">
        <dgm:presLayoutVars>
          <dgm:bulletEnabled val="1"/>
        </dgm:presLayoutVars>
      </dgm:prSet>
      <dgm:spPr/>
    </dgm:pt>
    <dgm:pt modelId="{4EDB36C0-7EA9-4C7A-A38E-D20F5A168C37}" type="pres">
      <dgm:prSet presAssocID="{1A6CB363-81F6-411A-B172-7C635F518BD3}" presName="right_33_2" presStyleLbl="node1" presStyleIdx="1" presStyleCnt="6">
        <dgm:presLayoutVars>
          <dgm:bulletEnabled val="1"/>
        </dgm:presLayoutVars>
      </dgm:prSet>
      <dgm:spPr/>
    </dgm:pt>
    <dgm:pt modelId="{70C9B3FB-6574-4A0E-8B89-52CF2FC13A81}" type="pres">
      <dgm:prSet presAssocID="{1A6CB363-81F6-411A-B172-7C635F518BD3}" presName="right_33_3" presStyleLbl="node1" presStyleIdx="2" presStyleCnt="6">
        <dgm:presLayoutVars>
          <dgm:bulletEnabled val="1"/>
        </dgm:presLayoutVars>
      </dgm:prSet>
      <dgm:spPr/>
    </dgm:pt>
    <dgm:pt modelId="{766231A8-A654-4D37-B423-1F3AB1F91935}" type="pres">
      <dgm:prSet presAssocID="{1A6CB363-81F6-411A-B172-7C635F518BD3}" presName="left_33_1" presStyleLbl="node1" presStyleIdx="3" presStyleCnt="6">
        <dgm:presLayoutVars>
          <dgm:bulletEnabled val="1"/>
        </dgm:presLayoutVars>
      </dgm:prSet>
      <dgm:spPr/>
    </dgm:pt>
    <dgm:pt modelId="{C1DE0FA5-892A-4667-8B48-C9567126C2DA}" type="pres">
      <dgm:prSet presAssocID="{1A6CB363-81F6-411A-B172-7C635F518BD3}" presName="left_33_2" presStyleLbl="node1" presStyleIdx="4" presStyleCnt="6">
        <dgm:presLayoutVars>
          <dgm:bulletEnabled val="1"/>
        </dgm:presLayoutVars>
      </dgm:prSet>
      <dgm:spPr/>
    </dgm:pt>
    <dgm:pt modelId="{0ADCC22F-AFD2-4E61-AE75-AA31CC51E050}" type="pres">
      <dgm:prSet presAssocID="{1A6CB363-81F6-411A-B172-7C635F518BD3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7C651D14-649C-498A-B470-9DA713C1FE96}" srcId="{8C7173D9-694B-4CA3-89D9-4B1EC40FEB67}" destId="{C2781C63-489C-4756-9284-E8E1B3D15325}" srcOrd="2" destOrd="0" parTransId="{0C6962F1-1E03-430E-B776-88447E20F76B}" sibTransId="{D746AADC-4FFA-4832-BDDA-0D8388F94237}"/>
    <dgm:cxn modelId="{0BC83120-AF67-4ED2-A939-501F8E1C1A80}" srcId="{8C7173D9-694B-4CA3-89D9-4B1EC40FEB67}" destId="{90A625C5-4C63-4F72-A299-D6A1884AD2F7}" srcOrd="1" destOrd="0" parTransId="{D5401672-42CF-4990-8A38-212B9488A691}" sibTransId="{235D01C4-720C-412B-BC97-BBD7F95F93C2}"/>
    <dgm:cxn modelId="{5DC95A24-8F31-4C2B-B4A9-2FF7AE3B45A9}" srcId="{C4D6A8A6-B135-47BD-B45B-FF839109F97C}" destId="{7215A873-B16F-4307-A535-126549B0CF07}" srcOrd="1" destOrd="0" parTransId="{575C31C8-A609-4189-8152-A08BF29E0816}" sibTransId="{6BBC3761-3F2C-4BCF-BFEB-8034A3C01554}"/>
    <dgm:cxn modelId="{ABB9442B-1D62-4D9E-B69F-A76E36F3BE38}" srcId="{C4D6A8A6-B135-47BD-B45B-FF839109F97C}" destId="{DA2CFA72-A5F1-4D9E-A18A-B0C9E20CDC58}" srcOrd="2" destOrd="0" parTransId="{FC5FACF1-57C6-4412-A83C-80CF37314421}" sibTransId="{D4DD7262-6FE0-4B4A-8F8B-A1F1F4650B22}"/>
    <dgm:cxn modelId="{16294737-731C-4C10-9346-D8368B4C5A98}" type="presOf" srcId="{1A6CB363-81F6-411A-B172-7C635F518BD3}" destId="{A791DDA1-4E1F-47E4-BD6A-F88F201EA1DF}" srcOrd="0" destOrd="0" presId="urn:microsoft.com/office/officeart/2005/8/layout/balance1"/>
    <dgm:cxn modelId="{121B2362-70EB-45B6-9E85-BCFB8408A634}" type="presOf" srcId="{BA9B0A1F-D97D-4A03-8EF3-32AD3E798D4E}" destId="{DB1E096E-D44A-43B7-8C64-A02313CB0300}" srcOrd="0" destOrd="0" presId="urn:microsoft.com/office/officeart/2005/8/layout/balance1"/>
    <dgm:cxn modelId="{EF151552-D2D5-4720-9678-CB838ACBF698}" type="presOf" srcId="{8C7173D9-694B-4CA3-89D9-4B1EC40FEB67}" destId="{B4FB62FF-D441-4E3E-9174-C03F57AD9C87}" srcOrd="0" destOrd="0" presId="urn:microsoft.com/office/officeart/2005/8/layout/balance1"/>
    <dgm:cxn modelId="{C7A5EE7C-B86B-451C-83ED-00F1BB6ECC42}" type="presOf" srcId="{C4D6A8A6-B135-47BD-B45B-FF839109F97C}" destId="{B88EF4D4-1E09-4AA9-BAC9-26042F60ECDC}" srcOrd="0" destOrd="0" presId="urn:microsoft.com/office/officeart/2005/8/layout/balance1"/>
    <dgm:cxn modelId="{1C0F1F84-92AE-459D-AF74-1063CD2A6FBA}" type="presOf" srcId="{CB123040-3108-4714-8CC1-23D54890E82E}" destId="{766231A8-A654-4D37-B423-1F3AB1F91935}" srcOrd="0" destOrd="0" presId="urn:microsoft.com/office/officeart/2005/8/layout/balance1"/>
    <dgm:cxn modelId="{44163A84-6D06-4837-B94D-DD2223D79C63}" type="presOf" srcId="{DA2CFA72-A5F1-4D9E-A18A-B0C9E20CDC58}" destId="{0ADCC22F-AFD2-4E61-AE75-AA31CC51E050}" srcOrd="0" destOrd="0" presId="urn:microsoft.com/office/officeart/2005/8/layout/balance1"/>
    <dgm:cxn modelId="{332588AF-FB1C-4BFF-86FC-E4B39D265373}" srcId="{8C7173D9-694B-4CA3-89D9-4B1EC40FEB67}" destId="{BA9B0A1F-D97D-4A03-8EF3-32AD3E798D4E}" srcOrd="0" destOrd="0" parTransId="{832325B1-3971-46A1-9DC7-66EAC2BC4E79}" sibTransId="{EB6F13EE-4811-440A-B382-0DD60D57B091}"/>
    <dgm:cxn modelId="{B28C3EBB-098B-44D3-9120-4E6934D32BDE}" srcId="{C4D6A8A6-B135-47BD-B45B-FF839109F97C}" destId="{CB123040-3108-4714-8CC1-23D54890E82E}" srcOrd="0" destOrd="0" parTransId="{F057B12C-1D61-4E43-BB37-B9DE4C92FE92}" sibTransId="{75FD5B90-7A9A-4D29-A3CB-AA38039D6AF4}"/>
    <dgm:cxn modelId="{87D30CD7-ED94-4540-B1E1-F25FF2EFD81A}" type="presOf" srcId="{7215A873-B16F-4307-A535-126549B0CF07}" destId="{C1DE0FA5-892A-4667-8B48-C9567126C2DA}" srcOrd="0" destOrd="0" presId="urn:microsoft.com/office/officeart/2005/8/layout/balance1"/>
    <dgm:cxn modelId="{21BB94E0-51CC-471C-9FFC-7810FA882A5B}" srcId="{1A6CB363-81F6-411A-B172-7C635F518BD3}" destId="{C4D6A8A6-B135-47BD-B45B-FF839109F97C}" srcOrd="0" destOrd="0" parTransId="{30DE8B5C-38B1-4387-8806-92E94876B71A}" sibTransId="{19816012-2D0D-45D0-8EDA-734F7826FA59}"/>
    <dgm:cxn modelId="{A931ACE0-F12E-4600-AAED-FAB0C96AD98F}" type="presOf" srcId="{90A625C5-4C63-4F72-A299-D6A1884AD2F7}" destId="{4EDB36C0-7EA9-4C7A-A38E-D20F5A168C37}" srcOrd="0" destOrd="0" presId="urn:microsoft.com/office/officeart/2005/8/layout/balance1"/>
    <dgm:cxn modelId="{563B97E9-18D3-4DFB-8FF7-74E425D706F1}" type="presOf" srcId="{C2781C63-489C-4756-9284-E8E1B3D15325}" destId="{70C9B3FB-6574-4A0E-8B89-52CF2FC13A81}" srcOrd="0" destOrd="0" presId="urn:microsoft.com/office/officeart/2005/8/layout/balance1"/>
    <dgm:cxn modelId="{44F0DAEA-08CB-4E71-B645-28CBCC61AEFC}" srcId="{1A6CB363-81F6-411A-B172-7C635F518BD3}" destId="{8C7173D9-694B-4CA3-89D9-4B1EC40FEB67}" srcOrd="1" destOrd="0" parTransId="{CF39BF55-45E4-453F-A2ED-BE9B40A2E099}" sibTransId="{47099616-316A-406B-AD18-A78E78115549}"/>
    <dgm:cxn modelId="{AA9F2F49-7001-4AC9-B429-BBCE32F558DF}" type="presParOf" srcId="{A791DDA1-4E1F-47E4-BD6A-F88F201EA1DF}" destId="{B3D0773C-F039-45DB-A896-72A1EE38F114}" srcOrd="0" destOrd="0" presId="urn:microsoft.com/office/officeart/2005/8/layout/balance1"/>
    <dgm:cxn modelId="{36E2AAB8-96B4-45BC-A3DD-979983A70D89}" type="presParOf" srcId="{A791DDA1-4E1F-47E4-BD6A-F88F201EA1DF}" destId="{035D4CDB-1B58-44DD-8C8B-6EB4DB864A8B}" srcOrd="1" destOrd="0" presId="urn:microsoft.com/office/officeart/2005/8/layout/balance1"/>
    <dgm:cxn modelId="{2E175278-CC92-40F3-B98F-66911E5FE35B}" type="presParOf" srcId="{035D4CDB-1B58-44DD-8C8B-6EB4DB864A8B}" destId="{B88EF4D4-1E09-4AA9-BAC9-26042F60ECDC}" srcOrd="0" destOrd="0" presId="urn:microsoft.com/office/officeart/2005/8/layout/balance1"/>
    <dgm:cxn modelId="{5CE4057C-B8F9-4519-A2D0-1254857FD9F1}" type="presParOf" srcId="{035D4CDB-1B58-44DD-8C8B-6EB4DB864A8B}" destId="{B4FB62FF-D441-4E3E-9174-C03F57AD9C87}" srcOrd="1" destOrd="0" presId="urn:microsoft.com/office/officeart/2005/8/layout/balance1"/>
    <dgm:cxn modelId="{1FA55655-5DE9-4431-9F9A-00829814F8B4}" type="presParOf" srcId="{A791DDA1-4E1F-47E4-BD6A-F88F201EA1DF}" destId="{4DD80128-31B1-4DDD-A42A-D61A8F9426EC}" srcOrd="2" destOrd="0" presId="urn:microsoft.com/office/officeart/2005/8/layout/balance1"/>
    <dgm:cxn modelId="{95D39FFB-CEC8-42A7-8677-2588C46B7DA2}" type="presParOf" srcId="{4DD80128-31B1-4DDD-A42A-D61A8F9426EC}" destId="{804E44E6-A04A-48C7-89EC-D264836D4B1B}" srcOrd="0" destOrd="0" presId="urn:microsoft.com/office/officeart/2005/8/layout/balance1"/>
    <dgm:cxn modelId="{4794630C-2EE6-40FE-BC74-6C31C97223F3}" type="presParOf" srcId="{4DD80128-31B1-4DDD-A42A-D61A8F9426EC}" destId="{EDCDD5B2-7CEE-4536-BFFC-CCD6D826175E}" srcOrd="1" destOrd="0" presId="urn:microsoft.com/office/officeart/2005/8/layout/balance1"/>
    <dgm:cxn modelId="{0BC8423B-924A-484F-9C3D-5016A7B1FDD1}" type="presParOf" srcId="{4DD80128-31B1-4DDD-A42A-D61A8F9426EC}" destId="{A3CCD308-BE23-46D4-BBF4-FF7B9D22BC4C}" srcOrd="2" destOrd="0" presId="urn:microsoft.com/office/officeart/2005/8/layout/balance1"/>
    <dgm:cxn modelId="{59812C99-C72F-4CEB-A001-112BFBBBE797}" type="presParOf" srcId="{4DD80128-31B1-4DDD-A42A-D61A8F9426EC}" destId="{DB1E096E-D44A-43B7-8C64-A02313CB0300}" srcOrd="3" destOrd="0" presId="urn:microsoft.com/office/officeart/2005/8/layout/balance1"/>
    <dgm:cxn modelId="{3C16BE23-BCDB-4899-80A2-096C121612CD}" type="presParOf" srcId="{4DD80128-31B1-4DDD-A42A-D61A8F9426EC}" destId="{4EDB36C0-7EA9-4C7A-A38E-D20F5A168C37}" srcOrd="4" destOrd="0" presId="urn:microsoft.com/office/officeart/2005/8/layout/balance1"/>
    <dgm:cxn modelId="{889F1C32-E538-44BB-8A39-7D182D2CD32E}" type="presParOf" srcId="{4DD80128-31B1-4DDD-A42A-D61A8F9426EC}" destId="{70C9B3FB-6574-4A0E-8B89-52CF2FC13A81}" srcOrd="5" destOrd="0" presId="urn:microsoft.com/office/officeart/2005/8/layout/balance1"/>
    <dgm:cxn modelId="{FF09F0D3-F011-4B44-A5E8-3362FB943C17}" type="presParOf" srcId="{4DD80128-31B1-4DDD-A42A-D61A8F9426EC}" destId="{766231A8-A654-4D37-B423-1F3AB1F91935}" srcOrd="6" destOrd="0" presId="urn:microsoft.com/office/officeart/2005/8/layout/balance1"/>
    <dgm:cxn modelId="{05945B69-CC29-4E4C-BEC4-4C41EB970FB8}" type="presParOf" srcId="{4DD80128-31B1-4DDD-A42A-D61A8F9426EC}" destId="{C1DE0FA5-892A-4667-8B48-C9567126C2DA}" srcOrd="7" destOrd="0" presId="urn:microsoft.com/office/officeart/2005/8/layout/balance1"/>
    <dgm:cxn modelId="{2589FC7E-6301-4144-A237-AFD34AC1D883}" type="presParOf" srcId="{4DD80128-31B1-4DDD-A42A-D61A8F9426EC}" destId="{0ADCC22F-AFD2-4E61-AE75-AA31CC51E050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D1FF35-C52C-43EF-ADBF-44F8F682E9D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70627-C01B-4E1E-8124-7B1106C2975F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ASHOK KUMAR </a:t>
          </a:r>
        </a:p>
      </dgm:t>
    </dgm:pt>
    <dgm:pt modelId="{2112EFFD-D813-4588-A484-276A97889DBA}" type="parTrans" cxnId="{982EE21B-D75B-4760-9EBD-8E3BAE834E6F}">
      <dgm:prSet/>
      <dgm:spPr/>
      <dgm:t>
        <a:bodyPr/>
        <a:lstStyle/>
        <a:p>
          <a:endParaRPr lang="en-US"/>
        </a:p>
      </dgm:t>
    </dgm:pt>
    <dgm:pt modelId="{D793BA0C-BBD5-40FF-8C2A-8A93D059113D}" type="sibTrans" cxnId="{982EE21B-D75B-4760-9EBD-8E3BAE834E6F}">
      <dgm:prSet/>
      <dgm:spPr/>
      <dgm:t>
        <a:bodyPr/>
        <a:lstStyle/>
        <a:p>
          <a:endParaRPr lang="en-US"/>
        </a:p>
      </dgm:t>
    </dgm:pt>
    <dgm:pt modelId="{B4A2FC22-F7B9-4F3F-8AA4-836AE30C4460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2072935</a:t>
          </a:r>
        </a:p>
      </dgm:t>
    </dgm:pt>
    <dgm:pt modelId="{73BC5D90-642D-44E0-B758-AE542B35F8AE}" type="parTrans" cxnId="{955CD11F-AFDE-4F2A-92D5-6B2F16AF9717}">
      <dgm:prSet/>
      <dgm:spPr/>
      <dgm:t>
        <a:bodyPr/>
        <a:lstStyle/>
        <a:p>
          <a:endParaRPr lang="en-US"/>
        </a:p>
      </dgm:t>
    </dgm:pt>
    <dgm:pt modelId="{594F1402-2A5E-4553-AA7E-DE2481331A2A}" type="sibTrans" cxnId="{955CD11F-AFDE-4F2A-92D5-6B2F16AF9717}">
      <dgm:prSet/>
      <dgm:spPr/>
      <dgm:t>
        <a:bodyPr/>
        <a:lstStyle/>
        <a:p>
          <a:endParaRPr lang="en-US"/>
        </a:p>
      </dgm:t>
    </dgm:pt>
    <dgm:pt modelId="{E93C4E7D-A135-4F84-B69E-DDEB6F4A3F35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SNEAHA </a:t>
          </a:r>
        </a:p>
      </dgm:t>
    </dgm:pt>
    <dgm:pt modelId="{01D4DD32-1C7D-451E-A1AE-E2D5B8DE439A}" type="parTrans" cxnId="{355FD206-DF8F-47CB-B517-60A79A0C825F}">
      <dgm:prSet/>
      <dgm:spPr/>
      <dgm:t>
        <a:bodyPr/>
        <a:lstStyle/>
        <a:p>
          <a:endParaRPr lang="en-US"/>
        </a:p>
      </dgm:t>
    </dgm:pt>
    <dgm:pt modelId="{2E0F6E27-422D-4601-9517-ABF00FFD99AA}" type="sibTrans" cxnId="{355FD206-DF8F-47CB-B517-60A79A0C825F}">
      <dgm:prSet/>
      <dgm:spPr/>
      <dgm:t>
        <a:bodyPr/>
        <a:lstStyle/>
        <a:p>
          <a:endParaRPr lang="en-US"/>
        </a:p>
      </dgm:t>
    </dgm:pt>
    <dgm:pt modelId="{295FED8C-21AD-45F7-9962-FF8C8FE4048B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2072859</a:t>
          </a:r>
        </a:p>
      </dgm:t>
    </dgm:pt>
    <dgm:pt modelId="{B7AF1D2A-5F0B-4FD7-9D3F-D19A8946667C}" type="parTrans" cxnId="{B1391F26-78B8-4FEF-891E-2146E656A29B}">
      <dgm:prSet/>
      <dgm:spPr/>
      <dgm:t>
        <a:bodyPr/>
        <a:lstStyle/>
        <a:p>
          <a:endParaRPr lang="en-US"/>
        </a:p>
      </dgm:t>
    </dgm:pt>
    <dgm:pt modelId="{DBD9F122-3FEE-42E6-9DD8-CC7987717039}" type="sibTrans" cxnId="{B1391F26-78B8-4FEF-891E-2146E656A29B}">
      <dgm:prSet/>
      <dgm:spPr/>
      <dgm:t>
        <a:bodyPr/>
        <a:lstStyle/>
        <a:p>
          <a:endParaRPr lang="en-US"/>
        </a:p>
      </dgm:t>
    </dgm:pt>
    <dgm:pt modelId="{DE66556B-7D7C-4B8F-BAAA-BF45EF2FC135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MANASHA </a:t>
          </a:r>
        </a:p>
      </dgm:t>
    </dgm:pt>
    <dgm:pt modelId="{69FE1573-0869-4046-AB7F-2DE0424F4B42}" type="parTrans" cxnId="{480E15A5-4E0D-4529-9286-EF2B734E144B}">
      <dgm:prSet/>
      <dgm:spPr/>
      <dgm:t>
        <a:bodyPr/>
        <a:lstStyle/>
        <a:p>
          <a:endParaRPr lang="en-US"/>
        </a:p>
      </dgm:t>
    </dgm:pt>
    <dgm:pt modelId="{0D32FF93-3B69-438B-8384-BABC8DB46B0C}" type="sibTrans" cxnId="{480E15A5-4E0D-4529-9286-EF2B734E144B}">
      <dgm:prSet/>
      <dgm:spPr/>
      <dgm:t>
        <a:bodyPr/>
        <a:lstStyle/>
        <a:p>
          <a:endParaRPr lang="en-US"/>
        </a:p>
      </dgm:t>
    </dgm:pt>
    <dgm:pt modelId="{C631A5E8-56BD-4EB9-87C9-DF49C789711E}">
      <dgm:prSet phldrT="[Text]" custT="1"/>
      <dgm:spPr/>
      <dgm:t>
        <a:bodyPr/>
        <a:lstStyle/>
        <a:p>
          <a:endParaRPr lang="en-US" sz="2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gm:t>
    </dgm:pt>
    <dgm:pt modelId="{9FFA3A74-864E-47DA-A679-2E328D15521C}" type="parTrans" cxnId="{F0AFF44B-8442-46F2-8D53-A38E92EF2B39}">
      <dgm:prSet/>
      <dgm:spPr/>
      <dgm:t>
        <a:bodyPr/>
        <a:lstStyle/>
        <a:p>
          <a:endParaRPr lang="en-US"/>
        </a:p>
      </dgm:t>
    </dgm:pt>
    <dgm:pt modelId="{121A2B7D-45B4-4A2C-BECF-04F438AD8274}" type="sibTrans" cxnId="{F0AFF44B-8442-46F2-8D53-A38E92EF2B39}">
      <dgm:prSet/>
      <dgm:spPr/>
      <dgm:t>
        <a:bodyPr/>
        <a:lstStyle/>
        <a:p>
          <a:endParaRPr lang="en-US"/>
        </a:p>
      </dgm:t>
    </dgm:pt>
    <dgm:pt modelId="{BB4DF606-F428-4875-AFCD-5F1248E10F5A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2072834</a:t>
          </a:r>
        </a:p>
      </dgm:t>
    </dgm:pt>
    <dgm:pt modelId="{F562736A-DF52-4597-B93B-6F283E2EFBD3}" type="parTrans" cxnId="{628C6595-0C21-49FE-93D9-B8BDF818CD90}">
      <dgm:prSet/>
      <dgm:spPr/>
      <dgm:t>
        <a:bodyPr/>
        <a:lstStyle/>
        <a:p>
          <a:endParaRPr lang="en-US"/>
        </a:p>
      </dgm:t>
    </dgm:pt>
    <dgm:pt modelId="{F71266E7-1991-44EA-B05B-08DB379D50D4}" type="sibTrans" cxnId="{628C6595-0C21-49FE-93D9-B8BDF818CD90}">
      <dgm:prSet/>
      <dgm:spPr/>
      <dgm:t>
        <a:bodyPr/>
        <a:lstStyle/>
        <a:p>
          <a:endParaRPr lang="en-US"/>
        </a:p>
      </dgm:t>
    </dgm:pt>
    <dgm:pt modelId="{F3114B1B-C9C8-4525-B0E0-C10CAA92AEFD}">
      <dgm:prSet phldrT="[Text]" custT="1"/>
      <dgm:spPr/>
      <dgm:t>
        <a:bodyPr/>
        <a:lstStyle/>
        <a:p>
          <a:endParaRPr lang="en-US" sz="2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gm:t>
    </dgm:pt>
    <dgm:pt modelId="{0915CED7-317F-4883-8C19-4B0A4333B15A}" type="parTrans" cxnId="{95E1A91D-112E-4D4E-B418-8849B12E7C76}">
      <dgm:prSet/>
      <dgm:spPr/>
      <dgm:t>
        <a:bodyPr/>
        <a:lstStyle/>
        <a:p>
          <a:endParaRPr lang="en-US"/>
        </a:p>
      </dgm:t>
    </dgm:pt>
    <dgm:pt modelId="{C1B9FE3E-82F5-4F1E-96AC-1F10746B2BFF}" type="sibTrans" cxnId="{95E1A91D-112E-4D4E-B418-8849B12E7C76}">
      <dgm:prSet/>
      <dgm:spPr/>
      <dgm:t>
        <a:bodyPr/>
        <a:lstStyle/>
        <a:p>
          <a:endParaRPr lang="en-US"/>
        </a:p>
      </dgm:t>
    </dgm:pt>
    <dgm:pt modelId="{E8526D3A-11D8-4DB8-BF20-5C435D1B7B5B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SANGAVI </a:t>
          </a:r>
        </a:p>
      </dgm:t>
    </dgm:pt>
    <dgm:pt modelId="{4876CF25-6D1A-473F-AD68-5C94D5F2741E}" type="parTrans" cxnId="{A13E0B1D-1C7D-4DA1-9A10-165952045517}">
      <dgm:prSet/>
      <dgm:spPr/>
      <dgm:t>
        <a:bodyPr/>
        <a:lstStyle/>
        <a:p>
          <a:endParaRPr lang="en-US"/>
        </a:p>
      </dgm:t>
    </dgm:pt>
    <dgm:pt modelId="{BDE3109F-3618-4431-888F-F626A5CD4FB0}" type="sibTrans" cxnId="{A13E0B1D-1C7D-4DA1-9A10-165952045517}">
      <dgm:prSet/>
      <dgm:spPr/>
      <dgm:t>
        <a:bodyPr/>
        <a:lstStyle/>
        <a:p>
          <a:endParaRPr lang="en-US"/>
        </a:p>
      </dgm:t>
    </dgm:pt>
    <dgm:pt modelId="{D2864BB5-0FC7-47C0-B508-0AFC5A9F5911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2072952</a:t>
          </a:r>
        </a:p>
      </dgm:t>
    </dgm:pt>
    <dgm:pt modelId="{374D03E8-202C-4D4D-A70D-F8052DD51D80}" type="parTrans" cxnId="{7AF2E33A-DE62-4AD9-AD2B-62B6B8FE2539}">
      <dgm:prSet/>
      <dgm:spPr/>
      <dgm:t>
        <a:bodyPr/>
        <a:lstStyle/>
        <a:p>
          <a:endParaRPr lang="en-US"/>
        </a:p>
      </dgm:t>
    </dgm:pt>
    <dgm:pt modelId="{BF008539-33D3-4035-A2C4-E921847DE6B4}" type="sibTrans" cxnId="{7AF2E33A-DE62-4AD9-AD2B-62B6B8FE2539}">
      <dgm:prSet/>
      <dgm:spPr/>
      <dgm:t>
        <a:bodyPr/>
        <a:lstStyle/>
        <a:p>
          <a:endParaRPr lang="en-US"/>
        </a:p>
      </dgm:t>
    </dgm:pt>
    <dgm:pt modelId="{9549C894-CAED-44AE-B6FA-F13E9990F70F}">
      <dgm:prSet phldrT="[Text]" custT="1"/>
      <dgm:spPr/>
      <dgm:t>
        <a:bodyPr/>
        <a:lstStyle/>
        <a:p>
          <a:endParaRPr lang="en-US" sz="2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gm:t>
    </dgm:pt>
    <dgm:pt modelId="{525E1428-03D4-4283-ABFF-00FC2F208D9A}" type="parTrans" cxnId="{0D366AE1-C7B1-4A58-9DD3-EE9C6067E9CC}">
      <dgm:prSet/>
      <dgm:spPr/>
      <dgm:t>
        <a:bodyPr/>
        <a:lstStyle/>
        <a:p>
          <a:endParaRPr lang="en-US"/>
        </a:p>
      </dgm:t>
    </dgm:pt>
    <dgm:pt modelId="{69BDB5E3-7BFE-462E-8836-A358E62C1ACB}" type="sibTrans" cxnId="{0D366AE1-C7B1-4A58-9DD3-EE9C6067E9CC}">
      <dgm:prSet/>
      <dgm:spPr/>
      <dgm:t>
        <a:bodyPr/>
        <a:lstStyle/>
        <a:p>
          <a:endParaRPr lang="en-US"/>
        </a:p>
      </dgm:t>
    </dgm:pt>
    <dgm:pt modelId="{B427ED50-751F-494F-8DFC-F0BFB3E919D2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KAVIYA SRI </a:t>
          </a:r>
        </a:p>
      </dgm:t>
    </dgm:pt>
    <dgm:pt modelId="{5CB6804B-217E-4E3B-A5FB-2E935DE14A49}" type="parTrans" cxnId="{31C5EA20-C385-4A92-8A62-AF244C80DD85}">
      <dgm:prSet/>
      <dgm:spPr/>
      <dgm:t>
        <a:bodyPr/>
        <a:lstStyle/>
        <a:p>
          <a:endParaRPr lang="en-US"/>
        </a:p>
      </dgm:t>
    </dgm:pt>
    <dgm:pt modelId="{2DDD5427-3F3F-46C1-BFB6-6ABFB8201731}" type="sibTrans" cxnId="{31C5EA20-C385-4A92-8A62-AF244C80DD85}">
      <dgm:prSet/>
      <dgm:spPr/>
      <dgm:t>
        <a:bodyPr/>
        <a:lstStyle/>
        <a:p>
          <a:endParaRPr lang="en-US"/>
        </a:p>
      </dgm:t>
    </dgm:pt>
    <dgm:pt modelId="{0D4586DB-56B3-47AD-B00F-CF7CC168EBCC}">
      <dgm:prSet phldrT="[Text]" custT="1"/>
      <dgm:spPr/>
      <dgm:t>
        <a:bodyPr/>
        <a:lstStyle/>
        <a:p>
          <a:r>
            <a: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2072954</a:t>
          </a:r>
        </a:p>
      </dgm:t>
    </dgm:pt>
    <dgm:pt modelId="{12342B25-EFE3-4A0D-97F8-E6181C08B692}" type="parTrans" cxnId="{20E48ACC-004A-4DE7-8FD8-430D95BD4548}">
      <dgm:prSet/>
      <dgm:spPr/>
      <dgm:t>
        <a:bodyPr/>
        <a:lstStyle/>
        <a:p>
          <a:endParaRPr lang="en-US"/>
        </a:p>
      </dgm:t>
    </dgm:pt>
    <dgm:pt modelId="{AFBB5124-6244-4E40-B2EC-77A17B52EA7E}" type="sibTrans" cxnId="{20E48ACC-004A-4DE7-8FD8-430D95BD4548}">
      <dgm:prSet/>
      <dgm:spPr/>
      <dgm:t>
        <a:bodyPr/>
        <a:lstStyle/>
        <a:p>
          <a:endParaRPr lang="en-US"/>
        </a:p>
      </dgm:t>
    </dgm:pt>
    <dgm:pt modelId="{2DB75CA7-DC1B-4EBD-A817-83A88E3A6D2A}">
      <dgm:prSet phldrT="[Text]" custT="1"/>
      <dgm:spPr/>
      <dgm:t>
        <a:bodyPr/>
        <a:lstStyle/>
        <a:p>
          <a:endParaRPr lang="en-US" sz="2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gm:t>
    </dgm:pt>
    <dgm:pt modelId="{CA6BD36B-4B94-4F5A-ABB4-9CCE94F75409}" type="sibTrans" cxnId="{25BDEA8F-AECB-4933-A881-9C55369DF48D}">
      <dgm:prSet/>
      <dgm:spPr/>
      <dgm:t>
        <a:bodyPr/>
        <a:lstStyle/>
        <a:p>
          <a:endParaRPr lang="en-US"/>
        </a:p>
      </dgm:t>
    </dgm:pt>
    <dgm:pt modelId="{AFD77D21-E0E8-459B-82E6-DC6F2706A6D6}" type="parTrans" cxnId="{25BDEA8F-AECB-4933-A881-9C55369DF48D}">
      <dgm:prSet/>
      <dgm:spPr/>
      <dgm:t>
        <a:bodyPr/>
        <a:lstStyle/>
        <a:p>
          <a:endParaRPr lang="en-US"/>
        </a:p>
      </dgm:t>
    </dgm:pt>
    <dgm:pt modelId="{D9DB9946-57CE-47B3-B1B7-240EA95F30F3}">
      <dgm:prSet phldrT="[Text]" custT="1"/>
      <dgm:spPr/>
      <dgm:t>
        <a:bodyPr/>
        <a:lstStyle/>
        <a:p>
          <a:endParaRPr lang="en-US" sz="2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gm:t>
    </dgm:pt>
    <dgm:pt modelId="{534B9A04-79D3-4442-9F0C-A4B8C5A5B008}" type="sibTrans" cxnId="{1CFFEF97-7A80-45FB-AC1D-872881F2A2B9}">
      <dgm:prSet/>
      <dgm:spPr/>
      <dgm:t>
        <a:bodyPr/>
        <a:lstStyle/>
        <a:p>
          <a:endParaRPr lang="en-US"/>
        </a:p>
      </dgm:t>
    </dgm:pt>
    <dgm:pt modelId="{53109C74-2CA3-4A47-A01E-34A88919B32C}" type="parTrans" cxnId="{1CFFEF97-7A80-45FB-AC1D-872881F2A2B9}">
      <dgm:prSet/>
      <dgm:spPr/>
      <dgm:t>
        <a:bodyPr/>
        <a:lstStyle/>
        <a:p>
          <a:endParaRPr lang="en-US"/>
        </a:p>
      </dgm:t>
    </dgm:pt>
    <dgm:pt modelId="{F46D0638-BA5C-4041-9704-1B7403033D4E}" type="pres">
      <dgm:prSet presAssocID="{82D1FF35-C52C-43EF-ADBF-44F8F682E9D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E9B21CA-97B5-4C28-8E9D-9768F6DBBE50}" type="pres">
      <dgm:prSet presAssocID="{D2570627-C01B-4E1E-8124-7B1106C2975F}" presName="composite" presStyleCnt="0"/>
      <dgm:spPr/>
    </dgm:pt>
    <dgm:pt modelId="{76130BB4-6A1C-4957-9196-541575395968}" type="pres">
      <dgm:prSet presAssocID="{D2570627-C01B-4E1E-8124-7B1106C2975F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265109C2-CE1A-4E40-BFD3-560E93E60248}" type="pres">
      <dgm:prSet presAssocID="{D2570627-C01B-4E1E-8124-7B1106C2975F}" presName="Parent" presStyleLbl="alignNode1" presStyleIdx="0" presStyleCnt="5" custScaleX="104133" custScaleY="219122">
        <dgm:presLayoutVars>
          <dgm:chMax val="3"/>
          <dgm:chPref val="3"/>
          <dgm:bulletEnabled val="1"/>
        </dgm:presLayoutVars>
      </dgm:prSet>
      <dgm:spPr/>
    </dgm:pt>
    <dgm:pt modelId="{119E920D-7352-4315-B7AC-6F80A92E3636}" type="pres">
      <dgm:prSet presAssocID="{D2570627-C01B-4E1E-8124-7B1106C2975F}" presName="Accent" presStyleLbl="parChTrans1D1" presStyleIdx="0" presStyleCnt="5"/>
      <dgm:spPr/>
    </dgm:pt>
    <dgm:pt modelId="{16889C74-CCDE-40A1-A888-19F547449F22}" type="pres">
      <dgm:prSet presAssocID="{D2570627-C01B-4E1E-8124-7B1106C2975F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F4455877-8B57-4824-9A44-604FA9C7E6F6}" type="pres">
      <dgm:prSet presAssocID="{D793BA0C-BBD5-40FF-8C2A-8A93D059113D}" presName="sibTrans" presStyleCnt="0"/>
      <dgm:spPr/>
    </dgm:pt>
    <dgm:pt modelId="{1674F066-F0EC-4690-A690-E49C170EEC7E}" type="pres">
      <dgm:prSet presAssocID="{E93C4E7D-A135-4F84-B69E-DDEB6F4A3F35}" presName="composite" presStyleCnt="0"/>
      <dgm:spPr/>
    </dgm:pt>
    <dgm:pt modelId="{3D4667AB-E3D4-4A8A-A82C-BD52AAFDA1FB}" type="pres">
      <dgm:prSet presAssocID="{E93C4E7D-A135-4F84-B69E-DDEB6F4A3F35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8E97DA56-9F17-4C64-85BC-4368198D166C}" type="pres">
      <dgm:prSet presAssocID="{E93C4E7D-A135-4F84-B69E-DDEB6F4A3F35}" presName="Parent" presStyleLbl="alignNode1" presStyleIdx="1" presStyleCnt="5" custScaleX="107279" custScaleY="202773">
        <dgm:presLayoutVars>
          <dgm:chMax val="3"/>
          <dgm:chPref val="3"/>
          <dgm:bulletEnabled val="1"/>
        </dgm:presLayoutVars>
      </dgm:prSet>
      <dgm:spPr/>
    </dgm:pt>
    <dgm:pt modelId="{667B89F1-DB56-43AA-867C-DBC17E2E021F}" type="pres">
      <dgm:prSet presAssocID="{E93C4E7D-A135-4F84-B69E-DDEB6F4A3F35}" presName="Accent" presStyleLbl="parChTrans1D1" presStyleIdx="1" presStyleCnt="5"/>
      <dgm:spPr/>
    </dgm:pt>
    <dgm:pt modelId="{85220A59-F6D1-4EAF-A90C-81F87AAC4280}" type="pres">
      <dgm:prSet presAssocID="{E93C4E7D-A135-4F84-B69E-DDEB6F4A3F35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75BF0077-AEAA-4409-920B-1AE2D1688B4B}" type="pres">
      <dgm:prSet presAssocID="{2E0F6E27-422D-4601-9517-ABF00FFD99AA}" presName="sibTrans" presStyleCnt="0"/>
      <dgm:spPr/>
    </dgm:pt>
    <dgm:pt modelId="{82547C8A-3F78-409C-AE1F-724D68FB930F}" type="pres">
      <dgm:prSet presAssocID="{DE66556B-7D7C-4B8F-BAAA-BF45EF2FC135}" presName="composite" presStyleCnt="0"/>
      <dgm:spPr/>
    </dgm:pt>
    <dgm:pt modelId="{ED22BEE5-E0D5-4589-AC02-04693C1E9740}" type="pres">
      <dgm:prSet presAssocID="{DE66556B-7D7C-4B8F-BAAA-BF45EF2FC135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EDC8634-E51A-49E9-B9DD-016451A56D8C}" type="pres">
      <dgm:prSet presAssocID="{DE66556B-7D7C-4B8F-BAAA-BF45EF2FC135}" presName="Parent" presStyleLbl="alignNode1" presStyleIdx="2" presStyleCnt="5" custScaleX="105305" custScaleY="197525">
        <dgm:presLayoutVars>
          <dgm:chMax val="3"/>
          <dgm:chPref val="3"/>
          <dgm:bulletEnabled val="1"/>
        </dgm:presLayoutVars>
      </dgm:prSet>
      <dgm:spPr/>
    </dgm:pt>
    <dgm:pt modelId="{FD42F8CA-BFCA-4EBC-9DED-8F7052D34D4D}" type="pres">
      <dgm:prSet presAssocID="{DE66556B-7D7C-4B8F-BAAA-BF45EF2FC135}" presName="Accent" presStyleLbl="parChTrans1D1" presStyleIdx="2" presStyleCnt="5"/>
      <dgm:spPr/>
    </dgm:pt>
    <dgm:pt modelId="{A6D1D3AF-B11C-4961-84CD-8BF621F59F7A}" type="pres">
      <dgm:prSet presAssocID="{DE66556B-7D7C-4B8F-BAAA-BF45EF2FC135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F1E86918-A80E-4A55-94AD-749BD088182F}" type="pres">
      <dgm:prSet presAssocID="{0D32FF93-3B69-438B-8384-BABC8DB46B0C}" presName="sibTrans" presStyleCnt="0"/>
      <dgm:spPr/>
    </dgm:pt>
    <dgm:pt modelId="{E17124DC-6E8B-420D-8015-8E3449816DA6}" type="pres">
      <dgm:prSet presAssocID="{E8526D3A-11D8-4DB8-BF20-5C435D1B7B5B}" presName="composite" presStyleCnt="0"/>
      <dgm:spPr/>
    </dgm:pt>
    <dgm:pt modelId="{C8F00270-1EB4-47BC-95C6-B75707F9AB34}" type="pres">
      <dgm:prSet presAssocID="{E8526D3A-11D8-4DB8-BF20-5C435D1B7B5B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1774AB93-8B1B-4E72-9A36-6F450B71F30B}" type="pres">
      <dgm:prSet presAssocID="{E8526D3A-11D8-4DB8-BF20-5C435D1B7B5B}" presName="Parent" presStyleLbl="alignNode1" presStyleIdx="3" presStyleCnt="5" custScaleX="105305" custScaleY="198303">
        <dgm:presLayoutVars>
          <dgm:chMax val="3"/>
          <dgm:chPref val="3"/>
          <dgm:bulletEnabled val="1"/>
        </dgm:presLayoutVars>
      </dgm:prSet>
      <dgm:spPr/>
    </dgm:pt>
    <dgm:pt modelId="{7F6D45CD-163B-4C44-91F4-19D8D7111EB0}" type="pres">
      <dgm:prSet presAssocID="{E8526D3A-11D8-4DB8-BF20-5C435D1B7B5B}" presName="Accent" presStyleLbl="parChTrans1D1" presStyleIdx="3" presStyleCnt="5"/>
      <dgm:spPr/>
    </dgm:pt>
    <dgm:pt modelId="{40CF5F26-7773-4B33-A1E3-686A45129C67}" type="pres">
      <dgm:prSet presAssocID="{E8526D3A-11D8-4DB8-BF20-5C435D1B7B5B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2B00F162-DC13-43D8-A3C1-C72F2DB4C94D}" type="pres">
      <dgm:prSet presAssocID="{BDE3109F-3618-4431-888F-F626A5CD4FB0}" presName="sibTrans" presStyleCnt="0"/>
      <dgm:spPr/>
    </dgm:pt>
    <dgm:pt modelId="{6D868EDC-63E7-40E8-87B0-DB935644754E}" type="pres">
      <dgm:prSet presAssocID="{B427ED50-751F-494F-8DFC-F0BFB3E919D2}" presName="composite" presStyleCnt="0"/>
      <dgm:spPr/>
    </dgm:pt>
    <dgm:pt modelId="{DBB446F1-027A-44B7-B977-161E8CD89273}" type="pres">
      <dgm:prSet presAssocID="{B427ED50-751F-494F-8DFC-F0BFB3E919D2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467946BF-FDD5-4A1B-AFF5-05FD50CD7B41}" type="pres">
      <dgm:prSet presAssocID="{B427ED50-751F-494F-8DFC-F0BFB3E919D2}" presName="Parent" presStyleLbl="alignNode1" presStyleIdx="4" presStyleCnt="5" custScaleX="106292" custScaleY="194996">
        <dgm:presLayoutVars>
          <dgm:chMax val="3"/>
          <dgm:chPref val="3"/>
          <dgm:bulletEnabled val="1"/>
        </dgm:presLayoutVars>
      </dgm:prSet>
      <dgm:spPr/>
    </dgm:pt>
    <dgm:pt modelId="{16DE4F22-780F-40B9-B96D-E3E38B73FA13}" type="pres">
      <dgm:prSet presAssocID="{B427ED50-751F-494F-8DFC-F0BFB3E919D2}" presName="Accent" presStyleLbl="parChTrans1D1" presStyleIdx="4" presStyleCnt="5"/>
      <dgm:spPr/>
    </dgm:pt>
    <dgm:pt modelId="{0495A8FD-37B3-42B0-BD96-C8FC9CCBB9AF}" type="pres">
      <dgm:prSet presAssocID="{B427ED50-751F-494F-8DFC-F0BFB3E919D2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2B87202-1E39-4F5D-9C9C-A34F39B9ABC0}" type="presOf" srcId="{D2864BB5-0FC7-47C0-B508-0AFC5A9F5911}" destId="{40CF5F26-7773-4B33-A1E3-686A45129C67}" srcOrd="0" destOrd="0" presId="urn:microsoft.com/office/officeart/2011/layout/TabList"/>
    <dgm:cxn modelId="{355FD206-DF8F-47CB-B517-60A79A0C825F}" srcId="{82D1FF35-C52C-43EF-ADBF-44F8F682E9D6}" destId="{E93C4E7D-A135-4F84-B69E-DDEB6F4A3F35}" srcOrd="1" destOrd="0" parTransId="{01D4DD32-1C7D-451E-A1AE-E2D5B8DE439A}" sibTransId="{2E0F6E27-422D-4601-9517-ABF00FFD99AA}"/>
    <dgm:cxn modelId="{982EE21B-D75B-4760-9EBD-8E3BAE834E6F}" srcId="{82D1FF35-C52C-43EF-ADBF-44F8F682E9D6}" destId="{D2570627-C01B-4E1E-8124-7B1106C2975F}" srcOrd="0" destOrd="0" parTransId="{2112EFFD-D813-4588-A484-276A97889DBA}" sibTransId="{D793BA0C-BBD5-40FF-8C2A-8A93D059113D}"/>
    <dgm:cxn modelId="{A13E0B1D-1C7D-4DA1-9A10-165952045517}" srcId="{82D1FF35-C52C-43EF-ADBF-44F8F682E9D6}" destId="{E8526D3A-11D8-4DB8-BF20-5C435D1B7B5B}" srcOrd="3" destOrd="0" parTransId="{4876CF25-6D1A-473F-AD68-5C94D5F2741E}" sibTransId="{BDE3109F-3618-4431-888F-F626A5CD4FB0}"/>
    <dgm:cxn modelId="{95E1A91D-112E-4D4E-B418-8849B12E7C76}" srcId="{E8526D3A-11D8-4DB8-BF20-5C435D1B7B5B}" destId="{F3114B1B-C9C8-4525-B0E0-C10CAA92AEFD}" srcOrd="0" destOrd="0" parTransId="{0915CED7-317F-4883-8C19-4B0A4333B15A}" sibTransId="{C1B9FE3E-82F5-4F1E-96AC-1F10746B2BFF}"/>
    <dgm:cxn modelId="{955CD11F-AFDE-4F2A-92D5-6B2F16AF9717}" srcId="{D2570627-C01B-4E1E-8124-7B1106C2975F}" destId="{B4A2FC22-F7B9-4F3F-8AA4-836AE30C4460}" srcOrd="1" destOrd="0" parTransId="{73BC5D90-642D-44E0-B758-AE542B35F8AE}" sibTransId="{594F1402-2A5E-4553-AA7E-DE2481331A2A}"/>
    <dgm:cxn modelId="{31C5EA20-C385-4A92-8A62-AF244C80DD85}" srcId="{82D1FF35-C52C-43EF-ADBF-44F8F682E9D6}" destId="{B427ED50-751F-494F-8DFC-F0BFB3E919D2}" srcOrd="4" destOrd="0" parTransId="{5CB6804B-217E-4E3B-A5FB-2E935DE14A49}" sibTransId="{2DDD5427-3F3F-46C1-BFB6-6ABFB8201731}"/>
    <dgm:cxn modelId="{B1391F26-78B8-4FEF-891E-2146E656A29B}" srcId="{E93C4E7D-A135-4F84-B69E-DDEB6F4A3F35}" destId="{295FED8C-21AD-45F7-9962-FF8C8FE4048B}" srcOrd="1" destOrd="0" parTransId="{B7AF1D2A-5F0B-4FD7-9D3F-D19A8946667C}" sibTransId="{DBD9F122-3FEE-42E6-9DD8-CC7987717039}"/>
    <dgm:cxn modelId="{DCEF1A30-D96A-47EF-A3EE-0600D994BFD2}" type="presOf" srcId="{0D4586DB-56B3-47AD-B00F-CF7CC168EBCC}" destId="{0495A8FD-37B3-42B0-BD96-C8FC9CCBB9AF}" srcOrd="0" destOrd="0" presId="urn:microsoft.com/office/officeart/2011/layout/TabList"/>
    <dgm:cxn modelId="{34161731-A896-4936-B56E-9492ECA2F13A}" type="presOf" srcId="{E8526D3A-11D8-4DB8-BF20-5C435D1B7B5B}" destId="{1774AB93-8B1B-4E72-9A36-6F450B71F30B}" srcOrd="0" destOrd="0" presId="urn:microsoft.com/office/officeart/2011/layout/TabList"/>
    <dgm:cxn modelId="{7AF2E33A-DE62-4AD9-AD2B-62B6B8FE2539}" srcId="{E8526D3A-11D8-4DB8-BF20-5C435D1B7B5B}" destId="{D2864BB5-0FC7-47C0-B508-0AFC5A9F5911}" srcOrd="1" destOrd="0" parTransId="{374D03E8-202C-4D4D-A70D-F8052DD51D80}" sibTransId="{BF008539-33D3-4035-A2C4-E921847DE6B4}"/>
    <dgm:cxn modelId="{0778EA3D-2E96-48FA-A5D3-C92E2D4FDDCE}" type="presOf" srcId="{2DB75CA7-DC1B-4EBD-A817-83A88E3A6D2A}" destId="{3D4667AB-E3D4-4A8A-A82C-BD52AAFDA1FB}" srcOrd="0" destOrd="0" presId="urn:microsoft.com/office/officeart/2011/layout/TabList"/>
    <dgm:cxn modelId="{40EEAB40-E7F0-49C5-88D6-38F141B98C79}" type="presOf" srcId="{B427ED50-751F-494F-8DFC-F0BFB3E919D2}" destId="{467946BF-FDD5-4A1B-AFF5-05FD50CD7B41}" srcOrd="0" destOrd="0" presId="urn:microsoft.com/office/officeart/2011/layout/TabList"/>
    <dgm:cxn modelId="{E3F77F48-A14A-44FA-BE30-B5BA408519D1}" type="presOf" srcId="{DE66556B-7D7C-4B8F-BAAA-BF45EF2FC135}" destId="{DEDC8634-E51A-49E9-B9DD-016451A56D8C}" srcOrd="0" destOrd="0" presId="urn:microsoft.com/office/officeart/2011/layout/TabList"/>
    <dgm:cxn modelId="{F0AFF44B-8442-46F2-8D53-A38E92EF2B39}" srcId="{DE66556B-7D7C-4B8F-BAAA-BF45EF2FC135}" destId="{C631A5E8-56BD-4EB9-87C9-DF49C789711E}" srcOrd="0" destOrd="0" parTransId="{9FFA3A74-864E-47DA-A679-2E328D15521C}" sibTransId="{121A2B7D-45B4-4A2C-BECF-04F438AD8274}"/>
    <dgm:cxn modelId="{78228770-DA3B-4B82-AEA8-E0EAF419B43F}" type="presOf" srcId="{82D1FF35-C52C-43EF-ADBF-44F8F682E9D6}" destId="{F46D0638-BA5C-4041-9704-1B7403033D4E}" srcOrd="0" destOrd="0" presId="urn:microsoft.com/office/officeart/2011/layout/TabList"/>
    <dgm:cxn modelId="{15EE6174-1C86-4183-9AD4-FDEE58F4A4F0}" type="presOf" srcId="{295FED8C-21AD-45F7-9962-FF8C8FE4048B}" destId="{85220A59-F6D1-4EAF-A90C-81F87AAC4280}" srcOrd="0" destOrd="0" presId="urn:microsoft.com/office/officeart/2011/layout/TabList"/>
    <dgm:cxn modelId="{1CCA5F8A-9F1E-4CA1-BE55-76CCF0C12525}" type="presOf" srcId="{D9DB9946-57CE-47B3-B1B7-240EA95F30F3}" destId="{76130BB4-6A1C-4957-9196-541575395968}" srcOrd="0" destOrd="0" presId="urn:microsoft.com/office/officeart/2011/layout/TabList"/>
    <dgm:cxn modelId="{25BDEA8F-AECB-4933-A881-9C55369DF48D}" srcId="{E93C4E7D-A135-4F84-B69E-DDEB6F4A3F35}" destId="{2DB75CA7-DC1B-4EBD-A817-83A88E3A6D2A}" srcOrd="0" destOrd="0" parTransId="{AFD77D21-E0E8-459B-82E6-DC6F2706A6D6}" sibTransId="{CA6BD36B-4B94-4F5A-ABB4-9CCE94F75409}"/>
    <dgm:cxn modelId="{628C6595-0C21-49FE-93D9-B8BDF818CD90}" srcId="{DE66556B-7D7C-4B8F-BAAA-BF45EF2FC135}" destId="{BB4DF606-F428-4875-AFCD-5F1248E10F5A}" srcOrd="1" destOrd="0" parTransId="{F562736A-DF52-4597-B93B-6F283E2EFBD3}" sibTransId="{F71266E7-1991-44EA-B05B-08DB379D50D4}"/>
    <dgm:cxn modelId="{146F3596-D954-4D59-BA70-8B9AB5EB07DF}" type="presOf" srcId="{E93C4E7D-A135-4F84-B69E-DDEB6F4A3F35}" destId="{8E97DA56-9F17-4C64-85BC-4368198D166C}" srcOrd="0" destOrd="0" presId="urn:microsoft.com/office/officeart/2011/layout/TabList"/>
    <dgm:cxn modelId="{1CFFEF97-7A80-45FB-AC1D-872881F2A2B9}" srcId="{D2570627-C01B-4E1E-8124-7B1106C2975F}" destId="{D9DB9946-57CE-47B3-B1B7-240EA95F30F3}" srcOrd="0" destOrd="0" parTransId="{53109C74-2CA3-4A47-A01E-34A88919B32C}" sibTransId="{534B9A04-79D3-4442-9F0C-A4B8C5A5B008}"/>
    <dgm:cxn modelId="{CF791B9D-0FAB-44F0-A3FB-2C226567EFAB}" type="presOf" srcId="{F3114B1B-C9C8-4525-B0E0-C10CAA92AEFD}" destId="{C8F00270-1EB4-47BC-95C6-B75707F9AB34}" srcOrd="0" destOrd="0" presId="urn:microsoft.com/office/officeart/2011/layout/TabList"/>
    <dgm:cxn modelId="{480E15A5-4E0D-4529-9286-EF2B734E144B}" srcId="{82D1FF35-C52C-43EF-ADBF-44F8F682E9D6}" destId="{DE66556B-7D7C-4B8F-BAAA-BF45EF2FC135}" srcOrd="2" destOrd="0" parTransId="{69FE1573-0869-4046-AB7F-2DE0424F4B42}" sibTransId="{0D32FF93-3B69-438B-8384-BABC8DB46B0C}"/>
    <dgm:cxn modelId="{6F2095AD-ABF1-404E-A931-D1D04F4928B3}" type="presOf" srcId="{C631A5E8-56BD-4EB9-87C9-DF49C789711E}" destId="{ED22BEE5-E0D5-4589-AC02-04693C1E9740}" srcOrd="0" destOrd="0" presId="urn:microsoft.com/office/officeart/2011/layout/TabList"/>
    <dgm:cxn modelId="{357F77B4-2F7A-4ED5-B7D5-A2F544466000}" type="presOf" srcId="{D2570627-C01B-4E1E-8124-7B1106C2975F}" destId="{265109C2-CE1A-4E40-BFD3-560E93E60248}" srcOrd="0" destOrd="0" presId="urn:microsoft.com/office/officeart/2011/layout/TabList"/>
    <dgm:cxn modelId="{CD3A6ABE-0E0E-43FA-91C7-6EA3D4EAFCBF}" type="presOf" srcId="{9549C894-CAED-44AE-B6FA-F13E9990F70F}" destId="{DBB446F1-027A-44B7-B977-161E8CD89273}" srcOrd="0" destOrd="0" presId="urn:microsoft.com/office/officeart/2011/layout/TabList"/>
    <dgm:cxn modelId="{6F6F5DC4-507E-438B-AC48-745488C5F851}" type="presOf" srcId="{BB4DF606-F428-4875-AFCD-5F1248E10F5A}" destId="{A6D1D3AF-B11C-4961-84CD-8BF621F59F7A}" srcOrd="0" destOrd="0" presId="urn:microsoft.com/office/officeart/2011/layout/TabList"/>
    <dgm:cxn modelId="{20E48ACC-004A-4DE7-8FD8-430D95BD4548}" srcId="{B427ED50-751F-494F-8DFC-F0BFB3E919D2}" destId="{0D4586DB-56B3-47AD-B00F-CF7CC168EBCC}" srcOrd="1" destOrd="0" parTransId="{12342B25-EFE3-4A0D-97F8-E6181C08B692}" sibTransId="{AFBB5124-6244-4E40-B2EC-77A17B52EA7E}"/>
    <dgm:cxn modelId="{6A5759CE-70CA-4FD5-9A7D-D15508C1FA11}" type="presOf" srcId="{B4A2FC22-F7B9-4F3F-8AA4-836AE30C4460}" destId="{16889C74-CCDE-40A1-A888-19F547449F22}" srcOrd="0" destOrd="0" presId="urn:microsoft.com/office/officeart/2011/layout/TabList"/>
    <dgm:cxn modelId="{0D366AE1-C7B1-4A58-9DD3-EE9C6067E9CC}" srcId="{B427ED50-751F-494F-8DFC-F0BFB3E919D2}" destId="{9549C894-CAED-44AE-B6FA-F13E9990F70F}" srcOrd="0" destOrd="0" parTransId="{525E1428-03D4-4283-ABFF-00FC2F208D9A}" sibTransId="{69BDB5E3-7BFE-462E-8836-A358E62C1ACB}"/>
    <dgm:cxn modelId="{2DF3373A-6911-4DDE-B842-2CD07F05D624}" type="presParOf" srcId="{F46D0638-BA5C-4041-9704-1B7403033D4E}" destId="{DE9B21CA-97B5-4C28-8E9D-9768F6DBBE50}" srcOrd="0" destOrd="0" presId="urn:microsoft.com/office/officeart/2011/layout/TabList"/>
    <dgm:cxn modelId="{565C9A41-C5DD-42EC-9787-AE89FD7400BF}" type="presParOf" srcId="{DE9B21CA-97B5-4C28-8E9D-9768F6DBBE50}" destId="{76130BB4-6A1C-4957-9196-541575395968}" srcOrd="0" destOrd="0" presId="urn:microsoft.com/office/officeart/2011/layout/TabList"/>
    <dgm:cxn modelId="{5E0F315B-E560-4AC3-9A16-172946379F03}" type="presParOf" srcId="{DE9B21CA-97B5-4C28-8E9D-9768F6DBBE50}" destId="{265109C2-CE1A-4E40-BFD3-560E93E60248}" srcOrd="1" destOrd="0" presId="urn:microsoft.com/office/officeart/2011/layout/TabList"/>
    <dgm:cxn modelId="{3F99DB29-55AD-41F7-89D1-8AE1CED17F1E}" type="presParOf" srcId="{DE9B21CA-97B5-4C28-8E9D-9768F6DBBE50}" destId="{119E920D-7352-4315-B7AC-6F80A92E3636}" srcOrd="2" destOrd="0" presId="urn:microsoft.com/office/officeart/2011/layout/TabList"/>
    <dgm:cxn modelId="{EFF698A8-FEEB-4A62-B86B-D35706088122}" type="presParOf" srcId="{F46D0638-BA5C-4041-9704-1B7403033D4E}" destId="{16889C74-CCDE-40A1-A888-19F547449F22}" srcOrd="1" destOrd="0" presId="urn:microsoft.com/office/officeart/2011/layout/TabList"/>
    <dgm:cxn modelId="{9FC95A25-D1E7-45F7-9835-18BAB3DC3FD5}" type="presParOf" srcId="{F46D0638-BA5C-4041-9704-1B7403033D4E}" destId="{F4455877-8B57-4824-9A44-604FA9C7E6F6}" srcOrd="2" destOrd="0" presId="urn:microsoft.com/office/officeart/2011/layout/TabList"/>
    <dgm:cxn modelId="{4C4F25E2-896A-4A60-8A68-764CD9A6F740}" type="presParOf" srcId="{F46D0638-BA5C-4041-9704-1B7403033D4E}" destId="{1674F066-F0EC-4690-A690-E49C170EEC7E}" srcOrd="3" destOrd="0" presId="urn:microsoft.com/office/officeart/2011/layout/TabList"/>
    <dgm:cxn modelId="{B3770BE8-0DC4-420C-83EA-375B5AABB5A2}" type="presParOf" srcId="{1674F066-F0EC-4690-A690-E49C170EEC7E}" destId="{3D4667AB-E3D4-4A8A-A82C-BD52AAFDA1FB}" srcOrd="0" destOrd="0" presId="urn:microsoft.com/office/officeart/2011/layout/TabList"/>
    <dgm:cxn modelId="{40AF6CCE-45DF-4F7A-A143-85A70338D23F}" type="presParOf" srcId="{1674F066-F0EC-4690-A690-E49C170EEC7E}" destId="{8E97DA56-9F17-4C64-85BC-4368198D166C}" srcOrd="1" destOrd="0" presId="urn:microsoft.com/office/officeart/2011/layout/TabList"/>
    <dgm:cxn modelId="{0C9C3210-38CE-4DDC-BA85-01D46275B9C4}" type="presParOf" srcId="{1674F066-F0EC-4690-A690-E49C170EEC7E}" destId="{667B89F1-DB56-43AA-867C-DBC17E2E021F}" srcOrd="2" destOrd="0" presId="urn:microsoft.com/office/officeart/2011/layout/TabList"/>
    <dgm:cxn modelId="{68239502-572C-4FBF-833D-F74CEFB30D63}" type="presParOf" srcId="{F46D0638-BA5C-4041-9704-1B7403033D4E}" destId="{85220A59-F6D1-4EAF-A90C-81F87AAC4280}" srcOrd="4" destOrd="0" presId="urn:microsoft.com/office/officeart/2011/layout/TabList"/>
    <dgm:cxn modelId="{E407A5C2-D8FF-4ABF-9BC6-B5D652FE9E64}" type="presParOf" srcId="{F46D0638-BA5C-4041-9704-1B7403033D4E}" destId="{75BF0077-AEAA-4409-920B-1AE2D1688B4B}" srcOrd="5" destOrd="0" presId="urn:microsoft.com/office/officeart/2011/layout/TabList"/>
    <dgm:cxn modelId="{B6829AD3-5161-4044-8BC6-1E9625B89C2A}" type="presParOf" srcId="{F46D0638-BA5C-4041-9704-1B7403033D4E}" destId="{82547C8A-3F78-409C-AE1F-724D68FB930F}" srcOrd="6" destOrd="0" presId="urn:microsoft.com/office/officeart/2011/layout/TabList"/>
    <dgm:cxn modelId="{86CD53ED-FEFA-479D-973A-F7809A75EE1B}" type="presParOf" srcId="{82547C8A-3F78-409C-AE1F-724D68FB930F}" destId="{ED22BEE5-E0D5-4589-AC02-04693C1E9740}" srcOrd="0" destOrd="0" presId="urn:microsoft.com/office/officeart/2011/layout/TabList"/>
    <dgm:cxn modelId="{533D5AA4-0B00-45C3-99E8-1DDF1E74C04B}" type="presParOf" srcId="{82547C8A-3F78-409C-AE1F-724D68FB930F}" destId="{DEDC8634-E51A-49E9-B9DD-016451A56D8C}" srcOrd="1" destOrd="0" presId="urn:microsoft.com/office/officeart/2011/layout/TabList"/>
    <dgm:cxn modelId="{DC3CF522-F336-4841-B0BC-02A28ED7A8BE}" type="presParOf" srcId="{82547C8A-3F78-409C-AE1F-724D68FB930F}" destId="{FD42F8CA-BFCA-4EBC-9DED-8F7052D34D4D}" srcOrd="2" destOrd="0" presId="urn:microsoft.com/office/officeart/2011/layout/TabList"/>
    <dgm:cxn modelId="{2D84C32E-79DE-4638-8618-0D23E4FB2B99}" type="presParOf" srcId="{F46D0638-BA5C-4041-9704-1B7403033D4E}" destId="{A6D1D3AF-B11C-4961-84CD-8BF621F59F7A}" srcOrd="7" destOrd="0" presId="urn:microsoft.com/office/officeart/2011/layout/TabList"/>
    <dgm:cxn modelId="{F5C3DA76-02BA-4141-9BF6-1D729270D30D}" type="presParOf" srcId="{F46D0638-BA5C-4041-9704-1B7403033D4E}" destId="{F1E86918-A80E-4A55-94AD-749BD088182F}" srcOrd="8" destOrd="0" presId="urn:microsoft.com/office/officeart/2011/layout/TabList"/>
    <dgm:cxn modelId="{82927955-7824-4061-88FC-7438DC26423B}" type="presParOf" srcId="{F46D0638-BA5C-4041-9704-1B7403033D4E}" destId="{E17124DC-6E8B-420D-8015-8E3449816DA6}" srcOrd="9" destOrd="0" presId="urn:microsoft.com/office/officeart/2011/layout/TabList"/>
    <dgm:cxn modelId="{8AEB2FC0-3051-4BB3-AD5D-50A37CDF6516}" type="presParOf" srcId="{E17124DC-6E8B-420D-8015-8E3449816DA6}" destId="{C8F00270-1EB4-47BC-95C6-B75707F9AB34}" srcOrd="0" destOrd="0" presId="urn:microsoft.com/office/officeart/2011/layout/TabList"/>
    <dgm:cxn modelId="{6E506712-BF5B-403F-995C-0334AA2A3F0B}" type="presParOf" srcId="{E17124DC-6E8B-420D-8015-8E3449816DA6}" destId="{1774AB93-8B1B-4E72-9A36-6F450B71F30B}" srcOrd="1" destOrd="0" presId="urn:microsoft.com/office/officeart/2011/layout/TabList"/>
    <dgm:cxn modelId="{BE03877E-5C9F-4754-B2C7-EB760D4E2D71}" type="presParOf" srcId="{E17124DC-6E8B-420D-8015-8E3449816DA6}" destId="{7F6D45CD-163B-4C44-91F4-19D8D7111EB0}" srcOrd="2" destOrd="0" presId="urn:microsoft.com/office/officeart/2011/layout/TabList"/>
    <dgm:cxn modelId="{4E488D19-15CC-4D96-8446-03CC6B0192A4}" type="presParOf" srcId="{F46D0638-BA5C-4041-9704-1B7403033D4E}" destId="{40CF5F26-7773-4B33-A1E3-686A45129C67}" srcOrd="10" destOrd="0" presId="urn:microsoft.com/office/officeart/2011/layout/TabList"/>
    <dgm:cxn modelId="{861CC9B7-7445-4CE0-8A7E-BA84447A43E7}" type="presParOf" srcId="{F46D0638-BA5C-4041-9704-1B7403033D4E}" destId="{2B00F162-DC13-43D8-A3C1-C72F2DB4C94D}" srcOrd="11" destOrd="0" presId="urn:microsoft.com/office/officeart/2011/layout/TabList"/>
    <dgm:cxn modelId="{BD4BFCB0-4A82-45FC-B29E-0CA9C5841ECC}" type="presParOf" srcId="{F46D0638-BA5C-4041-9704-1B7403033D4E}" destId="{6D868EDC-63E7-40E8-87B0-DB935644754E}" srcOrd="12" destOrd="0" presId="urn:microsoft.com/office/officeart/2011/layout/TabList"/>
    <dgm:cxn modelId="{6690FBB0-D4CB-4DB4-90BA-34A4CC3622C1}" type="presParOf" srcId="{6D868EDC-63E7-40E8-87B0-DB935644754E}" destId="{DBB446F1-027A-44B7-B977-161E8CD89273}" srcOrd="0" destOrd="0" presId="urn:microsoft.com/office/officeart/2011/layout/TabList"/>
    <dgm:cxn modelId="{B6115036-6136-4CAA-8BF1-D4BC8A1EDBDC}" type="presParOf" srcId="{6D868EDC-63E7-40E8-87B0-DB935644754E}" destId="{467946BF-FDD5-4A1B-AFF5-05FD50CD7B41}" srcOrd="1" destOrd="0" presId="urn:microsoft.com/office/officeart/2011/layout/TabList"/>
    <dgm:cxn modelId="{43318451-FD38-4EC4-B25C-50B7C61A1756}" type="presParOf" srcId="{6D868EDC-63E7-40E8-87B0-DB935644754E}" destId="{16DE4F22-780F-40B9-B96D-E3E38B73FA13}" srcOrd="2" destOrd="0" presId="urn:microsoft.com/office/officeart/2011/layout/TabList"/>
    <dgm:cxn modelId="{DEE7BFFB-4FCF-4A18-8926-98920A2EE9CE}" type="presParOf" srcId="{F46D0638-BA5C-4041-9704-1B7403033D4E}" destId="{0495A8FD-37B3-42B0-BD96-C8FC9CCBB9AF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C68DB-52EA-400E-BFEB-BC4121A5A2E9}">
      <dsp:nvSpPr>
        <dsp:cNvPr id="0" name=""/>
        <dsp:cNvSpPr/>
      </dsp:nvSpPr>
      <dsp:spPr>
        <a:xfrm>
          <a:off x="0" y="584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8E1648-9A6E-45AF-8E8E-25D5EAB87061}">
      <dsp:nvSpPr>
        <dsp:cNvPr id="0" name=""/>
        <dsp:cNvSpPr/>
      </dsp:nvSpPr>
      <dsp:spPr>
        <a:xfrm>
          <a:off x="0" y="584"/>
          <a:ext cx="6261100" cy="1104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91440" lvl="0" indent="0" algn="l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The user should be able to use the website </a:t>
          </a:r>
          <a:r>
            <a:rPr lang="en-US" sz="2200" b="1" kern="1200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https://www.urbanladder.com</a:t>
          </a:r>
          <a:r>
            <a:rPr lang="en-US" sz="2200" b="1" kern="1200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 using Chrome/Firefox.</a:t>
          </a:r>
        </a:p>
      </dsp:txBody>
      <dsp:txXfrm>
        <a:off x="0" y="584"/>
        <a:ext cx="6261100" cy="1104474"/>
      </dsp:txXfrm>
    </dsp:sp>
    <dsp:sp modelId="{CC53C5B5-85F3-4D71-A7D8-176A8516C424}">
      <dsp:nvSpPr>
        <dsp:cNvPr id="0" name=""/>
        <dsp:cNvSpPr/>
      </dsp:nvSpPr>
      <dsp:spPr>
        <a:xfrm>
          <a:off x="0" y="110505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108464"/>
                <a:satOff val="-191"/>
                <a:lumOff val="-19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108464"/>
                <a:satOff val="-191"/>
                <a:lumOff val="-19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108464"/>
                <a:satOff val="-191"/>
                <a:lumOff val="-19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08464"/>
              <a:satOff val="-191"/>
              <a:lumOff val="-1961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9ADF-9286-4348-906C-C62241E941B6}">
      <dsp:nvSpPr>
        <dsp:cNvPr id="0" name=""/>
        <dsp:cNvSpPr/>
      </dsp:nvSpPr>
      <dsp:spPr>
        <a:xfrm>
          <a:off x="0" y="1105058"/>
          <a:ext cx="6261100" cy="71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91440" lvl="0" indent="0" algn="l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Selecting Bookshelves from Study&gt;Storage&gt;Bookshelves.</a:t>
          </a:r>
          <a:endParaRPr lang="en-US" sz="22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0" y="1105058"/>
        <a:ext cx="6261100" cy="715418"/>
      </dsp:txXfrm>
    </dsp:sp>
    <dsp:sp modelId="{A3B57DF8-8B43-4C61-A283-292622B5010E}">
      <dsp:nvSpPr>
        <dsp:cNvPr id="0" name=""/>
        <dsp:cNvSpPr/>
      </dsp:nvSpPr>
      <dsp:spPr>
        <a:xfrm>
          <a:off x="0" y="182047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2216927"/>
                <a:satOff val="-381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216927"/>
                <a:satOff val="-381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216927"/>
                <a:satOff val="-381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216927"/>
              <a:satOff val="-381"/>
              <a:lumOff val="-3922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5412A8-1F8A-443F-8C97-8464CFE2139D}">
      <dsp:nvSpPr>
        <dsp:cNvPr id="0" name=""/>
        <dsp:cNvSpPr/>
      </dsp:nvSpPr>
      <dsp:spPr>
        <a:xfrm>
          <a:off x="0" y="1820477"/>
          <a:ext cx="6261100" cy="10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91440" lvl="0" indent="0" algn="l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Choosing the price of the bookshelves less than 15000,Storage type as open and Include/Exclude out of stock and Print the first 3 bookshelves.</a:t>
          </a:r>
        </a:p>
      </dsp:txBody>
      <dsp:txXfrm>
        <a:off x="0" y="1820477"/>
        <a:ext cx="6261100" cy="1076869"/>
      </dsp:txXfrm>
    </dsp:sp>
    <dsp:sp modelId="{68C375C9-52BE-434E-A068-3E08D6794969}">
      <dsp:nvSpPr>
        <dsp:cNvPr id="0" name=""/>
        <dsp:cNvSpPr/>
      </dsp:nvSpPr>
      <dsp:spPr>
        <a:xfrm>
          <a:off x="0" y="289734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325391"/>
                <a:satOff val="-572"/>
                <a:lumOff val="-588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325391"/>
                <a:satOff val="-572"/>
                <a:lumOff val="-588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325391"/>
                <a:satOff val="-572"/>
                <a:lumOff val="-588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325391"/>
              <a:satOff val="-572"/>
              <a:lumOff val="-5882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2C1BA-62E4-4728-AB08-7D828F0119BA}">
      <dsp:nvSpPr>
        <dsp:cNvPr id="0" name=""/>
        <dsp:cNvSpPr/>
      </dsp:nvSpPr>
      <dsp:spPr>
        <a:xfrm>
          <a:off x="0" y="2897347"/>
          <a:ext cx="6261100" cy="101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91440" lvl="0" indent="0" algn="l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In the search box, Enter “Study Chairs” and print the first 3 study chairs with highest recommendation.</a:t>
          </a:r>
          <a:endParaRPr lang="en-US" sz="22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0" y="2897347"/>
        <a:ext cx="6261100" cy="1010389"/>
      </dsp:txXfrm>
    </dsp:sp>
    <dsp:sp modelId="{D82D2682-0E73-40A6-B206-C2D2BE8C4AA2}">
      <dsp:nvSpPr>
        <dsp:cNvPr id="0" name=""/>
        <dsp:cNvSpPr/>
      </dsp:nvSpPr>
      <dsp:spPr>
        <a:xfrm>
          <a:off x="0" y="39077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4433855"/>
                <a:satOff val="-762"/>
                <a:lumOff val="-784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433855"/>
                <a:satOff val="-762"/>
                <a:lumOff val="-784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433855"/>
                <a:satOff val="-762"/>
                <a:lumOff val="-784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433855"/>
              <a:satOff val="-762"/>
              <a:lumOff val="-784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A847FB-D6FB-4CE0-9EC6-66E868C71182}">
      <dsp:nvSpPr>
        <dsp:cNvPr id="0" name=""/>
        <dsp:cNvSpPr/>
      </dsp:nvSpPr>
      <dsp:spPr>
        <a:xfrm>
          <a:off x="0" y="3907737"/>
          <a:ext cx="6261100" cy="87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91440" lvl="0" indent="0" algn="l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In the Collections menu, retrieve all the submenu items under “Best Sellers” and print the same.</a:t>
          </a:r>
          <a:endParaRPr lang="en-US" sz="22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0" y="3907737"/>
        <a:ext cx="6261100" cy="875385"/>
      </dsp:txXfrm>
    </dsp:sp>
    <dsp:sp modelId="{9748B08B-D0BE-4203-B9F3-B8BE46DC8D39}">
      <dsp:nvSpPr>
        <dsp:cNvPr id="0" name=""/>
        <dsp:cNvSpPr/>
      </dsp:nvSpPr>
      <dsp:spPr>
        <a:xfrm>
          <a:off x="0" y="4783122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09C518-9E41-4EC4-8F33-90209CE62440}">
      <dsp:nvSpPr>
        <dsp:cNvPr id="0" name=""/>
        <dsp:cNvSpPr/>
      </dsp:nvSpPr>
      <dsp:spPr>
        <a:xfrm>
          <a:off x="0" y="4783122"/>
          <a:ext cx="6261100" cy="845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91440" lvl="0" indent="0" algn="l" defTabSz="9779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200" b="1" kern="1200" dirty="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In the Gift Cards section, choose “Birthday/Anniversary” and fill the necessary details. Enter any one wrong detail in “From To” details and capture the error message.</a:t>
          </a:r>
        </a:p>
      </dsp:txBody>
      <dsp:txXfrm>
        <a:off x="0" y="4783122"/>
        <a:ext cx="6261100" cy="845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7546C-3520-481A-9B63-9856B91F1F02}">
      <dsp:nvSpPr>
        <dsp:cNvPr id="0" name=""/>
        <dsp:cNvSpPr/>
      </dsp:nvSpPr>
      <dsp:spPr>
        <a:xfrm>
          <a:off x="2427097" y="1105031"/>
          <a:ext cx="525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6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005" y="1147967"/>
        <a:ext cx="27811" cy="5567"/>
      </dsp:txXfrm>
    </dsp:sp>
    <dsp:sp modelId="{34B828B2-AEA5-4BC8-80E3-C78292011F25}">
      <dsp:nvSpPr>
        <dsp:cNvPr id="0" name=""/>
        <dsp:cNvSpPr/>
      </dsp:nvSpPr>
      <dsp:spPr>
        <a:xfrm>
          <a:off x="10520" y="305804"/>
          <a:ext cx="2418377" cy="1689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DISPLAY BOOKSHELVES</a:t>
          </a:r>
          <a:endParaRPr lang="en-US" sz="21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10520" y="305804"/>
        <a:ext cx="2418377" cy="1689894"/>
      </dsp:txXfrm>
    </dsp:sp>
    <dsp:sp modelId="{FBBF101C-93D1-436C-8825-4AA9C3F3EDFB}">
      <dsp:nvSpPr>
        <dsp:cNvPr id="0" name=""/>
        <dsp:cNvSpPr/>
      </dsp:nvSpPr>
      <dsp:spPr>
        <a:xfrm>
          <a:off x="5401701" y="1105031"/>
          <a:ext cx="525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6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50609" y="1147967"/>
        <a:ext cx="27811" cy="5567"/>
      </dsp:txXfrm>
    </dsp:sp>
    <dsp:sp modelId="{EA8761A0-DF2F-4B60-8611-1CB3D966FC0D}">
      <dsp:nvSpPr>
        <dsp:cNvPr id="0" name=""/>
        <dsp:cNvSpPr/>
      </dsp:nvSpPr>
      <dsp:spPr>
        <a:xfrm>
          <a:off x="2985124" y="286759"/>
          <a:ext cx="2418377" cy="17279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We analyzed the requirements and created the requirement document</a:t>
          </a:r>
          <a:endParaRPr lang="en-US" sz="21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2985124" y="286759"/>
        <a:ext cx="2418377" cy="1727983"/>
      </dsp:txXfrm>
    </dsp:sp>
    <dsp:sp modelId="{1B4FBA71-3DB1-40FC-8C87-30AC2E73E6EC}">
      <dsp:nvSpPr>
        <dsp:cNvPr id="0" name=""/>
        <dsp:cNvSpPr/>
      </dsp:nvSpPr>
      <dsp:spPr>
        <a:xfrm>
          <a:off x="1219709" y="1993898"/>
          <a:ext cx="5949207" cy="544671"/>
        </a:xfrm>
        <a:custGeom>
          <a:avLst/>
          <a:gdLst/>
          <a:ahLst/>
          <a:cxnLst/>
          <a:rect l="0" t="0" r="0" b="0"/>
          <a:pathLst>
            <a:path>
              <a:moveTo>
                <a:pt x="5949207" y="0"/>
              </a:moveTo>
              <a:lnTo>
                <a:pt x="5949207" y="289435"/>
              </a:lnTo>
              <a:lnTo>
                <a:pt x="0" y="289435"/>
              </a:lnTo>
              <a:lnTo>
                <a:pt x="0" y="5446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4889" y="2263450"/>
        <a:ext cx="298847" cy="5567"/>
      </dsp:txXfrm>
    </dsp:sp>
    <dsp:sp modelId="{EB4D2E1B-594D-4E87-96DD-7BE484CC119E}">
      <dsp:nvSpPr>
        <dsp:cNvPr id="0" name=""/>
        <dsp:cNvSpPr/>
      </dsp:nvSpPr>
      <dsp:spPr>
        <a:xfrm>
          <a:off x="5959728" y="305804"/>
          <a:ext cx="2418377" cy="16898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We created a Functional Testing excel sheet</a:t>
          </a:r>
          <a:endParaRPr lang="en-US" sz="21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5959728" y="305804"/>
        <a:ext cx="2418377" cy="1689894"/>
      </dsp:txXfrm>
    </dsp:sp>
    <dsp:sp modelId="{EB393F6F-43B7-4609-A5BF-B2AD6C441155}">
      <dsp:nvSpPr>
        <dsp:cNvPr id="0" name=""/>
        <dsp:cNvSpPr/>
      </dsp:nvSpPr>
      <dsp:spPr>
        <a:xfrm>
          <a:off x="2427097" y="3392325"/>
          <a:ext cx="525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6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005" y="3435261"/>
        <a:ext cx="27811" cy="5567"/>
      </dsp:txXfrm>
    </dsp:sp>
    <dsp:sp modelId="{B8BAD7A5-8051-4AB0-BF76-C62F9B8D44E3}">
      <dsp:nvSpPr>
        <dsp:cNvPr id="0" name=""/>
        <dsp:cNvSpPr/>
      </dsp:nvSpPr>
      <dsp:spPr>
        <a:xfrm>
          <a:off x="10520" y="2570969"/>
          <a:ext cx="2418377" cy="17341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We divided the requirements among the team members </a:t>
          </a:r>
          <a:endParaRPr lang="en-US" sz="21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10520" y="2570969"/>
        <a:ext cx="2418377" cy="1734150"/>
      </dsp:txXfrm>
    </dsp:sp>
    <dsp:sp modelId="{AA71826E-9089-4C30-86F8-9F877565E285}">
      <dsp:nvSpPr>
        <dsp:cNvPr id="0" name=""/>
        <dsp:cNvSpPr/>
      </dsp:nvSpPr>
      <dsp:spPr>
        <a:xfrm>
          <a:off x="5342209" y="3392325"/>
          <a:ext cx="525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6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1117" y="3435261"/>
        <a:ext cx="27811" cy="5567"/>
      </dsp:txXfrm>
    </dsp:sp>
    <dsp:sp modelId="{A070A4FC-152A-4E3C-92DB-CD2BD36AB107}">
      <dsp:nvSpPr>
        <dsp:cNvPr id="0" name=""/>
        <dsp:cNvSpPr/>
      </dsp:nvSpPr>
      <dsp:spPr>
        <a:xfrm>
          <a:off x="2985124" y="2570969"/>
          <a:ext cx="2358885" cy="17341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Each members did the Automation on their respective requirement and tested it</a:t>
          </a:r>
          <a:endParaRPr lang="en-US" sz="21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2985124" y="2570969"/>
        <a:ext cx="2358885" cy="1734150"/>
      </dsp:txXfrm>
    </dsp:sp>
    <dsp:sp modelId="{3DCDBB6C-1731-4A8D-94BD-2136941BA34C}">
      <dsp:nvSpPr>
        <dsp:cNvPr id="0" name=""/>
        <dsp:cNvSpPr/>
      </dsp:nvSpPr>
      <dsp:spPr>
        <a:xfrm>
          <a:off x="5900236" y="2570969"/>
          <a:ext cx="2418377" cy="17341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>
                  <a:lumMod val="95000"/>
                  <a:lumOff val="5000"/>
                </a:schemeClr>
              </a:solidFill>
              <a:latin typeface="Centaur" panose="02030504050205020304" pitchFamily="18" charset="0"/>
              <a:cs typeface="Aldhabi" panose="01000000000000000000" pitchFamily="2" charset="-78"/>
            </a:rPr>
            <a:t>At last, all the Automation codes are integrated </a:t>
          </a:r>
          <a:endParaRPr lang="en-US" sz="2100" b="1" kern="1200" dirty="0">
            <a:solidFill>
              <a:schemeClr val="bg1">
                <a:lumMod val="95000"/>
                <a:lumOff val="5000"/>
              </a:schemeClr>
            </a:solidFill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5900236" y="2570969"/>
        <a:ext cx="2418377" cy="1734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EF4D4-1E09-4AA9-BAC9-26042F60ECDC}">
      <dsp:nvSpPr>
        <dsp:cNvPr id="0" name=""/>
        <dsp:cNvSpPr/>
      </dsp:nvSpPr>
      <dsp:spPr>
        <a:xfrm>
          <a:off x="806577" y="0"/>
          <a:ext cx="1981962" cy="110109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Selenium Web Driver (Version 4.1.1)</a:t>
          </a:r>
          <a:endParaRPr lang="en-US" sz="22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838827" y="32250"/>
        <a:ext cx="1917462" cy="1036590"/>
      </dsp:txXfrm>
    </dsp:sp>
    <dsp:sp modelId="{B4FB62FF-D441-4E3E-9174-C03F57AD9C87}">
      <dsp:nvSpPr>
        <dsp:cNvPr id="0" name=""/>
        <dsp:cNvSpPr/>
      </dsp:nvSpPr>
      <dsp:spPr>
        <a:xfrm>
          <a:off x="3669411" y="0"/>
          <a:ext cx="1981962" cy="110109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Maven (Version 4.0.0) </a:t>
          </a:r>
          <a:endParaRPr lang="en-US" sz="22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3701661" y="32250"/>
        <a:ext cx="1917462" cy="1036590"/>
      </dsp:txXfrm>
    </dsp:sp>
    <dsp:sp modelId="{EDCDD5B2-7CEE-4536-BFFC-CCD6D826175E}">
      <dsp:nvSpPr>
        <dsp:cNvPr id="0" name=""/>
        <dsp:cNvSpPr/>
      </dsp:nvSpPr>
      <dsp:spPr>
        <a:xfrm>
          <a:off x="2816066" y="4679632"/>
          <a:ext cx="825817" cy="825817"/>
        </a:xfrm>
        <a:prstGeom prst="triangle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CD308-BE23-46D4-BBF4-FF7B9D22BC4C}">
      <dsp:nvSpPr>
        <dsp:cNvPr id="0" name=""/>
        <dsp:cNvSpPr/>
      </dsp:nvSpPr>
      <dsp:spPr>
        <a:xfrm>
          <a:off x="751522" y="4333890"/>
          <a:ext cx="4954905" cy="33473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1E096E-D44A-43B7-8C64-A02313CB0300}">
      <dsp:nvSpPr>
        <dsp:cNvPr id="0" name=""/>
        <dsp:cNvSpPr/>
      </dsp:nvSpPr>
      <dsp:spPr>
        <a:xfrm>
          <a:off x="3669411" y="3369335"/>
          <a:ext cx="1981962" cy="92491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TestNG Reports </a:t>
          </a:r>
          <a:endParaRPr lang="en-US" sz="22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3714562" y="3414486"/>
        <a:ext cx="1891660" cy="834613"/>
      </dsp:txXfrm>
    </dsp:sp>
    <dsp:sp modelId="{4EDB36C0-7EA9-4C7A-A38E-D20F5A168C37}">
      <dsp:nvSpPr>
        <dsp:cNvPr id="0" name=""/>
        <dsp:cNvSpPr/>
      </dsp:nvSpPr>
      <dsp:spPr>
        <a:xfrm>
          <a:off x="3669411" y="2378354"/>
          <a:ext cx="1981962" cy="92491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tint val="94000"/>
                <a:satMod val="103000"/>
                <a:lumMod val="102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000"/>
                <a:shade val="100000"/>
                <a:satMod val="11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Extent Reports API (Version 3.1.5) </a:t>
          </a:r>
          <a:endParaRPr lang="en-US" sz="21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3714562" y="2423505"/>
        <a:ext cx="1891660" cy="834613"/>
      </dsp:txXfrm>
    </dsp:sp>
    <dsp:sp modelId="{70C9B3FB-6574-4A0E-8B89-52CF2FC13A81}">
      <dsp:nvSpPr>
        <dsp:cNvPr id="0" name=""/>
        <dsp:cNvSpPr/>
      </dsp:nvSpPr>
      <dsp:spPr>
        <a:xfrm>
          <a:off x="3669411" y="1387373"/>
          <a:ext cx="1981962" cy="92491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tint val="94000"/>
                <a:satMod val="103000"/>
                <a:lumMod val="102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6000"/>
                <a:shade val="100000"/>
                <a:satMod val="11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TestNG (Version 7.4.0)</a:t>
          </a:r>
          <a:endParaRPr lang="en-US" sz="22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3714562" y="1432524"/>
        <a:ext cx="1891660" cy="834613"/>
      </dsp:txXfrm>
    </dsp:sp>
    <dsp:sp modelId="{766231A8-A654-4D37-B423-1F3AB1F91935}">
      <dsp:nvSpPr>
        <dsp:cNvPr id="0" name=""/>
        <dsp:cNvSpPr/>
      </dsp:nvSpPr>
      <dsp:spPr>
        <a:xfrm>
          <a:off x="806577" y="3369335"/>
          <a:ext cx="1981962" cy="92491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tint val="94000"/>
                <a:satMod val="103000"/>
                <a:lumMod val="102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4000"/>
                <a:shade val="100000"/>
                <a:satMod val="11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 Screenshots</a:t>
          </a:r>
          <a:endParaRPr lang="en-US" sz="22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851728" y="3414486"/>
        <a:ext cx="1891660" cy="834613"/>
      </dsp:txXfrm>
    </dsp:sp>
    <dsp:sp modelId="{C1DE0FA5-892A-4667-8B48-C9567126C2DA}">
      <dsp:nvSpPr>
        <dsp:cNvPr id="0" name=""/>
        <dsp:cNvSpPr/>
      </dsp:nvSpPr>
      <dsp:spPr>
        <a:xfrm>
          <a:off x="806577" y="2378354"/>
          <a:ext cx="1981962" cy="92491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tint val="94000"/>
                <a:satMod val="103000"/>
                <a:lumMod val="102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000"/>
                <a:shade val="100000"/>
                <a:satMod val="11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Centaur" panose="02030504050205020304" pitchFamily="18" charset="0"/>
              <a:cs typeface="Aldhabi" panose="01000000000000000000" pitchFamily="2" charset="-78"/>
            </a:rPr>
            <a:t>Apache POI(5.1.0)</a:t>
          </a:r>
        </a:p>
      </dsp:txBody>
      <dsp:txXfrm>
        <a:off x="851728" y="2423505"/>
        <a:ext cx="1891660" cy="834613"/>
      </dsp:txXfrm>
    </dsp:sp>
    <dsp:sp modelId="{0ADCC22F-AFD2-4E61-AE75-AA31CC51E050}">
      <dsp:nvSpPr>
        <dsp:cNvPr id="0" name=""/>
        <dsp:cNvSpPr/>
      </dsp:nvSpPr>
      <dsp:spPr>
        <a:xfrm>
          <a:off x="806577" y="1387373"/>
          <a:ext cx="1981962" cy="92491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>
              <a:latin typeface="Centaur" panose="02030504050205020304" pitchFamily="18" charset="0"/>
              <a:cs typeface="Aldhabi" panose="01000000000000000000" pitchFamily="2" charset="-78"/>
            </a:rPr>
            <a:t>POM (Page Object Model) </a:t>
          </a:r>
          <a:endParaRPr lang="en-US" sz="2200" b="1" kern="1200" dirty="0">
            <a:latin typeface="Centaur" panose="02030504050205020304" pitchFamily="18" charset="0"/>
            <a:cs typeface="Aldhabi" panose="01000000000000000000" pitchFamily="2" charset="-78"/>
          </a:endParaRPr>
        </a:p>
      </dsp:txBody>
      <dsp:txXfrm>
        <a:off x="851728" y="1432524"/>
        <a:ext cx="1891660" cy="834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E4F22-780F-40B9-B96D-E3E38B73FA13}">
      <dsp:nvSpPr>
        <dsp:cNvPr id="0" name=""/>
        <dsp:cNvSpPr/>
      </dsp:nvSpPr>
      <dsp:spPr>
        <a:xfrm>
          <a:off x="30359" y="3470259"/>
          <a:ext cx="74231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D45CD-163B-4C44-91F4-19D8D7111EB0}">
      <dsp:nvSpPr>
        <dsp:cNvPr id="0" name=""/>
        <dsp:cNvSpPr/>
      </dsp:nvSpPr>
      <dsp:spPr>
        <a:xfrm>
          <a:off x="25596" y="2689881"/>
          <a:ext cx="74231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2F8CA-BFCA-4EBC-9DED-8F7052D34D4D}">
      <dsp:nvSpPr>
        <dsp:cNvPr id="0" name=""/>
        <dsp:cNvSpPr/>
      </dsp:nvSpPr>
      <dsp:spPr>
        <a:xfrm>
          <a:off x="25596" y="1907046"/>
          <a:ext cx="74231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B89F1-DB56-43AA-867C-DBC17E2E021F}">
      <dsp:nvSpPr>
        <dsp:cNvPr id="0" name=""/>
        <dsp:cNvSpPr/>
      </dsp:nvSpPr>
      <dsp:spPr>
        <a:xfrm>
          <a:off x="35121" y="1119870"/>
          <a:ext cx="74231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E920D-7352-4315-B7AC-6F80A92E3636}">
      <dsp:nvSpPr>
        <dsp:cNvPr id="0" name=""/>
        <dsp:cNvSpPr/>
      </dsp:nvSpPr>
      <dsp:spPr>
        <a:xfrm>
          <a:off x="19941" y="311714"/>
          <a:ext cx="742310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30BB4-6A1C-4957-9196-541575395968}">
      <dsp:nvSpPr>
        <dsp:cNvPr id="0" name=""/>
        <dsp:cNvSpPr/>
      </dsp:nvSpPr>
      <dsp:spPr>
        <a:xfrm>
          <a:off x="1949950" y="117435"/>
          <a:ext cx="5493100" cy="19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sp:txBody>
      <dsp:txXfrm>
        <a:off x="1949950" y="117435"/>
        <a:ext cx="5493100" cy="194278"/>
      </dsp:txXfrm>
    </dsp:sp>
    <dsp:sp modelId="{265109C2-CE1A-4E40-BFD3-560E93E60248}">
      <dsp:nvSpPr>
        <dsp:cNvPr id="0" name=""/>
        <dsp:cNvSpPr/>
      </dsp:nvSpPr>
      <dsp:spPr>
        <a:xfrm>
          <a:off x="-19941" y="1720"/>
          <a:ext cx="2009775" cy="42570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ASHOK KUMAR </a:t>
          </a:r>
        </a:p>
      </dsp:txBody>
      <dsp:txXfrm>
        <a:off x="844" y="22505"/>
        <a:ext cx="1968205" cy="404922"/>
      </dsp:txXfrm>
    </dsp:sp>
    <dsp:sp modelId="{16889C74-CCDE-40A1-A888-19F547449F22}">
      <dsp:nvSpPr>
        <dsp:cNvPr id="0" name=""/>
        <dsp:cNvSpPr/>
      </dsp:nvSpPr>
      <dsp:spPr>
        <a:xfrm>
          <a:off x="0" y="427428"/>
          <a:ext cx="7423109" cy="38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2072935</a:t>
          </a:r>
        </a:p>
      </dsp:txBody>
      <dsp:txXfrm>
        <a:off x="0" y="427428"/>
        <a:ext cx="7423109" cy="388615"/>
      </dsp:txXfrm>
    </dsp:sp>
    <dsp:sp modelId="{3D4667AB-E3D4-4A8A-A82C-BD52AAFDA1FB}">
      <dsp:nvSpPr>
        <dsp:cNvPr id="0" name=""/>
        <dsp:cNvSpPr/>
      </dsp:nvSpPr>
      <dsp:spPr>
        <a:xfrm>
          <a:off x="1965129" y="925591"/>
          <a:ext cx="5493100" cy="19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sp:txBody>
      <dsp:txXfrm>
        <a:off x="1965129" y="925591"/>
        <a:ext cx="5493100" cy="194278"/>
      </dsp:txXfrm>
    </dsp:sp>
    <dsp:sp modelId="{8E97DA56-9F17-4C64-85BC-4368198D166C}">
      <dsp:nvSpPr>
        <dsp:cNvPr id="0" name=""/>
        <dsp:cNvSpPr/>
      </dsp:nvSpPr>
      <dsp:spPr>
        <a:xfrm>
          <a:off x="-35121" y="825758"/>
          <a:ext cx="2070493" cy="39394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SNEAHA </a:t>
          </a:r>
        </a:p>
      </dsp:txBody>
      <dsp:txXfrm>
        <a:off x="-15887" y="844992"/>
        <a:ext cx="2032025" cy="374710"/>
      </dsp:txXfrm>
    </dsp:sp>
    <dsp:sp modelId="{85220A59-F6D1-4EAF-A90C-81F87AAC4280}">
      <dsp:nvSpPr>
        <dsp:cNvPr id="0" name=""/>
        <dsp:cNvSpPr/>
      </dsp:nvSpPr>
      <dsp:spPr>
        <a:xfrm>
          <a:off x="0" y="1219703"/>
          <a:ext cx="7423109" cy="38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2072859</a:t>
          </a:r>
        </a:p>
      </dsp:txBody>
      <dsp:txXfrm>
        <a:off x="0" y="1219703"/>
        <a:ext cx="7423109" cy="388615"/>
      </dsp:txXfrm>
    </dsp:sp>
    <dsp:sp modelId="{ED22BEE5-E0D5-4589-AC02-04693C1E9740}">
      <dsp:nvSpPr>
        <dsp:cNvPr id="0" name=""/>
        <dsp:cNvSpPr/>
      </dsp:nvSpPr>
      <dsp:spPr>
        <a:xfrm>
          <a:off x="1955605" y="1712768"/>
          <a:ext cx="5493100" cy="19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sp:txBody>
      <dsp:txXfrm>
        <a:off x="1955605" y="1712768"/>
        <a:ext cx="5493100" cy="194278"/>
      </dsp:txXfrm>
    </dsp:sp>
    <dsp:sp modelId="{DEDC8634-E51A-49E9-B9DD-016451A56D8C}">
      <dsp:nvSpPr>
        <dsp:cNvPr id="0" name=""/>
        <dsp:cNvSpPr/>
      </dsp:nvSpPr>
      <dsp:spPr>
        <a:xfrm>
          <a:off x="-25596" y="1618032"/>
          <a:ext cx="2032395" cy="38374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MANASHA </a:t>
          </a:r>
        </a:p>
      </dsp:txBody>
      <dsp:txXfrm>
        <a:off x="-6860" y="1636768"/>
        <a:ext cx="1994923" cy="365013"/>
      </dsp:txXfrm>
    </dsp:sp>
    <dsp:sp modelId="{A6D1D3AF-B11C-4961-84CD-8BF621F59F7A}">
      <dsp:nvSpPr>
        <dsp:cNvPr id="0" name=""/>
        <dsp:cNvSpPr/>
      </dsp:nvSpPr>
      <dsp:spPr>
        <a:xfrm>
          <a:off x="0" y="2001782"/>
          <a:ext cx="7423109" cy="38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2072834</a:t>
          </a:r>
        </a:p>
      </dsp:txBody>
      <dsp:txXfrm>
        <a:off x="0" y="2001782"/>
        <a:ext cx="7423109" cy="388615"/>
      </dsp:txXfrm>
    </dsp:sp>
    <dsp:sp modelId="{C8F00270-1EB4-47BC-95C6-B75707F9AB34}">
      <dsp:nvSpPr>
        <dsp:cNvPr id="0" name=""/>
        <dsp:cNvSpPr/>
      </dsp:nvSpPr>
      <dsp:spPr>
        <a:xfrm>
          <a:off x="1955605" y="2495602"/>
          <a:ext cx="5493100" cy="19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sp:txBody>
      <dsp:txXfrm>
        <a:off x="1955605" y="2495602"/>
        <a:ext cx="5493100" cy="194278"/>
      </dsp:txXfrm>
    </dsp:sp>
    <dsp:sp modelId="{1774AB93-8B1B-4E72-9A36-6F450B71F30B}">
      <dsp:nvSpPr>
        <dsp:cNvPr id="0" name=""/>
        <dsp:cNvSpPr/>
      </dsp:nvSpPr>
      <dsp:spPr>
        <a:xfrm>
          <a:off x="-25596" y="2400111"/>
          <a:ext cx="2032395" cy="38526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SANGAVI </a:t>
          </a:r>
        </a:p>
      </dsp:txBody>
      <dsp:txXfrm>
        <a:off x="-6786" y="2418921"/>
        <a:ext cx="1994775" cy="366450"/>
      </dsp:txXfrm>
    </dsp:sp>
    <dsp:sp modelId="{40CF5F26-7773-4B33-A1E3-686A45129C67}">
      <dsp:nvSpPr>
        <dsp:cNvPr id="0" name=""/>
        <dsp:cNvSpPr/>
      </dsp:nvSpPr>
      <dsp:spPr>
        <a:xfrm>
          <a:off x="0" y="2785372"/>
          <a:ext cx="7423109" cy="38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2072952</a:t>
          </a:r>
        </a:p>
      </dsp:txBody>
      <dsp:txXfrm>
        <a:off x="0" y="2785372"/>
        <a:ext cx="7423109" cy="388615"/>
      </dsp:txXfrm>
    </dsp:sp>
    <dsp:sp modelId="{DBB446F1-027A-44B7-B977-161E8CD89273}">
      <dsp:nvSpPr>
        <dsp:cNvPr id="0" name=""/>
        <dsp:cNvSpPr/>
      </dsp:nvSpPr>
      <dsp:spPr>
        <a:xfrm>
          <a:off x="1960367" y="3275980"/>
          <a:ext cx="5493100" cy="194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Cambria Math" panose="02040503050406030204" pitchFamily="18" charset="0"/>
            <a:ea typeface="Cambria Math" panose="02040503050406030204" pitchFamily="18" charset="0"/>
            <a:cs typeface="Aldhabi" panose="01000000000000000000" pitchFamily="2" charset="-78"/>
          </a:endParaRPr>
        </a:p>
      </dsp:txBody>
      <dsp:txXfrm>
        <a:off x="1960367" y="3275980"/>
        <a:ext cx="5493100" cy="194278"/>
      </dsp:txXfrm>
    </dsp:sp>
    <dsp:sp modelId="{467946BF-FDD5-4A1B-AFF5-05FD50CD7B41}">
      <dsp:nvSpPr>
        <dsp:cNvPr id="0" name=""/>
        <dsp:cNvSpPr/>
      </dsp:nvSpPr>
      <dsp:spPr>
        <a:xfrm>
          <a:off x="-30359" y="3183702"/>
          <a:ext cx="2051444" cy="3788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KAVIYA SRI </a:t>
          </a:r>
        </a:p>
      </dsp:txBody>
      <dsp:txXfrm>
        <a:off x="-11862" y="3202199"/>
        <a:ext cx="2014450" cy="360338"/>
      </dsp:txXfrm>
    </dsp:sp>
    <dsp:sp modelId="{0495A8FD-37B3-42B0-BD96-C8FC9CCBB9AF}">
      <dsp:nvSpPr>
        <dsp:cNvPr id="0" name=""/>
        <dsp:cNvSpPr/>
      </dsp:nvSpPr>
      <dsp:spPr>
        <a:xfrm>
          <a:off x="0" y="3562538"/>
          <a:ext cx="7423109" cy="38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mbria Math" panose="02040503050406030204" pitchFamily="18" charset="0"/>
              <a:ea typeface="Cambria Math" panose="02040503050406030204" pitchFamily="18" charset="0"/>
              <a:cs typeface="Aldhabi" panose="01000000000000000000" pitchFamily="2" charset="-78"/>
            </a:rPr>
            <a:t>2072954</a:t>
          </a:r>
        </a:p>
      </dsp:txBody>
      <dsp:txXfrm>
        <a:off x="0" y="3562538"/>
        <a:ext cx="7423109" cy="388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3AD5D-40F2-48E9-A4FA-1E0A52293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21DAB-41C1-44D7-835A-E660C46C2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394039"/>
            <a:ext cx="8126826" cy="1117687"/>
          </a:xfrm>
        </p:spPr>
        <p:txBody>
          <a:bodyPr>
            <a:noAutofit/>
          </a:bodyPr>
          <a:lstStyle/>
          <a:p>
            <a:r>
              <a:rPr lang="en-US" sz="8200" dirty="0">
                <a:latin typeface="Aldhabi" panose="01000000000000000000" pitchFamily="2" charset="-78"/>
                <a:cs typeface="Aldhabi" panose="01000000000000000000" pitchFamily="2" charset="-78"/>
              </a:rPr>
              <a:t>DISPLAY BOOKSHELVES</a:t>
            </a:r>
          </a:p>
        </p:txBody>
      </p:sp>
    </p:spTree>
    <p:extLst>
      <p:ext uri="{BB962C8B-B14F-4D97-AF65-F5344CB8AC3E}">
        <p14:creationId xmlns:p14="http://schemas.microsoft.com/office/powerpoint/2010/main" val="15249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10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12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1" name="Rectangle 11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1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33" name="Rectangle 118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6CA14-DF0A-45C7-973B-27402B06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063261"/>
            <a:ext cx="4334256" cy="2811307"/>
          </a:xfrm>
        </p:spPr>
        <p:txBody>
          <a:bodyPr>
            <a:normAutofit/>
          </a:bodyPr>
          <a:lstStyle/>
          <a:p>
            <a:pPr algn="r"/>
            <a:r>
              <a:rPr lang="en-US" sz="6800" dirty="0">
                <a:latin typeface="Aldhabi" panose="01000000000000000000" pitchFamily="2" charset="-78"/>
                <a:cs typeface="Aldhabi" panose="01000000000000000000" pitchFamily="2" charset="-78"/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7727E-6FFD-4A22-9BE5-52E89A542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71144"/>
              </p:ext>
            </p:extLst>
          </p:nvPr>
        </p:nvGraphicFramePr>
        <p:xfrm>
          <a:off x="5284788" y="457200"/>
          <a:ext cx="6261100" cy="562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7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FAC4-812D-4435-8D94-4AD9BDFF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>
                <a:latin typeface="Aldhabi" panose="01000000000000000000" pitchFamily="2" charset="-78"/>
                <a:cs typeface="Aldhabi" panose="01000000000000000000" pitchFamily="2" charset="-78"/>
              </a:rPr>
              <a:t>SCOPE AND PLAN</a:t>
            </a:r>
            <a:endParaRPr lang="en-US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FF1E5BA-1FC5-4ED9-8C69-093FE71B1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689280"/>
              </p:ext>
            </p:extLst>
          </p:nvPr>
        </p:nvGraphicFramePr>
        <p:xfrm>
          <a:off x="1560444" y="1938129"/>
          <a:ext cx="8388626" cy="459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68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52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6CA14-DF0A-45C7-973B-27402B06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063262"/>
            <a:ext cx="3886200" cy="2661052"/>
          </a:xfrm>
        </p:spPr>
        <p:txBody>
          <a:bodyPr>
            <a:noAutofit/>
          </a:bodyPr>
          <a:lstStyle/>
          <a:p>
            <a:pPr algn="r"/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TOOLS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 &amp;</a:t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>TECHNOLOGIES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44AEC35-29EB-4E2B-9245-BB57FAB8D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821391"/>
              </p:ext>
            </p:extLst>
          </p:nvPr>
        </p:nvGraphicFramePr>
        <p:xfrm>
          <a:off x="5391148" y="771525"/>
          <a:ext cx="6457951" cy="550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67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D4F-64E9-4B4E-92DB-3CB4A40D1DA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52475"/>
            <a:ext cx="9613900" cy="1081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br>
              <a:rPr lang="en-US" sz="2300"/>
            </a:br>
            <a:br>
              <a:rPr lang="en-US" sz="2300"/>
            </a:br>
            <a:endParaRPr lang="en-US" sz="23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B32D5-A964-45F9-9856-7174421AD9FC}"/>
              </a:ext>
            </a:extLst>
          </p:cNvPr>
          <p:cNvSpPr txBox="1"/>
          <p:nvPr/>
        </p:nvSpPr>
        <p:spPr>
          <a:xfrm flipH="1">
            <a:off x="10294181" y="2336873"/>
            <a:ext cx="77005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1"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87478E-7A45-45CF-84AA-307909D9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6" y="190501"/>
            <a:ext cx="10294663" cy="6493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DA2E4-6008-40D2-BB30-E15F817DF9FD}"/>
              </a:ext>
            </a:extLst>
          </p:cNvPr>
          <p:cNvSpPr txBox="1"/>
          <p:nvPr/>
        </p:nvSpPr>
        <p:spPr>
          <a:xfrm>
            <a:off x="10820400" y="2228316"/>
            <a:ext cx="1095375" cy="41549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E</a:t>
            </a:r>
          </a:p>
          <a:p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X</a:t>
            </a:r>
          </a:p>
          <a:p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T</a:t>
            </a:r>
          </a:p>
          <a:p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E</a:t>
            </a:r>
          </a:p>
          <a:p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N</a:t>
            </a:r>
          </a:p>
          <a:p>
            <a:pPr algn="ctr"/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T     R</a:t>
            </a:r>
          </a:p>
          <a:p>
            <a:pPr algn="r"/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E</a:t>
            </a:r>
          </a:p>
          <a:p>
            <a:pPr algn="r"/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P</a:t>
            </a:r>
          </a:p>
          <a:p>
            <a:pPr algn="r"/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O</a:t>
            </a:r>
          </a:p>
          <a:p>
            <a:pPr algn="r"/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R</a:t>
            </a:r>
          </a:p>
          <a:p>
            <a:pPr algn="r"/>
            <a:r>
              <a:rPr lang="en-US" sz="2400" dirty="0">
                <a:latin typeface="Elephant" panose="02020904090505020303" pitchFamily="18" charset="0"/>
                <a:cs typeface="Aldhabi" panose="01000000000000000000" pitchFamily="2" charset="-78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4826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D635-E01B-45A1-88F4-CB7B7EEF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TEAM MEMBERS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2C29BC-908A-4E28-BA6A-0AA3A5638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983404"/>
              </p:ext>
            </p:extLst>
          </p:nvPr>
        </p:nvGraphicFramePr>
        <p:xfrm>
          <a:off x="4572000" y="447675"/>
          <a:ext cx="7423109" cy="39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Call center with solid fill">
            <a:extLst>
              <a:ext uri="{FF2B5EF4-FFF2-40B4-BE49-F238E27FC236}">
                <a16:creationId xmlns:a16="http://schemas.microsoft.com/office/drawing/2014/main" id="{A2819CD9-A0EB-4991-92E4-754209F02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5750" y="456656"/>
            <a:ext cx="457200" cy="457200"/>
          </a:xfrm>
          <a:prstGeom prst="rect">
            <a:avLst/>
          </a:prstGeom>
        </p:spPr>
      </p:pic>
      <p:pic>
        <p:nvPicPr>
          <p:cNvPr id="11" name="Graphic 10" descr="Call center with solid fill">
            <a:extLst>
              <a:ext uri="{FF2B5EF4-FFF2-40B4-BE49-F238E27FC236}">
                <a16:creationId xmlns:a16="http://schemas.microsoft.com/office/drawing/2014/main" id="{99E7C6DF-0903-49BD-BAA5-DBA3ED474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1265618"/>
            <a:ext cx="457200" cy="457200"/>
          </a:xfrm>
          <a:prstGeom prst="rect">
            <a:avLst/>
          </a:prstGeom>
        </p:spPr>
      </p:pic>
      <p:pic>
        <p:nvPicPr>
          <p:cNvPr id="12" name="Graphic 11" descr="Call center with solid fill">
            <a:extLst>
              <a:ext uri="{FF2B5EF4-FFF2-40B4-BE49-F238E27FC236}">
                <a16:creationId xmlns:a16="http://schemas.microsoft.com/office/drawing/2014/main" id="{20295308-A576-457F-B059-F14E91A12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5275" y="2037143"/>
            <a:ext cx="457200" cy="457200"/>
          </a:xfrm>
          <a:prstGeom prst="rect">
            <a:avLst/>
          </a:prstGeom>
        </p:spPr>
      </p:pic>
      <p:pic>
        <p:nvPicPr>
          <p:cNvPr id="13" name="Graphic 12" descr="Call center with solid fill">
            <a:extLst>
              <a:ext uri="{FF2B5EF4-FFF2-40B4-BE49-F238E27FC236}">
                <a16:creationId xmlns:a16="http://schemas.microsoft.com/office/drawing/2014/main" id="{266A6EA8-9BCE-4224-A454-7FED920F8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5275" y="2816387"/>
            <a:ext cx="457200" cy="457200"/>
          </a:xfrm>
          <a:prstGeom prst="rect">
            <a:avLst/>
          </a:prstGeom>
        </p:spPr>
      </p:pic>
      <p:pic>
        <p:nvPicPr>
          <p:cNvPr id="14" name="Graphic 13" descr="Call center with solid fill">
            <a:extLst>
              <a:ext uri="{FF2B5EF4-FFF2-40B4-BE49-F238E27FC236}">
                <a16:creationId xmlns:a16="http://schemas.microsoft.com/office/drawing/2014/main" id="{675CDAD9-FEA6-4EC0-9D8A-DE989F655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5750" y="3584414"/>
            <a:ext cx="457200" cy="457200"/>
          </a:xfrm>
          <a:prstGeom prst="rect">
            <a:avLst/>
          </a:prstGeom>
        </p:spPr>
      </p:pic>
      <p:pic>
        <p:nvPicPr>
          <p:cNvPr id="16" name="Graphic 15" descr="Business Growth with solid fill">
            <a:extLst>
              <a:ext uri="{FF2B5EF4-FFF2-40B4-BE49-F238E27FC236}">
                <a16:creationId xmlns:a16="http://schemas.microsoft.com/office/drawing/2014/main" id="{1694324B-DA17-4454-97C5-06E4FFF75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851" y="624423"/>
            <a:ext cx="3261349" cy="34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CC949-BA2C-4B9F-8866-E40522B9B03A}"/>
              </a:ext>
            </a:extLst>
          </p:cNvPr>
          <p:cNvSpPr txBox="1"/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300" dirty="0"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THANK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300" dirty="0">
                <a:latin typeface="Aldhabi" panose="01000000000000000000" pitchFamily="2" charset="-78"/>
                <a:ea typeface="+mj-ea"/>
                <a:cs typeface="Aldhabi" panose="01000000000000000000" pitchFamily="2" charset="-78"/>
              </a:rPr>
              <a:t>YOU</a:t>
            </a:r>
          </a:p>
        </p:txBody>
      </p:sp>
      <p:pic>
        <p:nvPicPr>
          <p:cNvPr id="3" name="Graphic 2" descr="Handshake with solid fill">
            <a:extLst>
              <a:ext uri="{FF2B5EF4-FFF2-40B4-BE49-F238E27FC236}">
                <a16:creationId xmlns:a16="http://schemas.microsoft.com/office/drawing/2014/main" id="{E11E6BC9-04B0-4634-91D1-3D53E1AB2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006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221</TotalTime>
  <Words>263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Aldhabi</vt:lpstr>
      <vt:lpstr>Arial</vt:lpstr>
      <vt:lpstr>Cambria Math</vt:lpstr>
      <vt:lpstr>Centaur</vt:lpstr>
      <vt:lpstr>Elephant</vt:lpstr>
      <vt:lpstr>Trebuchet MS</vt:lpstr>
      <vt:lpstr>Berlin</vt:lpstr>
      <vt:lpstr>HACKATHON</vt:lpstr>
      <vt:lpstr>REQUIREMENTS</vt:lpstr>
      <vt:lpstr>SCOPE AND PLAN</vt:lpstr>
      <vt:lpstr>TOOLS  &amp; TECHNOLOGIES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Sri P, Kaviya (Cognizant)</dc:creator>
  <cp:lastModifiedBy>S A, Manasha (Cognizant)</cp:lastModifiedBy>
  <cp:revision>8</cp:revision>
  <dcterms:created xsi:type="dcterms:W3CDTF">2022-01-11T04:37:37Z</dcterms:created>
  <dcterms:modified xsi:type="dcterms:W3CDTF">2022-01-11T12:50:13Z</dcterms:modified>
</cp:coreProperties>
</file>