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20" r:id="rId2"/>
    <p:sldId id="313" r:id="rId3"/>
    <p:sldId id="314" r:id="rId4"/>
    <p:sldId id="317" r:id="rId5"/>
    <p:sldId id="324" r:id="rId6"/>
    <p:sldId id="31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0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061"/>
    <a:srgbClr val="78E3DB"/>
    <a:srgbClr val="4165E0"/>
    <a:srgbClr val="FF5D98"/>
    <a:srgbClr val="340374"/>
    <a:srgbClr val="ED98B9"/>
    <a:srgbClr val="7F5DA7"/>
    <a:srgbClr val="172E57"/>
    <a:srgbClr val="A2246B"/>
    <a:srgbClr val="A22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02" autoAdjust="0"/>
    <p:restoredTop sz="83255" autoAdjust="0"/>
  </p:normalViewPr>
  <p:slideViewPr>
    <p:cSldViewPr snapToGrid="0" showGuides="1">
      <p:cViewPr varScale="1">
        <p:scale>
          <a:sx n="71" d="100"/>
          <a:sy n="71" d="100"/>
        </p:scale>
        <p:origin x="1186" y="53"/>
      </p:cViewPr>
      <p:guideLst>
        <p:guide pos="3840"/>
        <p:guide orient="horz" pos="2092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50224-EEFB-423B-8128-6DBF1D8F2228}" type="datetimeFigureOut">
              <a:rPr lang="en-ID" smtClean="0"/>
              <a:t>31/10/2021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1FAC3-C6EF-40C7-A3B6-104DD8F17F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1085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1FAC3-C6EF-40C7-A3B6-104DD8F17FEC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8785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Use any image of your proposed solution here instead of this </a:t>
            </a:r>
            <a:r>
              <a:rPr lang="en-ID" dirty="0" err="1"/>
              <a:t>macbook</a:t>
            </a:r>
            <a:r>
              <a:rPr lang="en-ID" dirty="0"/>
              <a:t>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1FAC3-C6EF-40C7-A3B6-104DD8F17FEC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91333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1FAC3-C6EF-40C7-A3B6-104DD8F17FEC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06897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1FAC3-C6EF-40C7-A3B6-104DD8F17FEC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55651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37203-91D7-454D-B6C9-C103CFCFE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2EE53-F214-4AA0-BE2E-01CED3629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FBEF2-700E-42C0-9A7B-61B87A88E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861B0-F364-4F5D-8D00-AB01F604E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A5213-5CAD-4FC0-A862-07BC38EAE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16827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FDDDC-13C6-413E-AC42-082008229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27CCF1-1CB1-412C-961A-D2FBB78D5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108EA-626A-47B1-851E-F38ECCC1C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5C862-9484-4349-9181-509436B0E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BF773-04A7-4845-A575-D365F1394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4121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7ED903-44E5-43FE-84F2-8F1DEC2C33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C9E1F-587D-4826-A663-0DF9C6CFD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5C989-53C7-42C1-AC14-76467DF4F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ACC5E-3536-4C81-901C-337AB3D28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140F1-5AF9-436F-B0D2-FF781DF8C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42209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59147-4759-45AD-A706-57B72A18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0C6CF-5938-467B-B4F8-2555CFB39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9CFAC-4759-4BD5-889C-C8977CC6C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84F75-8560-4D26-8E8E-3943F809D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71BD5-A739-463E-912C-482A7ED3A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0573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3C816-8377-41B5-8DD2-56E305C4E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46606-C8A8-41B3-A4E8-B753C9C3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FF5A3-084C-485A-A796-A07DAC64B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43E0D-C31D-49E2-918A-1E863F0DB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55D5D-350B-4A1D-834D-EFF4BB842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9292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750D8-2949-4AF7-A177-1DB8BDA5C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0D6C9-0086-4E64-A852-D5EBD4167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99493-19F8-4703-B8AA-A8EC88346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4014C-AB76-45B2-B005-8551062F9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115B6-6008-4893-81CF-EDFB7874B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E2618-3BE0-4BAA-A6AE-C1CA9C55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71247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40CE7-B585-4C08-9A79-1BFC6867D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F9F3F-9E2B-4C73-89B8-32CFB536A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30812-67C9-44B4-94C7-812C742CD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07CD19-2D3F-4C07-B780-4C05C027B6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4FD04F-E340-4473-9E9D-863C345C6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17AC25-5FC2-460A-B67F-3D0DFC125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9DEDDA-E32E-4C73-A91E-B4C9D4A43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1A7052-DCCF-40DD-8EFC-FBFEFC5C4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28391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AE50B-D946-430E-B541-4125E37B2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611236"/>
            <a:ext cx="11196637" cy="838152"/>
          </a:xfrm>
        </p:spPr>
        <p:txBody>
          <a:bodyPr lIns="0" tIns="0" rIns="0" bIns="0">
            <a:normAutofit/>
          </a:bodyPr>
          <a:lstStyle>
            <a:lvl1pPr algn="ctr">
              <a:defRPr sz="3600" b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8513E11-AB3C-4F5D-B972-6E6150206EB5}"/>
              </a:ext>
            </a:extLst>
          </p:cNvPr>
          <p:cNvGrpSpPr/>
          <p:nvPr userDrawn="1"/>
        </p:nvGrpSpPr>
        <p:grpSpPr>
          <a:xfrm>
            <a:off x="5898783" y="397695"/>
            <a:ext cx="394435" cy="146047"/>
            <a:chOff x="1106905" y="1645920"/>
            <a:chExt cx="661127" cy="244793"/>
          </a:xfrm>
        </p:grpSpPr>
        <p:sp>
          <p:nvSpPr>
            <p:cNvPr id="8" name="Rectangle: Rounded Corners 8">
              <a:extLst>
                <a:ext uri="{FF2B5EF4-FFF2-40B4-BE49-F238E27FC236}">
                  <a16:creationId xmlns:a16="http://schemas.microsoft.com/office/drawing/2014/main" id="{89A298CE-3A2B-4262-8871-AAE6D781ECA9}"/>
                </a:ext>
              </a:extLst>
            </p:cNvPr>
            <p:cNvSpPr/>
            <p:nvPr/>
          </p:nvSpPr>
          <p:spPr>
            <a:xfrm>
              <a:off x="1106905" y="1645920"/>
              <a:ext cx="244793" cy="244793"/>
            </a:xfrm>
            <a:prstGeom prst="rect">
              <a:avLst/>
            </a:prstGeom>
            <a:solidFill>
              <a:srgbClr val="093D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Rectangle: Rounded Corners 9">
              <a:extLst>
                <a:ext uri="{FF2B5EF4-FFF2-40B4-BE49-F238E27FC236}">
                  <a16:creationId xmlns:a16="http://schemas.microsoft.com/office/drawing/2014/main" id="{8D9FC28D-2181-49DF-980E-6DCD964C3B0E}"/>
                </a:ext>
              </a:extLst>
            </p:cNvPr>
            <p:cNvSpPr/>
            <p:nvPr/>
          </p:nvSpPr>
          <p:spPr>
            <a:xfrm>
              <a:off x="1523239" y="1645920"/>
              <a:ext cx="244793" cy="244793"/>
            </a:xfrm>
            <a:prstGeom prst="rect">
              <a:avLst/>
            </a:prstGeom>
            <a:solidFill>
              <a:srgbClr val="78E3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18030108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3" userDrawn="1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7378" userDrawn="1">
          <p15:clr>
            <a:srgbClr val="FBAE40"/>
          </p15:clr>
        </p15:guide>
        <p15:guide id="4" orient="horz" pos="1162" userDrawn="1">
          <p15:clr>
            <a:srgbClr val="FBAE40"/>
          </p15:clr>
        </p15:guide>
        <p15:guide id="5" orient="horz" pos="3997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EB46D1-2CD8-45EA-9CB8-41A79ACD1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580391-9BCA-4BA1-B68B-75CCF2846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C432C-9E35-4104-AF05-9D3963DA9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1559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62746-DD02-43E5-B0F1-DEF338F35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327AA-D11D-4A22-A674-4FD5EBE62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70569-A833-475B-A027-CE8C21830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635D5-E2CF-49E7-B501-86C78ED55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44E72-E33E-4E0F-B7DA-0DAB16EF7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B5307-BDFA-4753-905F-66A0A681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4290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D9F11-1E79-40A1-9D0C-38C6BBC4D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EC1A0E-A809-4A52-91A4-C06776BD1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2CF35-0BF5-4119-9EBC-36C36EEC4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8C9A7-C8E5-415A-BC8A-B2F53EF86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26A6E-4E66-4D13-8A1A-6FD7E012E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6E550-7FB4-4C5F-8869-314E65A89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29186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7301B9-AF9B-4CD8-AB2A-F60FDF93B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6746F-E95B-4BD6-9379-464666196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53672-EFDD-4EA2-BDDD-1FAB64153E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39F9A-E131-4007-8B77-26CC44B975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A1FBA-FE57-4C4C-935B-5C8B7A87A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1722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picture containing text, night sky&#10;&#10;Description automatically generated">
            <a:extLst>
              <a:ext uri="{FF2B5EF4-FFF2-40B4-BE49-F238E27FC236}">
                <a16:creationId xmlns:a16="http://schemas.microsoft.com/office/drawing/2014/main" id="{51D04888-F937-9F4B-8501-4E59D28E1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5189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23E637E-FE7C-4B0B-9EA0-673B01BA1E04}"/>
              </a:ext>
            </a:extLst>
          </p:cNvPr>
          <p:cNvSpPr/>
          <p:nvPr/>
        </p:nvSpPr>
        <p:spPr>
          <a:xfrm>
            <a:off x="3709181" y="2291495"/>
            <a:ext cx="7059224" cy="1846659"/>
          </a:xfrm>
          <a:prstGeom prst="rect">
            <a:avLst/>
          </a:prstGeom>
          <a:solidFill>
            <a:schemeClr val="bg1"/>
          </a:solidFill>
          <a:scene3d>
            <a:camera prst="isometricOffAxis1Right"/>
            <a:lightRig rig="threePt" dir="t"/>
          </a:scene3d>
        </p:spPr>
        <p:txBody>
          <a:bodyPr wrap="square" lIns="0" tIns="0" rIns="0" bIns="0">
            <a:spAutoFit/>
          </a:bodyPr>
          <a:lstStyle/>
          <a:p>
            <a:r>
              <a:rPr lang="en-ID" sz="4000" b="1" spc="300" dirty="0">
                <a:solidFill>
                  <a:sysClr val="windowText" lastClr="000000"/>
                </a:solidFill>
                <a:latin typeface="Abadi MT Condensed Light" panose="020B0306030101010103" pitchFamily="34" charset="77"/>
              </a:rPr>
              <a:t>Solution By: MATRIX</a:t>
            </a:r>
          </a:p>
          <a:p>
            <a:r>
              <a:rPr lang="en-ID" sz="4000" b="1" spc="300" dirty="0">
                <a:solidFill>
                  <a:sysClr val="windowText" lastClr="000000"/>
                </a:solidFill>
                <a:latin typeface="Abadi MT Condensed Light" panose="020B0306030101010103" pitchFamily="34" charset="77"/>
              </a:rPr>
              <a:t>PSID: INTL-NLP-11</a:t>
            </a:r>
          </a:p>
          <a:p>
            <a:r>
              <a:rPr lang="en-ID" sz="4000" b="1" spc="300" dirty="0">
                <a:solidFill>
                  <a:sysClr val="windowText" lastClr="000000"/>
                </a:solidFill>
                <a:latin typeface="Abadi MT Condensed Light" panose="020B0306030101010103" pitchFamily="34" charset="77"/>
              </a:rPr>
              <a:t>Team Leader Name: Ashok K</a:t>
            </a:r>
          </a:p>
        </p:txBody>
      </p:sp>
      <p:pic>
        <p:nvPicPr>
          <p:cNvPr id="22" name="Picture 21" descr="Logo, company name&#10;&#10;Description automatically generated">
            <a:extLst>
              <a:ext uri="{FF2B5EF4-FFF2-40B4-BE49-F238E27FC236}">
                <a16:creationId xmlns:a16="http://schemas.microsoft.com/office/drawing/2014/main" id="{202DFFF4-C85B-7449-BF78-4633BA1FB7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1" t="12472" r="23498" b="11947"/>
          <a:stretch/>
        </p:blipFill>
        <p:spPr>
          <a:xfrm>
            <a:off x="1312815" y="2323552"/>
            <a:ext cx="2888735" cy="2485927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610913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6FAFA0-1765-7041-9128-6C53029D0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EDC1F47-213F-461F-8759-1037A6249937}"/>
              </a:ext>
            </a:extLst>
          </p:cNvPr>
          <p:cNvSpPr/>
          <p:nvPr/>
        </p:nvSpPr>
        <p:spPr>
          <a:xfrm flipH="1">
            <a:off x="6096000" y="3429000"/>
            <a:ext cx="5257800" cy="2916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1BD15E6-BE6D-4766-B5D4-54EBDF3CA23B}"/>
              </a:ext>
            </a:extLst>
          </p:cNvPr>
          <p:cNvGrpSpPr/>
          <p:nvPr/>
        </p:nvGrpSpPr>
        <p:grpSpPr>
          <a:xfrm>
            <a:off x="6724167" y="4793768"/>
            <a:ext cx="4337625" cy="98275"/>
            <a:chOff x="6724167" y="4768868"/>
            <a:chExt cx="4337625" cy="98275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6B05E24-9D67-42F9-929D-444F331FDB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24167" y="4818006"/>
              <a:ext cx="4288097" cy="0"/>
            </a:xfrm>
            <a:prstGeom prst="line">
              <a:avLst/>
            </a:prstGeom>
            <a:ln w="9525">
              <a:solidFill>
                <a:srgbClr val="78E3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3A9166D-25E0-4820-AEB9-C3CB87BA8856}"/>
                </a:ext>
              </a:extLst>
            </p:cNvPr>
            <p:cNvSpPr/>
            <p:nvPr/>
          </p:nvSpPr>
          <p:spPr>
            <a:xfrm rot="10800000" flipH="1">
              <a:off x="7659333" y="4768868"/>
              <a:ext cx="99056" cy="9827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78E3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4724B04-61A2-4ADA-92AE-7A144455CEA6}"/>
                </a:ext>
              </a:extLst>
            </p:cNvPr>
            <p:cNvSpPr/>
            <p:nvPr/>
          </p:nvSpPr>
          <p:spPr>
            <a:xfrm rot="10800000" flipH="1">
              <a:off x="9245908" y="4768868"/>
              <a:ext cx="99056" cy="9827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78E3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5E92F4C-2A87-4040-92AA-35AEF2B8F039}"/>
                </a:ext>
              </a:extLst>
            </p:cNvPr>
            <p:cNvSpPr/>
            <p:nvPr/>
          </p:nvSpPr>
          <p:spPr>
            <a:xfrm rot="10800000" flipH="1">
              <a:off x="10962736" y="4768868"/>
              <a:ext cx="99056" cy="9827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78E3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817C8D0-C0DF-45C4-8D16-AFA3386D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solidFill>
                  <a:schemeClr val="bg1"/>
                </a:solidFill>
              </a:rPr>
              <a:t>Idea Introduction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92C86A-DD6F-4C27-9F2B-E7AD017FB6E6}"/>
              </a:ext>
            </a:extLst>
          </p:cNvPr>
          <p:cNvSpPr/>
          <p:nvPr/>
        </p:nvSpPr>
        <p:spPr>
          <a:xfrm flipH="1">
            <a:off x="838201" y="1844675"/>
            <a:ext cx="5257800" cy="2869381"/>
          </a:xfrm>
          <a:prstGeom prst="rect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1" name="Freeform 4136">
            <a:extLst>
              <a:ext uri="{FF2B5EF4-FFF2-40B4-BE49-F238E27FC236}">
                <a16:creationId xmlns:a16="http://schemas.microsoft.com/office/drawing/2014/main" id="{8BA83044-E2EC-45E9-B3E2-68ABA9E1AED6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1120546" y="2051689"/>
            <a:ext cx="435793" cy="423688"/>
          </a:xfrm>
          <a:custGeom>
            <a:avLst/>
            <a:gdLst>
              <a:gd name="T0" fmla="*/ 825 w 901"/>
              <a:gd name="T1" fmla="*/ 76 h 872"/>
              <a:gd name="T2" fmla="*/ 846 w 901"/>
              <a:gd name="T3" fmla="*/ 32 h 872"/>
              <a:gd name="T4" fmla="*/ 864 w 901"/>
              <a:gd name="T5" fmla="*/ 46 h 872"/>
              <a:gd name="T6" fmla="*/ 492 w 901"/>
              <a:gd name="T7" fmla="*/ 271 h 872"/>
              <a:gd name="T8" fmla="*/ 479 w 901"/>
              <a:gd name="T9" fmla="*/ 261 h 872"/>
              <a:gd name="T10" fmla="*/ 482 w 901"/>
              <a:gd name="T11" fmla="*/ 245 h 872"/>
              <a:gd name="T12" fmla="*/ 704 w 901"/>
              <a:gd name="T13" fmla="*/ 241 h 872"/>
              <a:gd name="T14" fmla="*/ 716 w 901"/>
              <a:gd name="T15" fmla="*/ 253 h 872"/>
              <a:gd name="T16" fmla="*/ 709 w 901"/>
              <a:gd name="T17" fmla="*/ 268 h 872"/>
              <a:gd name="T18" fmla="*/ 433 w 901"/>
              <a:gd name="T19" fmla="*/ 391 h 872"/>
              <a:gd name="T20" fmla="*/ 421 w 901"/>
              <a:gd name="T21" fmla="*/ 379 h 872"/>
              <a:gd name="T22" fmla="*/ 427 w 901"/>
              <a:gd name="T23" fmla="*/ 363 h 872"/>
              <a:gd name="T24" fmla="*/ 706 w 901"/>
              <a:gd name="T25" fmla="*/ 362 h 872"/>
              <a:gd name="T26" fmla="*/ 716 w 901"/>
              <a:gd name="T27" fmla="*/ 376 h 872"/>
              <a:gd name="T28" fmla="*/ 706 w 901"/>
              <a:gd name="T29" fmla="*/ 390 h 872"/>
              <a:gd name="T30" fmla="*/ 423 w 901"/>
              <a:gd name="T31" fmla="*/ 428 h 872"/>
              <a:gd name="T32" fmla="*/ 663 w 901"/>
              <a:gd name="T33" fmla="*/ 421 h 872"/>
              <a:gd name="T34" fmla="*/ 676 w 901"/>
              <a:gd name="T35" fmla="*/ 431 h 872"/>
              <a:gd name="T36" fmla="*/ 673 w 901"/>
              <a:gd name="T37" fmla="*/ 447 h 872"/>
              <a:gd name="T38" fmla="*/ 433 w 901"/>
              <a:gd name="T39" fmla="*/ 451 h 872"/>
              <a:gd name="T40" fmla="*/ 421 w 901"/>
              <a:gd name="T41" fmla="*/ 439 h 872"/>
              <a:gd name="T42" fmla="*/ 408 w 901"/>
              <a:gd name="T43" fmla="*/ 509 h 872"/>
              <a:gd name="T44" fmla="*/ 402 w 901"/>
              <a:gd name="T45" fmla="*/ 493 h 872"/>
              <a:gd name="T46" fmla="*/ 414 w 901"/>
              <a:gd name="T47" fmla="*/ 481 h 872"/>
              <a:gd name="T48" fmla="*/ 692 w 901"/>
              <a:gd name="T49" fmla="*/ 486 h 872"/>
              <a:gd name="T50" fmla="*/ 695 w 901"/>
              <a:gd name="T51" fmla="*/ 503 h 872"/>
              <a:gd name="T52" fmla="*/ 682 w 901"/>
              <a:gd name="T53" fmla="*/ 511 h 872"/>
              <a:gd name="T54" fmla="*/ 556 w 901"/>
              <a:gd name="T55" fmla="*/ 700 h 872"/>
              <a:gd name="T56" fmla="*/ 568 w 901"/>
              <a:gd name="T57" fmla="*/ 640 h 872"/>
              <a:gd name="T58" fmla="*/ 594 w 901"/>
              <a:gd name="T59" fmla="*/ 632 h 872"/>
              <a:gd name="T60" fmla="*/ 613 w 901"/>
              <a:gd name="T61" fmla="*/ 654 h 872"/>
              <a:gd name="T62" fmla="*/ 621 w 901"/>
              <a:gd name="T63" fmla="*/ 751 h 872"/>
              <a:gd name="T64" fmla="*/ 682 w 901"/>
              <a:gd name="T65" fmla="*/ 301 h 872"/>
              <a:gd name="T66" fmla="*/ 695 w 901"/>
              <a:gd name="T67" fmla="*/ 310 h 872"/>
              <a:gd name="T68" fmla="*/ 692 w 901"/>
              <a:gd name="T69" fmla="*/ 327 h 872"/>
              <a:gd name="T70" fmla="*/ 433 w 901"/>
              <a:gd name="T71" fmla="*/ 331 h 872"/>
              <a:gd name="T72" fmla="*/ 421 w 901"/>
              <a:gd name="T73" fmla="*/ 319 h 872"/>
              <a:gd name="T74" fmla="*/ 427 w 901"/>
              <a:gd name="T75" fmla="*/ 303 h 872"/>
              <a:gd name="T76" fmla="*/ 534 w 901"/>
              <a:gd name="T77" fmla="*/ 151 h 872"/>
              <a:gd name="T78" fmla="*/ 545 w 901"/>
              <a:gd name="T79" fmla="*/ 163 h 872"/>
              <a:gd name="T80" fmla="*/ 539 w 901"/>
              <a:gd name="T81" fmla="*/ 178 h 872"/>
              <a:gd name="T82" fmla="*/ 449 w 901"/>
              <a:gd name="T83" fmla="*/ 180 h 872"/>
              <a:gd name="T84" fmla="*/ 439 w 901"/>
              <a:gd name="T85" fmla="*/ 166 h 872"/>
              <a:gd name="T86" fmla="*/ 449 w 901"/>
              <a:gd name="T87" fmla="*/ 152 h 872"/>
              <a:gd name="T88" fmla="*/ 864 w 901"/>
              <a:gd name="T89" fmla="*/ 2 h 872"/>
              <a:gd name="T90" fmla="*/ 351 w 901"/>
              <a:gd name="T91" fmla="*/ 7 h 872"/>
              <a:gd name="T92" fmla="*/ 330 w 901"/>
              <a:gd name="T93" fmla="*/ 44 h 872"/>
              <a:gd name="T94" fmla="*/ 324 w 901"/>
              <a:gd name="T95" fmla="*/ 193 h 872"/>
              <a:gd name="T96" fmla="*/ 295 w 901"/>
              <a:gd name="T97" fmla="*/ 562 h 872"/>
              <a:gd name="T98" fmla="*/ 68 w 901"/>
              <a:gd name="T99" fmla="*/ 616 h 872"/>
              <a:gd name="T100" fmla="*/ 51 w 901"/>
              <a:gd name="T101" fmla="*/ 661 h 872"/>
              <a:gd name="T102" fmla="*/ 51 w 901"/>
              <a:gd name="T103" fmla="*/ 784 h 872"/>
              <a:gd name="T104" fmla="*/ 35 w 901"/>
              <a:gd name="T105" fmla="*/ 830 h 872"/>
              <a:gd name="T106" fmla="*/ 465 w 901"/>
              <a:gd name="T107" fmla="*/ 872 h 872"/>
              <a:gd name="T108" fmla="*/ 509 w 901"/>
              <a:gd name="T109" fmla="*/ 862 h 872"/>
              <a:gd name="T110" fmla="*/ 545 w 901"/>
              <a:gd name="T111" fmla="*/ 812 h 872"/>
              <a:gd name="T112" fmla="*/ 737 w 901"/>
              <a:gd name="T113" fmla="*/ 802 h 872"/>
              <a:gd name="T114" fmla="*/ 778 w 901"/>
              <a:gd name="T115" fmla="*/ 737 h 872"/>
              <a:gd name="T116" fmla="*/ 813 w 901"/>
              <a:gd name="T117" fmla="*/ 568 h 872"/>
              <a:gd name="T118" fmla="*/ 828 w 901"/>
              <a:gd name="T119" fmla="*/ 236 h 872"/>
              <a:gd name="T120" fmla="*/ 898 w 901"/>
              <a:gd name="T121" fmla="*/ 59 h 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01" h="872">
                <a:moveTo>
                  <a:pt x="871" y="121"/>
                </a:moveTo>
                <a:lnTo>
                  <a:pt x="827" y="121"/>
                </a:lnTo>
                <a:lnTo>
                  <a:pt x="826" y="102"/>
                </a:lnTo>
                <a:lnTo>
                  <a:pt x="825" y="88"/>
                </a:lnTo>
                <a:lnTo>
                  <a:pt x="825" y="78"/>
                </a:lnTo>
                <a:lnTo>
                  <a:pt x="825" y="76"/>
                </a:lnTo>
                <a:lnTo>
                  <a:pt x="825" y="67"/>
                </a:lnTo>
                <a:lnTo>
                  <a:pt x="829" y="52"/>
                </a:lnTo>
                <a:lnTo>
                  <a:pt x="833" y="44"/>
                </a:lnTo>
                <a:lnTo>
                  <a:pt x="838" y="37"/>
                </a:lnTo>
                <a:lnTo>
                  <a:pt x="841" y="34"/>
                </a:lnTo>
                <a:lnTo>
                  <a:pt x="846" y="32"/>
                </a:lnTo>
                <a:lnTo>
                  <a:pt x="850" y="31"/>
                </a:lnTo>
                <a:lnTo>
                  <a:pt x="855" y="31"/>
                </a:lnTo>
                <a:lnTo>
                  <a:pt x="855" y="31"/>
                </a:lnTo>
                <a:lnTo>
                  <a:pt x="857" y="32"/>
                </a:lnTo>
                <a:lnTo>
                  <a:pt x="861" y="37"/>
                </a:lnTo>
                <a:lnTo>
                  <a:pt x="864" y="46"/>
                </a:lnTo>
                <a:lnTo>
                  <a:pt x="867" y="57"/>
                </a:lnTo>
                <a:lnTo>
                  <a:pt x="869" y="68"/>
                </a:lnTo>
                <a:lnTo>
                  <a:pt x="871" y="94"/>
                </a:lnTo>
                <a:lnTo>
                  <a:pt x="871" y="121"/>
                </a:lnTo>
                <a:close/>
                <a:moveTo>
                  <a:pt x="701" y="271"/>
                </a:moveTo>
                <a:lnTo>
                  <a:pt x="492" y="271"/>
                </a:lnTo>
                <a:lnTo>
                  <a:pt x="490" y="271"/>
                </a:lnTo>
                <a:lnTo>
                  <a:pt x="486" y="270"/>
                </a:lnTo>
                <a:lnTo>
                  <a:pt x="484" y="268"/>
                </a:lnTo>
                <a:lnTo>
                  <a:pt x="482" y="267"/>
                </a:lnTo>
                <a:lnTo>
                  <a:pt x="480" y="265"/>
                </a:lnTo>
                <a:lnTo>
                  <a:pt x="479" y="261"/>
                </a:lnTo>
                <a:lnTo>
                  <a:pt x="478" y="259"/>
                </a:lnTo>
                <a:lnTo>
                  <a:pt x="477" y="256"/>
                </a:lnTo>
                <a:lnTo>
                  <a:pt x="478" y="253"/>
                </a:lnTo>
                <a:lnTo>
                  <a:pt x="479" y="250"/>
                </a:lnTo>
                <a:lnTo>
                  <a:pt x="480" y="248"/>
                </a:lnTo>
                <a:lnTo>
                  <a:pt x="482" y="245"/>
                </a:lnTo>
                <a:lnTo>
                  <a:pt x="484" y="243"/>
                </a:lnTo>
                <a:lnTo>
                  <a:pt x="486" y="242"/>
                </a:lnTo>
                <a:lnTo>
                  <a:pt x="490" y="241"/>
                </a:lnTo>
                <a:lnTo>
                  <a:pt x="492" y="241"/>
                </a:lnTo>
                <a:lnTo>
                  <a:pt x="701" y="241"/>
                </a:lnTo>
                <a:lnTo>
                  <a:pt x="704" y="241"/>
                </a:lnTo>
                <a:lnTo>
                  <a:pt x="706" y="242"/>
                </a:lnTo>
                <a:lnTo>
                  <a:pt x="709" y="243"/>
                </a:lnTo>
                <a:lnTo>
                  <a:pt x="712" y="245"/>
                </a:lnTo>
                <a:lnTo>
                  <a:pt x="714" y="248"/>
                </a:lnTo>
                <a:lnTo>
                  <a:pt x="715" y="250"/>
                </a:lnTo>
                <a:lnTo>
                  <a:pt x="716" y="253"/>
                </a:lnTo>
                <a:lnTo>
                  <a:pt x="716" y="256"/>
                </a:lnTo>
                <a:lnTo>
                  <a:pt x="716" y="259"/>
                </a:lnTo>
                <a:lnTo>
                  <a:pt x="715" y="261"/>
                </a:lnTo>
                <a:lnTo>
                  <a:pt x="714" y="265"/>
                </a:lnTo>
                <a:lnTo>
                  <a:pt x="712" y="267"/>
                </a:lnTo>
                <a:lnTo>
                  <a:pt x="709" y="268"/>
                </a:lnTo>
                <a:lnTo>
                  <a:pt x="706" y="270"/>
                </a:lnTo>
                <a:lnTo>
                  <a:pt x="704" y="271"/>
                </a:lnTo>
                <a:lnTo>
                  <a:pt x="701" y="271"/>
                </a:lnTo>
                <a:close/>
                <a:moveTo>
                  <a:pt x="701" y="391"/>
                </a:moveTo>
                <a:lnTo>
                  <a:pt x="435" y="391"/>
                </a:lnTo>
                <a:lnTo>
                  <a:pt x="433" y="391"/>
                </a:lnTo>
                <a:lnTo>
                  <a:pt x="430" y="390"/>
                </a:lnTo>
                <a:lnTo>
                  <a:pt x="427" y="389"/>
                </a:lnTo>
                <a:lnTo>
                  <a:pt x="424" y="387"/>
                </a:lnTo>
                <a:lnTo>
                  <a:pt x="423" y="385"/>
                </a:lnTo>
                <a:lnTo>
                  <a:pt x="421" y="382"/>
                </a:lnTo>
                <a:lnTo>
                  <a:pt x="421" y="379"/>
                </a:lnTo>
                <a:lnTo>
                  <a:pt x="420" y="376"/>
                </a:lnTo>
                <a:lnTo>
                  <a:pt x="421" y="373"/>
                </a:lnTo>
                <a:lnTo>
                  <a:pt x="421" y="371"/>
                </a:lnTo>
                <a:lnTo>
                  <a:pt x="423" y="368"/>
                </a:lnTo>
                <a:lnTo>
                  <a:pt x="424" y="365"/>
                </a:lnTo>
                <a:lnTo>
                  <a:pt x="427" y="363"/>
                </a:lnTo>
                <a:lnTo>
                  <a:pt x="430" y="362"/>
                </a:lnTo>
                <a:lnTo>
                  <a:pt x="433" y="361"/>
                </a:lnTo>
                <a:lnTo>
                  <a:pt x="435" y="361"/>
                </a:lnTo>
                <a:lnTo>
                  <a:pt x="701" y="361"/>
                </a:lnTo>
                <a:lnTo>
                  <a:pt x="704" y="361"/>
                </a:lnTo>
                <a:lnTo>
                  <a:pt x="706" y="362"/>
                </a:lnTo>
                <a:lnTo>
                  <a:pt x="709" y="363"/>
                </a:lnTo>
                <a:lnTo>
                  <a:pt x="712" y="365"/>
                </a:lnTo>
                <a:lnTo>
                  <a:pt x="714" y="368"/>
                </a:lnTo>
                <a:lnTo>
                  <a:pt x="715" y="371"/>
                </a:lnTo>
                <a:lnTo>
                  <a:pt x="716" y="373"/>
                </a:lnTo>
                <a:lnTo>
                  <a:pt x="716" y="376"/>
                </a:lnTo>
                <a:lnTo>
                  <a:pt x="716" y="379"/>
                </a:lnTo>
                <a:lnTo>
                  <a:pt x="715" y="382"/>
                </a:lnTo>
                <a:lnTo>
                  <a:pt x="714" y="385"/>
                </a:lnTo>
                <a:lnTo>
                  <a:pt x="712" y="387"/>
                </a:lnTo>
                <a:lnTo>
                  <a:pt x="709" y="389"/>
                </a:lnTo>
                <a:lnTo>
                  <a:pt x="706" y="390"/>
                </a:lnTo>
                <a:lnTo>
                  <a:pt x="704" y="391"/>
                </a:lnTo>
                <a:lnTo>
                  <a:pt x="701" y="391"/>
                </a:lnTo>
                <a:close/>
                <a:moveTo>
                  <a:pt x="420" y="436"/>
                </a:moveTo>
                <a:lnTo>
                  <a:pt x="421" y="433"/>
                </a:lnTo>
                <a:lnTo>
                  <a:pt x="421" y="431"/>
                </a:lnTo>
                <a:lnTo>
                  <a:pt x="423" y="428"/>
                </a:lnTo>
                <a:lnTo>
                  <a:pt x="424" y="425"/>
                </a:lnTo>
                <a:lnTo>
                  <a:pt x="427" y="423"/>
                </a:lnTo>
                <a:lnTo>
                  <a:pt x="430" y="422"/>
                </a:lnTo>
                <a:lnTo>
                  <a:pt x="433" y="421"/>
                </a:lnTo>
                <a:lnTo>
                  <a:pt x="435" y="421"/>
                </a:lnTo>
                <a:lnTo>
                  <a:pt x="663" y="421"/>
                </a:lnTo>
                <a:lnTo>
                  <a:pt x="665" y="421"/>
                </a:lnTo>
                <a:lnTo>
                  <a:pt x="669" y="422"/>
                </a:lnTo>
                <a:lnTo>
                  <a:pt x="671" y="423"/>
                </a:lnTo>
                <a:lnTo>
                  <a:pt x="673" y="425"/>
                </a:lnTo>
                <a:lnTo>
                  <a:pt x="675" y="428"/>
                </a:lnTo>
                <a:lnTo>
                  <a:pt x="676" y="431"/>
                </a:lnTo>
                <a:lnTo>
                  <a:pt x="677" y="433"/>
                </a:lnTo>
                <a:lnTo>
                  <a:pt x="678" y="436"/>
                </a:lnTo>
                <a:lnTo>
                  <a:pt x="677" y="439"/>
                </a:lnTo>
                <a:lnTo>
                  <a:pt x="676" y="442"/>
                </a:lnTo>
                <a:lnTo>
                  <a:pt x="675" y="445"/>
                </a:lnTo>
                <a:lnTo>
                  <a:pt x="673" y="447"/>
                </a:lnTo>
                <a:lnTo>
                  <a:pt x="671" y="449"/>
                </a:lnTo>
                <a:lnTo>
                  <a:pt x="669" y="450"/>
                </a:lnTo>
                <a:lnTo>
                  <a:pt x="665" y="451"/>
                </a:lnTo>
                <a:lnTo>
                  <a:pt x="663" y="451"/>
                </a:lnTo>
                <a:lnTo>
                  <a:pt x="435" y="451"/>
                </a:lnTo>
                <a:lnTo>
                  <a:pt x="433" y="451"/>
                </a:lnTo>
                <a:lnTo>
                  <a:pt x="430" y="450"/>
                </a:lnTo>
                <a:lnTo>
                  <a:pt x="427" y="449"/>
                </a:lnTo>
                <a:lnTo>
                  <a:pt x="424" y="447"/>
                </a:lnTo>
                <a:lnTo>
                  <a:pt x="423" y="445"/>
                </a:lnTo>
                <a:lnTo>
                  <a:pt x="421" y="443"/>
                </a:lnTo>
                <a:lnTo>
                  <a:pt x="421" y="439"/>
                </a:lnTo>
                <a:lnTo>
                  <a:pt x="420" y="436"/>
                </a:lnTo>
                <a:close/>
                <a:moveTo>
                  <a:pt x="682" y="511"/>
                </a:moveTo>
                <a:lnTo>
                  <a:pt x="417" y="511"/>
                </a:lnTo>
                <a:lnTo>
                  <a:pt x="414" y="511"/>
                </a:lnTo>
                <a:lnTo>
                  <a:pt x="410" y="510"/>
                </a:lnTo>
                <a:lnTo>
                  <a:pt x="408" y="509"/>
                </a:lnTo>
                <a:lnTo>
                  <a:pt x="406" y="507"/>
                </a:lnTo>
                <a:lnTo>
                  <a:pt x="404" y="505"/>
                </a:lnTo>
                <a:lnTo>
                  <a:pt x="403" y="503"/>
                </a:lnTo>
                <a:lnTo>
                  <a:pt x="402" y="499"/>
                </a:lnTo>
                <a:lnTo>
                  <a:pt x="402" y="496"/>
                </a:lnTo>
                <a:lnTo>
                  <a:pt x="402" y="493"/>
                </a:lnTo>
                <a:lnTo>
                  <a:pt x="403" y="491"/>
                </a:lnTo>
                <a:lnTo>
                  <a:pt x="404" y="488"/>
                </a:lnTo>
                <a:lnTo>
                  <a:pt x="406" y="486"/>
                </a:lnTo>
                <a:lnTo>
                  <a:pt x="408" y="484"/>
                </a:lnTo>
                <a:lnTo>
                  <a:pt x="410" y="482"/>
                </a:lnTo>
                <a:lnTo>
                  <a:pt x="414" y="481"/>
                </a:lnTo>
                <a:lnTo>
                  <a:pt x="417" y="481"/>
                </a:lnTo>
                <a:lnTo>
                  <a:pt x="682" y="481"/>
                </a:lnTo>
                <a:lnTo>
                  <a:pt x="685" y="481"/>
                </a:lnTo>
                <a:lnTo>
                  <a:pt x="688" y="482"/>
                </a:lnTo>
                <a:lnTo>
                  <a:pt x="690" y="483"/>
                </a:lnTo>
                <a:lnTo>
                  <a:pt x="692" y="486"/>
                </a:lnTo>
                <a:lnTo>
                  <a:pt x="694" y="488"/>
                </a:lnTo>
                <a:lnTo>
                  <a:pt x="695" y="491"/>
                </a:lnTo>
                <a:lnTo>
                  <a:pt x="697" y="493"/>
                </a:lnTo>
                <a:lnTo>
                  <a:pt x="697" y="496"/>
                </a:lnTo>
                <a:lnTo>
                  <a:pt x="697" y="499"/>
                </a:lnTo>
                <a:lnTo>
                  <a:pt x="695" y="503"/>
                </a:lnTo>
                <a:lnTo>
                  <a:pt x="694" y="505"/>
                </a:lnTo>
                <a:lnTo>
                  <a:pt x="692" y="507"/>
                </a:lnTo>
                <a:lnTo>
                  <a:pt x="690" y="509"/>
                </a:lnTo>
                <a:lnTo>
                  <a:pt x="688" y="510"/>
                </a:lnTo>
                <a:lnTo>
                  <a:pt x="685" y="511"/>
                </a:lnTo>
                <a:lnTo>
                  <a:pt x="682" y="511"/>
                </a:lnTo>
                <a:close/>
                <a:moveTo>
                  <a:pt x="552" y="781"/>
                </a:moveTo>
                <a:lnTo>
                  <a:pt x="553" y="766"/>
                </a:lnTo>
                <a:lnTo>
                  <a:pt x="554" y="751"/>
                </a:lnTo>
                <a:lnTo>
                  <a:pt x="555" y="736"/>
                </a:lnTo>
                <a:lnTo>
                  <a:pt x="555" y="722"/>
                </a:lnTo>
                <a:lnTo>
                  <a:pt x="556" y="700"/>
                </a:lnTo>
                <a:lnTo>
                  <a:pt x="557" y="682"/>
                </a:lnTo>
                <a:lnTo>
                  <a:pt x="558" y="667"/>
                </a:lnTo>
                <a:lnTo>
                  <a:pt x="561" y="654"/>
                </a:lnTo>
                <a:lnTo>
                  <a:pt x="563" y="648"/>
                </a:lnTo>
                <a:lnTo>
                  <a:pt x="565" y="644"/>
                </a:lnTo>
                <a:lnTo>
                  <a:pt x="568" y="640"/>
                </a:lnTo>
                <a:lnTo>
                  <a:pt x="570" y="637"/>
                </a:lnTo>
                <a:lnTo>
                  <a:pt x="573" y="635"/>
                </a:lnTo>
                <a:lnTo>
                  <a:pt x="578" y="633"/>
                </a:lnTo>
                <a:lnTo>
                  <a:pt x="581" y="632"/>
                </a:lnTo>
                <a:lnTo>
                  <a:pt x="586" y="631"/>
                </a:lnTo>
                <a:lnTo>
                  <a:pt x="594" y="632"/>
                </a:lnTo>
                <a:lnTo>
                  <a:pt x="601" y="635"/>
                </a:lnTo>
                <a:lnTo>
                  <a:pt x="603" y="637"/>
                </a:lnTo>
                <a:lnTo>
                  <a:pt x="606" y="639"/>
                </a:lnTo>
                <a:lnTo>
                  <a:pt x="608" y="642"/>
                </a:lnTo>
                <a:lnTo>
                  <a:pt x="610" y="645"/>
                </a:lnTo>
                <a:lnTo>
                  <a:pt x="613" y="654"/>
                </a:lnTo>
                <a:lnTo>
                  <a:pt x="614" y="665"/>
                </a:lnTo>
                <a:lnTo>
                  <a:pt x="615" y="678"/>
                </a:lnTo>
                <a:lnTo>
                  <a:pt x="616" y="696"/>
                </a:lnTo>
                <a:lnTo>
                  <a:pt x="617" y="717"/>
                </a:lnTo>
                <a:lnTo>
                  <a:pt x="619" y="740"/>
                </a:lnTo>
                <a:lnTo>
                  <a:pt x="621" y="751"/>
                </a:lnTo>
                <a:lnTo>
                  <a:pt x="626" y="762"/>
                </a:lnTo>
                <a:lnTo>
                  <a:pt x="630" y="773"/>
                </a:lnTo>
                <a:lnTo>
                  <a:pt x="635" y="782"/>
                </a:lnTo>
                <a:lnTo>
                  <a:pt x="552" y="781"/>
                </a:lnTo>
                <a:close/>
                <a:moveTo>
                  <a:pt x="435" y="301"/>
                </a:moveTo>
                <a:lnTo>
                  <a:pt x="682" y="301"/>
                </a:lnTo>
                <a:lnTo>
                  <a:pt x="685" y="301"/>
                </a:lnTo>
                <a:lnTo>
                  <a:pt x="688" y="302"/>
                </a:lnTo>
                <a:lnTo>
                  <a:pt x="690" y="303"/>
                </a:lnTo>
                <a:lnTo>
                  <a:pt x="692" y="305"/>
                </a:lnTo>
                <a:lnTo>
                  <a:pt x="694" y="308"/>
                </a:lnTo>
                <a:lnTo>
                  <a:pt x="695" y="310"/>
                </a:lnTo>
                <a:lnTo>
                  <a:pt x="697" y="313"/>
                </a:lnTo>
                <a:lnTo>
                  <a:pt x="697" y="316"/>
                </a:lnTo>
                <a:lnTo>
                  <a:pt x="697" y="319"/>
                </a:lnTo>
                <a:lnTo>
                  <a:pt x="695" y="321"/>
                </a:lnTo>
                <a:lnTo>
                  <a:pt x="694" y="325"/>
                </a:lnTo>
                <a:lnTo>
                  <a:pt x="692" y="327"/>
                </a:lnTo>
                <a:lnTo>
                  <a:pt x="690" y="329"/>
                </a:lnTo>
                <a:lnTo>
                  <a:pt x="688" y="330"/>
                </a:lnTo>
                <a:lnTo>
                  <a:pt x="685" y="331"/>
                </a:lnTo>
                <a:lnTo>
                  <a:pt x="682" y="331"/>
                </a:lnTo>
                <a:lnTo>
                  <a:pt x="435" y="331"/>
                </a:lnTo>
                <a:lnTo>
                  <a:pt x="433" y="331"/>
                </a:lnTo>
                <a:lnTo>
                  <a:pt x="430" y="330"/>
                </a:lnTo>
                <a:lnTo>
                  <a:pt x="427" y="329"/>
                </a:lnTo>
                <a:lnTo>
                  <a:pt x="424" y="327"/>
                </a:lnTo>
                <a:lnTo>
                  <a:pt x="423" y="325"/>
                </a:lnTo>
                <a:lnTo>
                  <a:pt x="421" y="321"/>
                </a:lnTo>
                <a:lnTo>
                  <a:pt x="421" y="319"/>
                </a:lnTo>
                <a:lnTo>
                  <a:pt x="420" y="316"/>
                </a:lnTo>
                <a:lnTo>
                  <a:pt x="421" y="313"/>
                </a:lnTo>
                <a:lnTo>
                  <a:pt x="421" y="310"/>
                </a:lnTo>
                <a:lnTo>
                  <a:pt x="423" y="308"/>
                </a:lnTo>
                <a:lnTo>
                  <a:pt x="424" y="305"/>
                </a:lnTo>
                <a:lnTo>
                  <a:pt x="427" y="303"/>
                </a:lnTo>
                <a:lnTo>
                  <a:pt x="430" y="302"/>
                </a:lnTo>
                <a:lnTo>
                  <a:pt x="433" y="301"/>
                </a:lnTo>
                <a:lnTo>
                  <a:pt x="435" y="301"/>
                </a:lnTo>
                <a:close/>
                <a:moveTo>
                  <a:pt x="454" y="151"/>
                </a:moveTo>
                <a:lnTo>
                  <a:pt x="530" y="151"/>
                </a:lnTo>
                <a:lnTo>
                  <a:pt x="534" y="151"/>
                </a:lnTo>
                <a:lnTo>
                  <a:pt x="536" y="152"/>
                </a:lnTo>
                <a:lnTo>
                  <a:pt x="539" y="153"/>
                </a:lnTo>
                <a:lnTo>
                  <a:pt x="541" y="155"/>
                </a:lnTo>
                <a:lnTo>
                  <a:pt x="542" y="157"/>
                </a:lnTo>
                <a:lnTo>
                  <a:pt x="544" y="160"/>
                </a:lnTo>
                <a:lnTo>
                  <a:pt x="545" y="163"/>
                </a:lnTo>
                <a:lnTo>
                  <a:pt x="545" y="166"/>
                </a:lnTo>
                <a:lnTo>
                  <a:pt x="545" y="169"/>
                </a:lnTo>
                <a:lnTo>
                  <a:pt x="544" y="171"/>
                </a:lnTo>
                <a:lnTo>
                  <a:pt x="542" y="175"/>
                </a:lnTo>
                <a:lnTo>
                  <a:pt x="541" y="177"/>
                </a:lnTo>
                <a:lnTo>
                  <a:pt x="539" y="178"/>
                </a:lnTo>
                <a:lnTo>
                  <a:pt x="536" y="180"/>
                </a:lnTo>
                <a:lnTo>
                  <a:pt x="534" y="180"/>
                </a:lnTo>
                <a:lnTo>
                  <a:pt x="530" y="181"/>
                </a:lnTo>
                <a:lnTo>
                  <a:pt x="454" y="181"/>
                </a:lnTo>
                <a:lnTo>
                  <a:pt x="451" y="180"/>
                </a:lnTo>
                <a:lnTo>
                  <a:pt x="449" y="180"/>
                </a:lnTo>
                <a:lnTo>
                  <a:pt x="446" y="178"/>
                </a:lnTo>
                <a:lnTo>
                  <a:pt x="444" y="177"/>
                </a:lnTo>
                <a:lnTo>
                  <a:pt x="441" y="175"/>
                </a:lnTo>
                <a:lnTo>
                  <a:pt x="440" y="171"/>
                </a:lnTo>
                <a:lnTo>
                  <a:pt x="439" y="169"/>
                </a:lnTo>
                <a:lnTo>
                  <a:pt x="439" y="166"/>
                </a:lnTo>
                <a:lnTo>
                  <a:pt x="439" y="163"/>
                </a:lnTo>
                <a:lnTo>
                  <a:pt x="440" y="160"/>
                </a:lnTo>
                <a:lnTo>
                  <a:pt x="441" y="157"/>
                </a:lnTo>
                <a:lnTo>
                  <a:pt x="444" y="155"/>
                </a:lnTo>
                <a:lnTo>
                  <a:pt x="446" y="153"/>
                </a:lnTo>
                <a:lnTo>
                  <a:pt x="449" y="152"/>
                </a:lnTo>
                <a:lnTo>
                  <a:pt x="451" y="151"/>
                </a:lnTo>
                <a:lnTo>
                  <a:pt x="454" y="151"/>
                </a:lnTo>
                <a:close/>
                <a:moveTo>
                  <a:pt x="879" y="12"/>
                </a:moveTo>
                <a:lnTo>
                  <a:pt x="874" y="7"/>
                </a:lnTo>
                <a:lnTo>
                  <a:pt x="869" y="4"/>
                </a:lnTo>
                <a:lnTo>
                  <a:pt x="864" y="2"/>
                </a:lnTo>
                <a:lnTo>
                  <a:pt x="858" y="1"/>
                </a:lnTo>
                <a:lnTo>
                  <a:pt x="858" y="0"/>
                </a:lnTo>
                <a:lnTo>
                  <a:pt x="375" y="0"/>
                </a:lnTo>
                <a:lnTo>
                  <a:pt x="366" y="1"/>
                </a:lnTo>
                <a:lnTo>
                  <a:pt x="359" y="4"/>
                </a:lnTo>
                <a:lnTo>
                  <a:pt x="351" y="7"/>
                </a:lnTo>
                <a:lnTo>
                  <a:pt x="345" y="14"/>
                </a:lnTo>
                <a:lnTo>
                  <a:pt x="341" y="18"/>
                </a:lnTo>
                <a:lnTo>
                  <a:pt x="337" y="22"/>
                </a:lnTo>
                <a:lnTo>
                  <a:pt x="335" y="28"/>
                </a:lnTo>
                <a:lnTo>
                  <a:pt x="333" y="33"/>
                </a:lnTo>
                <a:lnTo>
                  <a:pt x="330" y="44"/>
                </a:lnTo>
                <a:lnTo>
                  <a:pt x="328" y="55"/>
                </a:lnTo>
                <a:lnTo>
                  <a:pt x="326" y="72"/>
                </a:lnTo>
                <a:lnTo>
                  <a:pt x="326" y="81"/>
                </a:lnTo>
                <a:lnTo>
                  <a:pt x="326" y="96"/>
                </a:lnTo>
                <a:lnTo>
                  <a:pt x="326" y="135"/>
                </a:lnTo>
                <a:lnTo>
                  <a:pt x="324" y="193"/>
                </a:lnTo>
                <a:lnTo>
                  <a:pt x="321" y="265"/>
                </a:lnTo>
                <a:lnTo>
                  <a:pt x="317" y="347"/>
                </a:lnTo>
                <a:lnTo>
                  <a:pt x="311" y="434"/>
                </a:lnTo>
                <a:lnTo>
                  <a:pt x="305" y="477"/>
                </a:lnTo>
                <a:lnTo>
                  <a:pt x="301" y="520"/>
                </a:lnTo>
                <a:lnTo>
                  <a:pt x="295" y="562"/>
                </a:lnTo>
                <a:lnTo>
                  <a:pt x="288" y="601"/>
                </a:lnTo>
                <a:lnTo>
                  <a:pt x="105" y="601"/>
                </a:lnTo>
                <a:lnTo>
                  <a:pt x="94" y="602"/>
                </a:lnTo>
                <a:lnTo>
                  <a:pt x="84" y="606"/>
                </a:lnTo>
                <a:lnTo>
                  <a:pt x="76" y="610"/>
                </a:lnTo>
                <a:lnTo>
                  <a:pt x="68" y="616"/>
                </a:lnTo>
                <a:lnTo>
                  <a:pt x="64" y="621"/>
                </a:lnTo>
                <a:lnTo>
                  <a:pt x="61" y="625"/>
                </a:lnTo>
                <a:lnTo>
                  <a:pt x="59" y="630"/>
                </a:lnTo>
                <a:lnTo>
                  <a:pt x="57" y="636"/>
                </a:lnTo>
                <a:lnTo>
                  <a:pt x="53" y="647"/>
                </a:lnTo>
                <a:lnTo>
                  <a:pt x="51" y="661"/>
                </a:lnTo>
                <a:lnTo>
                  <a:pt x="50" y="675"/>
                </a:lnTo>
                <a:lnTo>
                  <a:pt x="50" y="690"/>
                </a:lnTo>
                <a:lnTo>
                  <a:pt x="50" y="706"/>
                </a:lnTo>
                <a:lnTo>
                  <a:pt x="51" y="722"/>
                </a:lnTo>
                <a:lnTo>
                  <a:pt x="52" y="753"/>
                </a:lnTo>
                <a:lnTo>
                  <a:pt x="51" y="784"/>
                </a:lnTo>
                <a:lnTo>
                  <a:pt x="49" y="797"/>
                </a:lnTo>
                <a:lnTo>
                  <a:pt x="46" y="810"/>
                </a:lnTo>
                <a:lnTo>
                  <a:pt x="44" y="816"/>
                </a:lnTo>
                <a:lnTo>
                  <a:pt x="42" y="821"/>
                </a:lnTo>
                <a:lnTo>
                  <a:pt x="38" y="825"/>
                </a:lnTo>
                <a:lnTo>
                  <a:pt x="35" y="830"/>
                </a:lnTo>
                <a:lnTo>
                  <a:pt x="29" y="835"/>
                </a:lnTo>
                <a:lnTo>
                  <a:pt x="20" y="839"/>
                </a:lnTo>
                <a:lnTo>
                  <a:pt x="11" y="841"/>
                </a:lnTo>
                <a:lnTo>
                  <a:pt x="0" y="842"/>
                </a:lnTo>
                <a:lnTo>
                  <a:pt x="0" y="872"/>
                </a:lnTo>
                <a:lnTo>
                  <a:pt x="465" y="872"/>
                </a:lnTo>
                <a:lnTo>
                  <a:pt x="474" y="871"/>
                </a:lnTo>
                <a:lnTo>
                  <a:pt x="482" y="870"/>
                </a:lnTo>
                <a:lnTo>
                  <a:pt x="490" y="869"/>
                </a:lnTo>
                <a:lnTo>
                  <a:pt x="496" y="867"/>
                </a:lnTo>
                <a:lnTo>
                  <a:pt x="503" y="865"/>
                </a:lnTo>
                <a:lnTo>
                  <a:pt x="509" y="862"/>
                </a:lnTo>
                <a:lnTo>
                  <a:pt x="514" y="859"/>
                </a:lnTo>
                <a:lnTo>
                  <a:pt x="520" y="854"/>
                </a:lnTo>
                <a:lnTo>
                  <a:pt x="528" y="846"/>
                </a:lnTo>
                <a:lnTo>
                  <a:pt x="535" y="836"/>
                </a:lnTo>
                <a:lnTo>
                  <a:pt x="541" y="824"/>
                </a:lnTo>
                <a:lnTo>
                  <a:pt x="545" y="812"/>
                </a:lnTo>
                <a:lnTo>
                  <a:pt x="706" y="812"/>
                </a:lnTo>
                <a:lnTo>
                  <a:pt x="712" y="811"/>
                </a:lnTo>
                <a:lnTo>
                  <a:pt x="717" y="810"/>
                </a:lnTo>
                <a:lnTo>
                  <a:pt x="722" y="809"/>
                </a:lnTo>
                <a:lnTo>
                  <a:pt x="728" y="807"/>
                </a:lnTo>
                <a:lnTo>
                  <a:pt x="737" y="802"/>
                </a:lnTo>
                <a:lnTo>
                  <a:pt x="746" y="793"/>
                </a:lnTo>
                <a:lnTo>
                  <a:pt x="753" y="786"/>
                </a:lnTo>
                <a:lnTo>
                  <a:pt x="760" y="776"/>
                </a:lnTo>
                <a:lnTo>
                  <a:pt x="766" y="764"/>
                </a:lnTo>
                <a:lnTo>
                  <a:pt x="773" y="751"/>
                </a:lnTo>
                <a:lnTo>
                  <a:pt x="778" y="737"/>
                </a:lnTo>
                <a:lnTo>
                  <a:pt x="783" y="722"/>
                </a:lnTo>
                <a:lnTo>
                  <a:pt x="788" y="706"/>
                </a:lnTo>
                <a:lnTo>
                  <a:pt x="792" y="689"/>
                </a:lnTo>
                <a:lnTo>
                  <a:pt x="800" y="652"/>
                </a:lnTo>
                <a:lnTo>
                  <a:pt x="807" y="611"/>
                </a:lnTo>
                <a:lnTo>
                  <a:pt x="813" y="568"/>
                </a:lnTo>
                <a:lnTo>
                  <a:pt x="818" y="522"/>
                </a:lnTo>
                <a:lnTo>
                  <a:pt x="821" y="475"/>
                </a:lnTo>
                <a:lnTo>
                  <a:pt x="824" y="427"/>
                </a:lnTo>
                <a:lnTo>
                  <a:pt x="826" y="378"/>
                </a:lnTo>
                <a:lnTo>
                  <a:pt x="827" y="330"/>
                </a:lnTo>
                <a:lnTo>
                  <a:pt x="828" y="236"/>
                </a:lnTo>
                <a:lnTo>
                  <a:pt x="828" y="150"/>
                </a:lnTo>
                <a:lnTo>
                  <a:pt x="900" y="151"/>
                </a:lnTo>
                <a:lnTo>
                  <a:pt x="900" y="136"/>
                </a:lnTo>
                <a:lnTo>
                  <a:pt x="901" y="115"/>
                </a:lnTo>
                <a:lnTo>
                  <a:pt x="900" y="78"/>
                </a:lnTo>
                <a:lnTo>
                  <a:pt x="898" y="59"/>
                </a:lnTo>
                <a:lnTo>
                  <a:pt x="894" y="41"/>
                </a:lnTo>
                <a:lnTo>
                  <a:pt x="891" y="32"/>
                </a:lnTo>
                <a:lnTo>
                  <a:pt x="887" y="23"/>
                </a:lnTo>
                <a:lnTo>
                  <a:pt x="883" y="17"/>
                </a:lnTo>
                <a:lnTo>
                  <a:pt x="879" y="12"/>
                </a:lnTo>
                <a:close/>
              </a:path>
            </a:pathLst>
          </a:custGeom>
          <a:solidFill>
            <a:srgbClr val="07306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512D20-95A9-4115-9A9A-7319CF254070}"/>
              </a:ext>
            </a:extLst>
          </p:cNvPr>
          <p:cNvGrpSpPr/>
          <p:nvPr/>
        </p:nvGrpSpPr>
        <p:grpSpPr>
          <a:xfrm>
            <a:off x="5664592" y="2969947"/>
            <a:ext cx="866774" cy="888885"/>
            <a:chOff x="5229225" y="3143250"/>
            <a:chExt cx="866774" cy="88888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F3361B4-7DE3-4929-B7BF-028FDC4C3F67}"/>
                </a:ext>
              </a:extLst>
            </p:cNvPr>
            <p:cNvSpPr/>
            <p:nvPr/>
          </p:nvSpPr>
          <p:spPr>
            <a:xfrm rot="10800000">
              <a:off x="5229225" y="3143250"/>
              <a:ext cx="866774" cy="888885"/>
            </a:xfrm>
            <a:prstGeom prst="rect">
              <a:avLst/>
            </a:prstGeom>
            <a:solidFill>
              <a:srgbClr val="0730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3BB5E2A-146D-4F57-8BBC-F33697342A05}"/>
                </a:ext>
              </a:extLst>
            </p:cNvPr>
            <p:cNvGrpSpPr/>
            <p:nvPr/>
          </p:nvGrpSpPr>
          <p:grpSpPr>
            <a:xfrm>
              <a:off x="5416549" y="3341630"/>
              <a:ext cx="492125" cy="492127"/>
              <a:chOff x="5465763" y="1943100"/>
              <a:chExt cx="287337" cy="287338"/>
            </a:xfrm>
            <a:solidFill>
              <a:schemeClr val="bg1"/>
            </a:solidFill>
          </p:grpSpPr>
          <p:sp>
            <p:nvSpPr>
              <p:cNvPr id="49" name="Freeform 1026">
                <a:extLst>
                  <a:ext uri="{FF2B5EF4-FFF2-40B4-BE49-F238E27FC236}">
                    <a16:creationId xmlns:a16="http://schemas.microsoft.com/office/drawing/2014/main" id="{D770D21B-7F3C-4089-9356-F8B367E58E0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10225" y="1943100"/>
                <a:ext cx="142875" cy="190500"/>
              </a:xfrm>
              <a:custGeom>
                <a:avLst/>
                <a:gdLst>
                  <a:gd name="T0" fmla="*/ 228 w 361"/>
                  <a:gd name="T1" fmla="*/ 133 h 481"/>
                  <a:gd name="T2" fmla="*/ 228 w 361"/>
                  <a:gd name="T3" fmla="*/ 12 h 481"/>
                  <a:gd name="T4" fmla="*/ 349 w 361"/>
                  <a:gd name="T5" fmla="*/ 133 h 481"/>
                  <a:gd name="T6" fmla="*/ 228 w 361"/>
                  <a:gd name="T7" fmla="*/ 133 h 481"/>
                  <a:gd name="T8" fmla="*/ 358 w 361"/>
                  <a:gd name="T9" fmla="*/ 125 h 481"/>
                  <a:gd name="T10" fmla="*/ 237 w 361"/>
                  <a:gd name="T11" fmla="*/ 3 h 481"/>
                  <a:gd name="T12" fmla="*/ 234 w 361"/>
                  <a:gd name="T13" fmla="*/ 1 h 481"/>
                  <a:gd name="T14" fmla="*/ 228 w 361"/>
                  <a:gd name="T15" fmla="*/ 0 h 481"/>
                  <a:gd name="T16" fmla="*/ 11 w 361"/>
                  <a:gd name="T17" fmla="*/ 0 h 481"/>
                  <a:gd name="T18" fmla="*/ 7 w 361"/>
                  <a:gd name="T19" fmla="*/ 1 h 481"/>
                  <a:gd name="T20" fmla="*/ 3 w 361"/>
                  <a:gd name="T21" fmla="*/ 4 h 481"/>
                  <a:gd name="T22" fmla="*/ 1 w 361"/>
                  <a:gd name="T23" fmla="*/ 7 h 481"/>
                  <a:gd name="T24" fmla="*/ 0 w 361"/>
                  <a:gd name="T25" fmla="*/ 12 h 481"/>
                  <a:gd name="T26" fmla="*/ 0 w 361"/>
                  <a:gd name="T27" fmla="*/ 470 h 481"/>
                  <a:gd name="T28" fmla="*/ 1 w 361"/>
                  <a:gd name="T29" fmla="*/ 474 h 481"/>
                  <a:gd name="T30" fmla="*/ 3 w 361"/>
                  <a:gd name="T31" fmla="*/ 478 h 481"/>
                  <a:gd name="T32" fmla="*/ 7 w 361"/>
                  <a:gd name="T33" fmla="*/ 480 h 481"/>
                  <a:gd name="T34" fmla="*/ 11 w 361"/>
                  <a:gd name="T35" fmla="*/ 481 h 481"/>
                  <a:gd name="T36" fmla="*/ 349 w 361"/>
                  <a:gd name="T37" fmla="*/ 481 h 481"/>
                  <a:gd name="T38" fmla="*/ 354 w 361"/>
                  <a:gd name="T39" fmla="*/ 480 h 481"/>
                  <a:gd name="T40" fmla="*/ 357 w 361"/>
                  <a:gd name="T41" fmla="*/ 478 h 481"/>
                  <a:gd name="T42" fmla="*/ 360 w 361"/>
                  <a:gd name="T43" fmla="*/ 474 h 481"/>
                  <a:gd name="T44" fmla="*/ 361 w 361"/>
                  <a:gd name="T45" fmla="*/ 470 h 481"/>
                  <a:gd name="T46" fmla="*/ 361 w 361"/>
                  <a:gd name="T47" fmla="*/ 133 h 481"/>
                  <a:gd name="T48" fmla="*/ 360 w 361"/>
                  <a:gd name="T49" fmla="*/ 129 h 481"/>
                  <a:gd name="T50" fmla="*/ 358 w 361"/>
                  <a:gd name="T51" fmla="*/ 125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61" h="481">
                    <a:moveTo>
                      <a:pt x="228" y="133"/>
                    </a:moveTo>
                    <a:lnTo>
                      <a:pt x="228" y="12"/>
                    </a:lnTo>
                    <a:lnTo>
                      <a:pt x="349" y="133"/>
                    </a:lnTo>
                    <a:lnTo>
                      <a:pt x="228" y="133"/>
                    </a:lnTo>
                    <a:close/>
                    <a:moveTo>
                      <a:pt x="358" y="125"/>
                    </a:moveTo>
                    <a:lnTo>
                      <a:pt x="237" y="3"/>
                    </a:lnTo>
                    <a:lnTo>
                      <a:pt x="234" y="1"/>
                    </a:lnTo>
                    <a:lnTo>
                      <a:pt x="228" y="0"/>
                    </a:lnTo>
                    <a:lnTo>
                      <a:pt x="11" y="0"/>
                    </a:lnTo>
                    <a:lnTo>
                      <a:pt x="7" y="1"/>
                    </a:lnTo>
                    <a:lnTo>
                      <a:pt x="3" y="4"/>
                    </a:lnTo>
                    <a:lnTo>
                      <a:pt x="1" y="7"/>
                    </a:lnTo>
                    <a:lnTo>
                      <a:pt x="0" y="12"/>
                    </a:lnTo>
                    <a:lnTo>
                      <a:pt x="0" y="470"/>
                    </a:lnTo>
                    <a:lnTo>
                      <a:pt x="1" y="474"/>
                    </a:lnTo>
                    <a:lnTo>
                      <a:pt x="3" y="478"/>
                    </a:lnTo>
                    <a:lnTo>
                      <a:pt x="7" y="480"/>
                    </a:lnTo>
                    <a:lnTo>
                      <a:pt x="11" y="481"/>
                    </a:lnTo>
                    <a:lnTo>
                      <a:pt x="349" y="481"/>
                    </a:lnTo>
                    <a:lnTo>
                      <a:pt x="354" y="480"/>
                    </a:lnTo>
                    <a:lnTo>
                      <a:pt x="357" y="478"/>
                    </a:lnTo>
                    <a:lnTo>
                      <a:pt x="360" y="474"/>
                    </a:lnTo>
                    <a:lnTo>
                      <a:pt x="361" y="470"/>
                    </a:lnTo>
                    <a:lnTo>
                      <a:pt x="361" y="133"/>
                    </a:lnTo>
                    <a:lnTo>
                      <a:pt x="360" y="129"/>
                    </a:lnTo>
                    <a:lnTo>
                      <a:pt x="358" y="1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1027">
                <a:extLst>
                  <a:ext uri="{FF2B5EF4-FFF2-40B4-BE49-F238E27FC236}">
                    <a16:creationId xmlns:a16="http://schemas.microsoft.com/office/drawing/2014/main" id="{39C8180E-C06E-4D72-A6E0-FB1F3197BC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65763" y="2133600"/>
                <a:ext cx="58738" cy="96838"/>
              </a:xfrm>
              <a:custGeom>
                <a:avLst/>
                <a:gdLst>
                  <a:gd name="T0" fmla="*/ 73 w 146"/>
                  <a:gd name="T1" fmla="*/ 191 h 242"/>
                  <a:gd name="T2" fmla="*/ 69 w 146"/>
                  <a:gd name="T3" fmla="*/ 191 h 242"/>
                  <a:gd name="T4" fmla="*/ 65 w 146"/>
                  <a:gd name="T5" fmla="*/ 189 h 242"/>
                  <a:gd name="T6" fmla="*/ 61 w 146"/>
                  <a:gd name="T7" fmla="*/ 187 h 242"/>
                  <a:gd name="T8" fmla="*/ 58 w 146"/>
                  <a:gd name="T9" fmla="*/ 185 h 242"/>
                  <a:gd name="T10" fmla="*/ 55 w 146"/>
                  <a:gd name="T11" fmla="*/ 182 h 242"/>
                  <a:gd name="T12" fmla="*/ 54 w 146"/>
                  <a:gd name="T13" fmla="*/ 178 h 242"/>
                  <a:gd name="T14" fmla="*/ 52 w 146"/>
                  <a:gd name="T15" fmla="*/ 174 h 242"/>
                  <a:gd name="T16" fmla="*/ 52 w 146"/>
                  <a:gd name="T17" fmla="*/ 170 h 242"/>
                  <a:gd name="T18" fmla="*/ 52 w 146"/>
                  <a:gd name="T19" fmla="*/ 165 h 242"/>
                  <a:gd name="T20" fmla="*/ 54 w 146"/>
                  <a:gd name="T21" fmla="*/ 161 h 242"/>
                  <a:gd name="T22" fmla="*/ 55 w 146"/>
                  <a:gd name="T23" fmla="*/ 157 h 242"/>
                  <a:gd name="T24" fmla="*/ 58 w 146"/>
                  <a:gd name="T25" fmla="*/ 154 h 242"/>
                  <a:gd name="T26" fmla="*/ 61 w 146"/>
                  <a:gd name="T27" fmla="*/ 151 h 242"/>
                  <a:gd name="T28" fmla="*/ 65 w 146"/>
                  <a:gd name="T29" fmla="*/ 149 h 242"/>
                  <a:gd name="T30" fmla="*/ 69 w 146"/>
                  <a:gd name="T31" fmla="*/ 148 h 242"/>
                  <a:gd name="T32" fmla="*/ 73 w 146"/>
                  <a:gd name="T33" fmla="*/ 147 h 242"/>
                  <a:gd name="T34" fmla="*/ 78 w 146"/>
                  <a:gd name="T35" fmla="*/ 148 h 242"/>
                  <a:gd name="T36" fmla="*/ 82 w 146"/>
                  <a:gd name="T37" fmla="*/ 149 h 242"/>
                  <a:gd name="T38" fmla="*/ 85 w 146"/>
                  <a:gd name="T39" fmla="*/ 151 h 242"/>
                  <a:gd name="T40" fmla="*/ 88 w 146"/>
                  <a:gd name="T41" fmla="*/ 154 h 242"/>
                  <a:gd name="T42" fmla="*/ 91 w 146"/>
                  <a:gd name="T43" fmla="*/ 157 h 242"/>
                  <a:gd name="T44" fmla="*/ 93 w 146"/>
                  <a:gd name="T45" fmla="*/ 161 h 242"/>
                  <a:gd name="T46" fmla="*/ 94 w 146"/>
                  <a:gd name="T47" fmla="*/ 165 h 242"/>
                  <a:gd name="T48" fmla="*/ 95 w 146"/>
                  <a:gd name="T49" fmla="*/ 170 h 242"/>
                  <a:gd name="T50" fmla="*/ 94 w 146"/>
                  <a:gd name="T51" fmla="*/ 174 h 242"/>
                  <a:gd name="T52" fmla="*/ 93 w 146"/>
                  <a:gd name="T53" fmla="*/ 178 h 242"/>
                  <a:gd name="T54" fmla="*/ 91 w 146"/>
                  <a:gd name="T55" fmla="*/ 182 h 242"/>
                  <a:gd name="T56" fmla="*/ 88 w 146"/>
                  <a:gd name="T57" fmla="*/ 185 h 242"/>
                  <a:gd name="T58" fmla="*/ 85 w 146"/>
                  <a:gd name="T59" fmla="*/ 187 h 242"/>
                  <a:gd name="T60" fmla="*/ 82 w 146"/>
                  <a:gd name="T61" fmla="*/ 189 h 242"/>
                  <a:gd name="T62" fmla="*/ 78 w 146"/>
                  <a:gd name="T63" fmla="*/ 191 h 242"/>
                  <a:gd name="T64" fmla="*/ 73 w 146"/>
                  <a:gd name="T65" fmla="*/ 191 h 242"/>
                  <a:gd name="T66" fmla="*/ 134 w 146"/>
                  <a:gd name="T67" fmla="*/ 0 h 242"/>
                  <a:gd name="T68" fmla="*/ 12 w 146"/>
                  <a:gd name="T69" fmla="*/ 0 h 242"/>
                  <a:gd name="T70" fmla="*/ 8 w 146"/>
                  <a:gd name="T71" fmla="*/ 1 h 242"/>
                  <a:gd name="T72" fmla="*/ 4 w 146"/>
                  <a:gd name="T73" fmla="*/ 4 h 242"/>
                  <a:gd name="T74" fmla="*/ 1 w 146"/>
                  <a:gd name="T75" fmla="*/ 9 h 242"/>
                  <a:gd name="T76" fmla="*/ 0 w 146"/>
                  <a:gd name="T77" fmla="*/ 13 h 242"/>
                  <a:gd name="T78" fmla="*/ 0 w 146"/>
                  <a:gd name="T79" fmla="*/ 230 h 242"/>
                  <a:gd name="T80" fmla="*/ 1 w 146"/>
                  <a:gd name="T81" fmla="*/ 235 h 242"/>
                  <a:gd name="T82" fmla="*/ 4 w 146"/>
                  <a:gd name="T83" fmla="*/ 238 h 242"/>
                  <a:gd name="T84" fmla="*/ 8 w 146"/>
                  <a:gd name="T85" fmla="*/ 241 h 242"/>
                  <a:gd name="T86" fmla="*/ 12 w 146"/>
                  <a:gd name="T87" fmla="*/ 242 h 242"/>
                  <a:gd name="T88" fmla="*/ 134 w 146"/>
                  <a:gd name="T89" fmla="*/ 242 h 242"/>
                  <a:gd name="T90" fmla="*/ 139 w 146"/>
                  <a:gd name="T91" fmla="*/ 241 h 242"/>
                  <a:gd name="T92" fmla="*/ 143 w 146"/>
                  <a:gd name="T93" fmla="*/ 238 h 242"/>
                  <a:gd name="T94" fmla="*/ 145 w 146"/>
                  <a:gd name="T95" fmla="*/ 235 h 242"/>
                  <a:gd name="T96" fmla="*/ 146 w 146"/>
                  <a:gd name="T97" fmla="*/ 230 h 242"/>
                  <a:gd name="T98" fmla="*/ 146 w 146"/>
                  <a:gd name="T99" fmla="*/ 13 h 242"/>
                  <a:gd name="T100" fmla="*/ 145 w 146"/>
                  <a:gd name="T101" fmla="*/ 9 h 242"/>
                  <a:gd name="T102" fmla="*/ 143 w 146"/>
                  <a:gd name="T103" fmla="*/ 4 h 242"/>
                  <a:gd name="T104" fmla="*/ 139 w 146"/>
                  <a:gd name="T105" fmla="*/ 1 h 242"/>
                  <a:gd name="T106" fmla="*/ 134 w 146"/>
                  <a:gd name="T107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46" h="242">
                    <a:moveTo>
                      <a:pt x="73" y="191"/>
                    </a:moveTo>
                    <a:lnTo>
                      <a:pt x="69" y="191"/>
                    </a:lnTo>
                    <a:lnTo>
                      <a:pt x="65" y="189"/>
                    </a:lnTo>
                    <a:lnTo>
                      <a:pt x="61" y="187"/>
                    </a:lnTo>
                    <a:lnTo>
                      <a:pt x="58" y="185"/>
                    </a:lnTo>
                    <a:lnTo>
                      <a:pt x="55" y="182"/>
                    </a:lnTo>
                    <a:lnTo>
                      <a:pt x="54" y="178"/>
                    </a:lnTo>
                    <a:lnTo>
                      <a:pt x="52" y="174"/>
                    </a:lnTo>
                    <a:lnTo>
                      <a:pt x="52" y="170"/>
                    </a:lnTo>
                    <a:lnTo>
                      <a:pt x="52" y="165"/>
                    </a:lnTo>
                    <a:lnTo>
                      <a:pt x="54" y="161"/>
                    </a:lnTo>
                    <a:lnTo>
                      <a:pt x="55" y="157"/>
                    </a:lnTo>
                    <a:lnTo>
                      <a:pt x="58" y="154"/>
                    </a:lnTo>
                    <a:lnTo>
                      <a:pt x="61" y="151"/>
                    </a:lnTo>
                    <a:lnTo>
                      <a:pt x="65" y="149"/>
                    </a:lnTo>
                    <a:lnTo>
                      <a:pt x="69" y="148"/>
                    </a:lnTo>
                    <a:lnTo>
                      <a:pt x="73" y="147"/>
                    </a:lnTo>
                    <a:lnTo>
                      <a:pt x="78" y="148"/>
                    </a:lnTo>
                    <a:lnTo>
                      <a:pt x="82" y="149"/>
                    </a:lnTo>
                    <a:lnTo>
                      <a:pt x="85" y="151"/>
                    </a:lnTo>
                    <a:lnTo>
                      <a:pt x="88" y="154"/>
                    </a:lnTo>
                    <a:lnTo>
                      <a:pt x="91" y="157"/>
                    </a:lnTo>
                    <a:lnTo>
                      <a:pt x="93" y="161"/>
                    </a:lnTo>
                    <a:lnTo>
                      <a:pt x="94" y="165"/>
                    </a:lnTo>
                    <a:lnTo>
                      <a:pt x="95" y="170"/>
                    </a:lnTo>
                    <a:lnTo>
                      <a:pt x="94" y="174"/>
                    </a:lnTo>
                    <a:lnTo>
                      <a:pt x="93" y="178"/>
                    </a:lnTo>
                    <a:lnTo>
                      <a:pt x="91" y="182"/>
                    </a:lnTo>
                    <a:lnTo>
                      <a:pt x="88" y="185"/>
                    </a:lnTo>
                    <a:lnTo>
                      <a:pt x="85" y="187"/>
                    </a:lnTo>
                    <a:lnTo>
                      <a:pt x="82" y="189"/>
                    </a:lnTo>
                    <a:lnTo>
                      <a:pt x="78" y="191"/>
                    </a:lnTo>
                    <a:lnTo>
                      <a:pt x="73" y="191"/>
                    </a:lnTo>
                    <a:close/>
                    <a:moveTo>
                      <a:pt x="134" y="0"/>
                    </a:moveTo>
                    <a:lnTo>
                      <a:pt x="12" y="0"/>
                    </a:lnTo>
                    <a:lnTo>
                      <a:pt x="8" y="1"/>
                    </a:lnTo>
                    <a:lnTo>
                      <a:pt x="4" y="4"/>
                    </a:lnTo>
                    <a:lnTo>
                      <a:pt x="1" y="9"/>
                    </a:lnTo>
                    <a:lnTo>
                      <a:pt x="0" y="13"/>
                    </a:lnTo>
                    <a:lnTo>
                      <a:pt x="0" y="230"/>
                    </a:lnTo>
                    <a:lnTo>
                      <a:pt x="1" y="235"/>
                    </a:lnTo>
                    <a:lnTo>
                      <a:pt x="4" y="238"/>
                    </a:lnTo>
                    <a:lnTo>
                      <a:pt x="8" y="241"/>
                    </a:lnTo>
                    <a:lnTo>
                      <a:pt x="12" y="242"/>
                    </a:lnTo>
                    <a:lnTo>
                      <a:pt x="134" y="242"/>
                    </a:lnTo>
                    <a:lnTo>
                      <a:pt x="139" y="241"/>
                    </a:lnTo>
                    <a:lnTo>
                      <a:pt x="143" y="238"/>
                    </a:lnTo>
                    <a:lnTo>
                      <a:pt x="145" y="235"/>
                    </a:lnTo>
                    <a:lnTo>
                      <a:pt x="146" y="230"/>
                    </a:lnTo>
                    <a:lnTo>
                      <a:pt x="146" y="13"/>
                    </a:lnTo>
                    <a:lnTo>
                      <a:pt x="145" y="9"/>
                    </a:lnTo>
                    <a:lnTo>
                      <a:pt x="143" y="4"/>
                    </a:lnTo>
                    <a:lnTo>
                      <a:pt x="139" y="1"/>
                    </a:lnTo>
                    <a:lnTo>
                      <a:pt x="13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1028">
                <a:extLst>
                  <a:ext uri="{FF2B5EF4-FFF2-40B4-BE49-F238E27FC236}">
                    <a16:creationId xmlns:a16="http://schemas.microsoft.com/office/drawing/2014/main" id="{0FCB190D-F0AF-4062-BFB0-D0C5EB21C3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29263" y="2143125"/>
                <a:ext cx="214313" cy="77788"/>
              </a:xfrm>
              <a:custGeom>
                <a:avLst/>
                <a:gdLst>
                  <a:gd name="T0" fmla="*/ 305 w 541"/>
                  <a:gd name="T1" fmla="*/ 72 h 193"/>
                  <a:gd name="T2" fmla="*/ 303 w 541"/>
                  <a:gd name="T3" fmla="*/ 72 h 193"/>
                  <a:gd name="T4" fmla="*/ 301 w 541"/>
                  <a:gd name="T5" fmla="*/ 72 h 193"/>
                  <a:gd name="T6" fmla="*/ 246 w 541"/>
                  <a:gd name="T7" fmla="*/ 72 h 193"/>
                  <a:gd name="T8" fmla="*/ 245 w 541"/>
                  <a:gd name="T9" fmla="*/ 71 h 193"/>
                  <a:gd name="T10" fmla="*/ 243 w 541"/>
                  <a:gd name="T11" fmla="*/ 69 h 193"/>
                  <a:gd name="T12" fmla="*/ 235 w 541"/>
                  <a:gd name="T13" fmla="*/ 62 h 193"/>
                  <a:gd name="T14" fmla="*/ 225 w 541"/>
                  <a:gd name="T15" fmla="*/ 52 h 193"/>
                  <a:gd name="T16" fmla="*/ 214 w 541"/>
                  <a:gd name="T17" fmla="*/ 42 h 193"/>
                  <a:gd name="T18" fmla="*/ 200 w 541"/>
                  <a:gd name="T19" fmla="*/ 31 h 193"/>
                  <a:gd name="T20" fmla="*/ 184 w 541"/>
                  <a:gd name="T21" fmla="*/ 21 h 193"/>
                  <a:gd name="T22" fmla="*/ 165 w 541"/>
                  <a:gd name="T23" fmla="*/ 12 h 193"/>
                  <a:gd name="T24" fmla="*/ 155 w 541"/>
                  <a:gd name="T25" fmla="*/ 9 h 193"/>
                  <a:gd name="T26" fmla="*/ 144 w 541"/>
                  <a:gd name="T27" fmla="*/ 5 h 193"/>
                  <a:gd name="T28" fmla="*/ 133 w 541"/>
                  <a:gd name="T29" fmla="*/ 2 h 193"/>
                  <a:gd name="T30" fmla="*/ 120 w 541"/>
                  <a:gd name="T31" fmla="*/ 0 h 193"/>
                  <a:gd name="T32" fmla="*/ 119 w 541"/>
                  <a:gd name="T33" fmla="*/ 0 h 193"/>
                  <a:gd name="T34" fmla="*/ 118 w 541"/>
                  <a:gd name="T35" fmla="*/ 0 h 193"/>
                  <a:gd name="T36" fmla="*/ 12 w 541"/>
                  <a:gd name="T37" fmla="*/ 0 h 193"/>
                  <a:gd name="T38" fmla="*/ 7 w 541"/>
                  <a:gd name="T39" fmla="*/ 1 h 193"/>
                  <a:gd name="T40" fmla="*/ 3 w 541"/>
                  <a:gd name="T41" fmla="*/ 4 h 193"/>
                  <a:gd name="T42" fmla="*/ 1 w 541"/>
                  <a:gd name="T43" fmla="*/ 7 h 193"/>
                  <a:gd name="T44" fmla="*/ 0 w 541"/>
                  <a:gd name="T45" fmla="*/ 12 h 193"/>
                  <a:gd name="T46" fmla="*/ 0 w 541"/>
                  <a:gd name="T47" fmla="*/ 180 h 193"/>
                  <a:gd name="T48" fmla="*/ 1 w 541"/>
                  <a:gd name="T49" fmla="*/ 185 h 193"/>
                  <a:gd name="T50" fmla="*/ 3 w 541"/>
                  <a:gd name="T51" fmla="*/ 190 h 193"/>
                  <a:gd name="T52" fmla="*/ 7 w 541"/>
                  <a:gd name="T53" fmla="*/ 192 h 193"/>
                  <a:gd name="T54" fmla="*/ 12 w 541"/>
                  <a:gd name="T55" fmla="*/ 193 h 193"/>
                  <a:gd name="T56" fmla="*/ 528 w 541"/>
                  <a:gd name="T57" fmla="*/ 193 h 193"/>
                  <a:gd name="T58" fmla="*/ 533 w 541"/>
                  <a:gd name="T59" fmla="*/ 192 h 193"/>
                  <a:gd name="T60" fmla="*/ 536 w 541"/>
                  <a:gd name="T61" fmla="*/ 190 h 193"/>
                  <a:gd name="T62" fmla="*/ 539 w 541"/>
                  <a:gd name="T63" fmla="*/ 185 h 193"/>
                  <a:gd name="T64" fmla="*/ 541 w 541"/>
                  <a:gd name="T65" fmla="*/ 180 h 193"/>
                  <a:gd name="T66" fmla="*/ 539 w 541"/>
                  <a:gd name="T67" fmla="*/ 174 h 193"/>
                  <a:gd name="T68" fmla="*/ 538 w 541"/>
                  <a:gd name="T69" fmla="*/ 169 h 193"/>
                  <a:gd name="T70" fmla="*/ 537 w 541"/>
                  <a:gd name="T71" fmla="*/ 163 h 193"/>
                  <a:gd name="T72" fmla="*/ 535 w 541"/>
                  <a:gd name="T73" fmla="*/ 158 h 193"/>
                  <a:gd name="T74" fmla="*/ 532 w 541"/>
                  <a:gd name="T75" fmla="*/ 152 h 193"/>
                  <a:gd name="T76" fmla="*/ 528 w 541"/>
                  <a:gd name="T77" fmla="*/ 147 h 193"/>
                  <a:gd name="T78" fmla="*/ 524 w 541"/>
                  <a:gd name="T79" fmla="*/ 142 h 193"/>
                  <a:gd name="T80" fmla="*/ 519 w 541"/>
                  <a:gd name="T81" fmla="*/ 136 h 193"/>
                  <a:gd name="T82" fmla="*/ 511 w 541"/>
                  <a:gd name="T83" fmla="*/ 128 h 193"/>
                  <a:gd name="T84" fmla="*/ 503 w 541"/>
                  <a:gd name="T85" fmla="*/ 122 h 193"/>
                  <a:gd name="T86" fmla="*/ 493 w 541"/>
                  <a:gd name="T87" fmla="*/ 116 h 193"/>
                  <a:gd name="T88" fmla="*/ 481 w 541"/>
                  <a:gd name="T89" fmla="*/ 110 h 193"/>
                  <a:gd name="T90" fmla="*/ 470 w 541"/>
                  <a:gd name="T91" fmla="*/ 104 h 193"/>
                  <a:gd name="T92" fmla="*/ 458 w 541"/>
                  <a:gd name="T93" fmla="*/ 99 h 193"/>
                  <a:gd name="T94" fmla="*/ 445 w 541"/>
                  <a:gd name="T95" fmla="*/ 94 h 193"/>
                  <a:gd name="T96" fmla="*/ 431 w 541"/>
                  <a:gd name="T97" fmla="*/ 90 h 193"/>
                  <a:gd name="T98" fmla="*/ 417 w 541"/>
                  <a:gd name="T99" fmla="*/ 86 h 193"/>
                  <a:gd name="T100" fmla="*/ 402 w 541"/>
                  <a:gd name="T101" fmla="*/ 82 h 193"/>
                  <a:gd name="T102" fmla="*/ 387 w 541"/>
                  <a:gd name="T103" fmla="*/ 79 h 193"/>
                  <a:gd name="T104" fmla="*/ 370 w 541"/>
                  <a:gd name="T105" fmla="*/ 76 h 193"/>
                  <a:gd name="T106" fmla="*/ 355 w 541"/>
                  <a:gd name="T107" fmla="*/ 74 h 193"/>
                  <a:gd name="T108" fmla="*/ 339 w 541"/>
                  <a:gd name="T109" fmla="*/ 73 h 193"/>
                  <a:gd name="T110" fmla="*/ 321 w 541"/>
                  <a:gd name="T111" fmla="*/ 72 h 193"/>
                  <a:gd name="T112" fmla="*/ 305 w 541"/>
                  <a:gd name="T113" fmla="*/ 72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1" h="193">
                    <a:moveTo>
                      <a:pt x="305" y="72"/>
                    </a:moveTo>
                    <a:lnTo>
                      <a:pt x="303" y="72"/>
                    </a:lnTo>
                    <a:lnTo>
                      <a:pt x="301" y="72"/>
                    </a:lnTo>
                    <a:lnTo>
                      <a:pt x="246" y="72"/>
                    </a:lnTo>
                    <a:lnTo>
                      <a:pt x="245" y="71"/>
                    </a:lnTo>
                    <a:lnTo>
                      <a:pt x="243" y="69"/>
                    </a:lnTo>
                    <a:lnTo>
                      <a:pt x="235" y="62"/>
                    </a:lnTo>
                    <a:lnTo>
                      <a:pt x="225" y="52"/>
                    </a:lnTo>
                    <a:lnTo>
                      <a:pt x="214" y="42"/>
                    </a:lnTo>
                    <a:lnTo>
                      <a:pt x="200" y="31"/>
                    </a:lnTo>
                    <a:lnTo>
                      <a:pt x="184" y="21"/>
                    </a:lnTo>
                    <a:lnTo>
                      <a:pt x="165" y="12"/>
                    </a:lnTo>
                    <a:lnTo>
                      <a:pt x="155" y="9"/>
                    </a:lnTo>
                    <a:lnTo>
                      <a:pt x="144" y="5"/>
                    </a:lnTo>
                    <a:lnTo>
                      <a:pt x="133" y="2"/>
                    </a:lnTo>
                    <a:lnTo>
                      <a:pt x="120" y="0"/>
                    </a:lnTo>
                    <a:lnTo>
                      <a:pt x="119" y="0"/>
                    </a:lnTo>
                    <a:lnTo>
                      <a:pt x="118" y="0"/>
                    </a:lnTo>
                    <a:lnTo>
                      <a:pt x="12" y="0"/>
                    </a:lnTo>
                    <a:lnTo>
                      <a:pt x="7" y="1"/>
                    </a:lnTo>
                    <a:lnTo>
                      <a:pt x="3" y="4"/>
                    </a:lnTo>
                    <a:lnTo>
                      <a:pt x="1" y="7"/>
                    </a:lnTo>
                    <a:lnTo>
                      <a:pt x="0" y="12"/>
                    </a:lnTo>
                    <a:lnTo>
                      <a:pt x="0" y="180"/>
                    </a:lnTo>
                    <a:lnTo>
                      <a:pt x="1" y="185"/>
                    </a:lnTo>
                    <a:lnTo>
                      <a:pt x="3" y="190"/>
                    </a:lnTo>
                    <a:lnTo>
                      <a:pt x="7" y="192"/>
                    </a:lnTo>
                    <a:lnTo>
                      <a:pt x="12" y="193"/>
                    </a:lnTo>
                    <a:lnTo>
                      <a:pt x="528" y="193"/>
                    </a:lnTo>
                    <a:lnTo>
                      <a:pt x="533" y="192"/>
                    </a:lnTo>
                    <a:lnTo>
                      <a:pt x="536" y="190"/>
                    </a:lnTo>
                    <a:lnTo>
                      <a:pt x="539" y="185"/>
                    </a:lnTo>
                    <a:lnTo>
                      <a:pt x="541" y="180"/>
                    </a:lnTo>
                    <a:lnTo>
                      <a:pt x="539" y="174"/>
                    </a:lnTo>
                    <a:lnTo>
                      <a:pt x="538" y="169"/>
                    </a:lnTo>
                    <a:lnTo>
                      <a:pt x="537" y="163"/>
                    </a:lnTo>
                    <a:lnTo>
                      <a:pt x="535" y="158"/>
                    </a:lnTo>
                    <a:lnTo>
                      <a:pt x="532" y="152"/>
                    </a:lnTo>
                    <a:lnTo>
                      <a:pt x="528" y="147"/>
                    </a:lnTo>
                    <a:lnTo>
                      <a:pt x="524" y="142"/>
                    </a:lnTo>
                    <a:lnTo>
                      <a:pt x="519" y="136"/>
                    </a:lnTo>
                    <a:lnTo>
                      <a:pt x="511" y="128"/>
                    </a:lnTo>
                    <a:lnTo>
                      <a:pt x="503" y="122"/>
                    </a:lnTo>
                    <a:lnTo>
                      <a:pt x="493" y="116"/>
                    </a:lnTo>
                    <a:lnTo>
                      <a:pt x="481" y="110"/>
                    </a:lnTo>
                    <a:lnTo>
                      <a:pt x="470" y="104"/>
                    </a:lnTo>
                    <a:lnTo>
                      <a:pt x="458" y="99"/>
                    </a:lnTo>
                    <a:lnTo>
                      <a:pt x="445" y="94"/>
                    </a:lnTo>
                    <a:lnTo>
                      <a:pt x="431" y="90"/>
                    </a:lnTo>
                    <a:lnTo>
                      <a:pt x="417" y="86"/>
                    </a:lnTo>
                    <a:lnTo>
                      <a:pt x="402" y="82"/>
                    </a:lnTo>
                    <a:lnTo>
                      <a:pt x="387" y="79"/>
                    </a:lnTo>
                    <a:lnTo>
                      <a:pt x="370" y="76"/>
                    </a:lnTo>
                    <a:lnTo>
                      <a:pt x="355" y="74"/>
                    </a:lnTo>
                    <a:lnTo>
                      <a:pt x="339" y="73"/>
                    </a:lnTo>
                    <a:lnTo>
                      <a:pt x="321" y="72"/>
                    </a:lnTo>
                    <a:lnTo>
                      <a:pt x="305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EBB20DCD-7C23-425D-A36A-C3EF6128B7C3}"/>
              </a:ext>
            </a:extLst>
          </p:cNvPr>
          <p:cNvSpPr/>
          <p:nvPr/>
        </p:nvSpPr>
        <p:spPr>
          <a:xfrm flipH="1">
            <a:off x="1120545" y="3511848"/>
            <a:ext cx="1480175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400" dirty="0">
                <a:solidFill>
                  <a:srgbClr val="0730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Tech Stack</a:t>
            </a:r>
          </a:p>
          <a:p>
            <a:r>
              <a:rPr lang="en-ID" sz="1400" dirty="0">
                <a:solidFill>
                  <a:srgbClr val="0730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Python</a:t>
            </a:r>
          </a:p>
          <a:p>
            <a:r>
              <a:rPr lang="en-ID" sz="1400" dirty="0">
                <a:solidFill>
                  <a:srgbClr val="0730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2.Visual Studio code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148395E-861F-46E8-B218-D7552E45D394}"/>
              </a:ext>
            </a:extLst>
          </p:cNvPr>
          <p:cNvSpPr/>
          <p:nvPr/>
        </p:nvSpPr>
        <p:spPr>
          <a:xfrm flipH="1">
            <a:off x="4019375" y="3523015"/>
            <a:ext cx="1076339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400" b="0" i="0" dirty="0">
                <a:solidFill>
                  <a:srgbClr val="07306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Resources Used</a:t>
            </a:r>
          </a:p>
          <a:p>
            <a:r>
              <a:rPr lang="en-ID" sz="1400" dirty="0">
                <a:solidFill>
                  <a:srgbClr val="0730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Flask</a:t>
            </a:r>
          </a:p>
          <a:p>
            <a:r>
              <a:rPr lang="en-ID" sz="1400" dirty="0">
                <a:solidFill>
                  <a:srgbClr val="0730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Python lib.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E6C75F9-70D5-482F-9608-D7F56C4F71B4}"/>
              </a:ext>
            </a:extLst>
          </p:cNvPr>
          <p:cNvSpPr/>
          <p:nvPr/>
        </p:nvSpPr>
        <p:spPr>
          <a:xfrm flipH="1">
            <a:off x="6682049" y="5056156"/>
            <a:ext cx="4379742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sz="14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The outcome of abstractive model are that it rewrites the sentences from the important sentences. It also uses intermediate extractive model to improve the model's stability and quality</a:t>
            </a:r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49CA19D-D82C-4767-8998-EB5CE62DC625}"/>
              </a:ext>
            </a:extLst>
          </p:cNvPr>
          <p:cNvSpPr/>
          <p:nvPr/>
        </p:nvSpPr>
        <p:spPr>
          <a:xfrm flipH="1">
            <a:off x="7945782" y="4198768"/>
            <a:ext cx="311601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ID" sz="1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IDEA-OUTCOME – HEADLINE- </a:t>
            </a:r>
            <a:endParaRPr lang="en-ID" sz="14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4765C7F-4CF3-4C0A-BD0A-FE0E682B0CA2}"/>
              </a:ext>
            </a:extLst>
          </p:cNvPr>
          <p:cNvGrpSpPr/>
          <p:nvPr/>
        </p:nvGrpSpPr>
        <p:grpSpPr>
          <a:xfrm flipH="1">
            <a:off x="10682455" y="3657413"/>
            <a:ext cx="379337" cy="377242"/>
            <a:chOff x="7018338" y="4656138"/>
            <a:chExt cx="287337" cy="285750"/>
          </a:xfrm>
          <a:solidFill>
            <a:srgbClr val="073061"/>
          </a:solidFill>
        </p:grpSpPr>
        <p:sp>
          <p:nvSpPr>
            <p:cNvPr id="71" name="Freeform 4604">
              <a:extLst>
                <a:ext uri="{FF2B5EF4-FFF2-40B4-BE49-F238E27FC236}">
                  <a16:creationId xmlns:a16="http://schemas.microsoft.com/office/drawing/2014/main" id="{DFD662D7-61BA-4574-B41C-BDF2B5043B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18338" y="4656138"/>
              <a:ext cx="230188" cy="285750"/>
            </a:xfrm>
            <a:custGeom>
              <a:avLst/>
              <a:gdLst>
                <a:gd name="T0" fmla="*/ 351 w 723"/>
                <a:gd name="T1" fmla="*/ 416 h 903"/>
                <a:gd name="T2" fmla="*/ 348 w 723"/>
                <a:gd name="T3" fmla="*/ 400 h 903"/>
                <a:gd name="T4" fmla="*/ 362 w 723"/>
                <a:gd name="T5" fmla="*/ 391 h 903"/>
                <a:gd name="T6" fmla="*/ 525 w 723"/>
                <a:gd name="T7" fmla="*/ 398 h 903"/>
                <a:gd name="T8" fmla="*/ 525 w 723"/>
                <a:gd name="T9" fmla="*/ 414 h 903"/>
                <a:gd name="T10" fmla="*/ 513 w 723"/>
                <a:gd name="T11" fmla="*/ 572 h 903"/>
                <a:gd name="T12" fmla="*/ 349 w 723"/>
                <a:gd name="T13" fmla="*/ 565 h 903"/>
                <a:gd name="T14" fmla="*/ 349 w 723"/>
                <a:gd name="T15" fmla="*/ 548 h 903"/>
                <a:gd name="T16" fmla="*/ 513 w 723"/>
                <a:gd name="T17" fmla="*/ 542 h 903"/>
                <a:gd name="T18" fmla="*/ 526 w 723"/>
                <a:gd name="T19" fmla="*/ 551 h 903"/>
                <a:gd name="T20" fmla="*/ 523 w 723"/>
                <a:gd name="T21" fmla="*/ 568 h 903"/>
                <a:gd name="T22" fmla="*/ 362 w 723"/>
                <a:gd name="T23" fmla="*/ 722 h 903"/>
                <a:gd name="T24" fmla="*/ 348 w 723"/>
                <a:gd name="T25" fmla="*/ 713 h 903"/>
                <a:gd name="T26" fmla="*/ 351 w 723"/>
                <a:gd name="T27" fmla="*/ 696 h 903"/>
                <a:gd name="T28" fmla="*/ 515 w 723"/>
                <a:gd name="T29" fmla="*/ 693 h 903"/>
                <a:gd name="T30" fmla="*/ 528 w 723"/>
                <a:gd name="T31" fmla="*/ 704 h 903"/>
                <a:gd name="T32" fmla="*/ 521 w 723"/>
                <a:gd name="T33" fmla="*/ 720 h 903"/>
                <a:gd name="T34" fmla="*/ 232 w 723"/>
                <a:gd name="T35" fmla="*/ 405 h 903"/>
                <a:gd name="T36" fmla="*/ 198 w 723"/>
                <a:gd name="T37" fmla="*/ 381 h 903"/>
                <a:gd name="T38" fmla="*/ 200 w 723"/>
                <a:gd name="T39" fmla="*/ 365 h 903"/>
                <a:gd name="T40" fmla="*/ 217 w 723"/>
                <a:gd name="T41" fmla="*/ 362 h 903"/>
                <a:gd name="T42" fmla="*/ 296 w 723"/>
                <a:gd name="T43" fmla="*/ 302 h 903"/>
                <a:gd name="T44" fmla="*/ 312 w 723"/>
                <a:gd name="T45" fmla="*/ 306 h 903"/>
                <a:gd name="T46" fmla="*/ 315 w 723"/>
                <a:gd name="T47" fmla="*/ 321 h 903"/>
                <a:gd name="T48" fmla="*/ 226 w 723"/>
                <a:gd name="T49" fmla="*/ 556 h 903"/>
                <a:gd name="T50" fmla="*/ 197 w 723"/>
                <a:gd name="T51" fmla="*/ 529 h 903"/>
                <a:gd name="T52" fmla="*/ 203 w 723"/>
                <a:gd name="T53" fmla="*/ 514 h 903"/>
                <a:gd name="T54" fmla="*/ 219 w 723"/>
                <a:gd name="T55" fmla="*/ 514 h 903"/>
                <a:gd name="T56" fmla="*/ 298 w 723"/>
                <a:gd name="T57" fmla="*/ 451 h 903"/>
                <a:gd name="T58" fmla="*/ 314 w 723"/>
                <a:gd name="T59" fmla="*/ 458 h 903"/>
                <a:gd name="T60" fmla="*/ 314 w 723"/>
                <a:gd name="T61" fmla="*/ 475 h 903"/>
                <a:gd name="T62" fmla="*/ 155 w 723"/>
                <a:gd name="T63" fmla="*/ 238 h 903"/>
                <a:gd name="T64" fmla="*/ 208 w 723"/>
                <a:gd name="T65" fmla="*/ 197 h 903"/>
                <a:gd name="T66" fmla="*/ 164 w 723"/>
                <a:gd name="T67" fmla="*/ 236 h 903"/>
                <a:gd name="T68" fmla="*/ 31 w 723"/>
                <a:gd name="T69" fmla="*/ 125 h 903"/>
                <a:gd name="T70" fmla="*/ 53 w 723"/>
                <a:gd name="T71" fmla="*/ 68 h 903"/>
                <a:gd name="T72" fmla="*/ 101 w 723"/>
                <a:gd name="T73" fmla="*/ 35 h 903"/>
                <a:gd name="T74" fmla="*/ 150 w 723"/>
                <a:gd name="T75" fmla="*/ 36 h 903"/>
                <a:gd name="T76" fmla="*/ 210 w 723"/>
                <a:gd name="T77" fmla="*/ 80 h 903"/>
                <a:gd name="T78" fmla="*/ 226 w 723"/>
                <a:gd name="T79" fmla="*/ 143 h 903"/>
                <a:gd name="T80" fmla="*/ 125 w 723"/>
                <a:gd name="T81" fmla="*/ 154 h 903"/>
                <a:gd name="T82" fmla="*/ 136 w 723"/>
                <a:gd name="T83" fmla="*/ 0 h 903"/>
                <a:gd name="T84" fmla="*/ 104 w 723"/>
                <a:gd name="T85" fmla="*/ 2 h 903"/>
                <a:gd name="T86" fmla="*/ 39 w 723"/>
                <a:gd name="T87" fmla="*/ 40 h 903"/>
                <a:gd name="T88" fmla="*/ 4 w 723"/>
                <a:gd name="T89" fmla="*/ 108 h 903"/>
                <a:gd name="T90" fmla="*/ 4 w 723"/>
                <a:gd name="T91" fmla="*/ 625 h 903"/>
                <a:gd name="T92" fmla="*/ 121 w 723"/>
                <a:gd name="T93" fmla="*/ 632 h 903"/>
                <a:gd name="T94" fmla="*/ 128 w 723"/>
                <a:gd name="T95" fmla="*/ 901 h 903"/>
                <a:gd name="T96" fmla="*/ 593 w 723"/>
                <a:gd name="T97" fmla="*/ 902 h 903"/>
                <a:gd name="T98" fmla="*/ 603 w 723"/>
                <a:gd name="T99" fmla="*/ 888 h 903"/>
                <a:gd name="T100" fmla="*/ 660 w 723"/>
                <a:gd name="T101" fmla="*/ 248 h 903"/>
                <a:gd name="T102" fmla="*/ 708 w 723"/>
                <a:gd name="T103" fmla="*/ 194 h 903"/>
                <a:gd name="T104" fmla="*/ 723 w 723"/>
                <a:gd name="T105" fmla="*/ 121 h 903"/>
                <a:gd name="T106" fmla="*/ 691 w 723"/>
                <a:gd name="T107" fmla="*/ 50 h 903"/>
                <a:gd name="T108" fmla="*/ 627 w 723"/>
                <a:gd name="T109" fmla="*/ 6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3" h="903">
                  <a:moveTo>
                    <a:pt x="513" y="421"/>
                  </a:moveTo>
                  <a:lnTo>
                    <a:pt x="362" y="421"/>
                  </a:lnTo>
                  <a:lnTo>
                    <a:pt x="359" y="421"/>
                  </a:lnTo>
                  <a:lnTo>
                    <a:pt x="356" y="420"/>
                  </a:lnTo>
                  <a:lnTo>
                    <a:pt x="354" y="418"/>
                  </a:lnTo>
                  <a:lnTo>
                    <a:pt x="351" y="416"/>
                  </a:lnTo>
                  <a:lnTo>
                    <a:pt x="349" y="414"/>
                  </a:lnTo>
                  <a:lnTo>
                    <a:pt x="348" y="412"/>
                  </a:lnTo>
                  <a:lnTo>
                    <a:pt x="347" y="409"/>
                  </a:lnTo>
                  <a:lnTo>
                    <a:pt x="347" y="406"/>
                  </a:lnTo>
                  <a:lnTo>
                    <a:pt x="347" y="403"/>
                  </a:lnTo>
                  <a:lnTo>
                    <a:pt x="348" y="400"/>
                  </a:lnTo>
                  <a:lnTo>
                    <a:pt x="349" y="398"/>
                  </a:lnTo>
                  <a:lnTo>
                    <a:pt x="351" y="396"/>
                  </a:lnTo>
                  <a:lnTo>
                    <a:pt x="354" y="394"/>
                  </a:lnTo>
                  <a:lnTo>
                    <a:pt x="356" y="393"/>
                  </a:lnTo>
                  <a:lnTo>
                    <a:pt x="359" y="391"/>
                  </a:lnTo>
                  <a:lnTo>
                    <a:pt x="362" y="391"/>
                  </a:lnTo>
                  <a:lnTo>
                    <a:pt x="513" y="391"/>
                  </a:lnTo>
                  <a:lnTo>
                    <a:pt x="515" y="391"/>
                  </a:lnTo>
                  <a:lnTo>
                    <a:pt x="519" y="393"/>
                  </a:lnTo>
                  <a:lnTo>
                    <a:pt x="521" y="394"/>
                  </a:lnTo>
                  <a:lnTo>
                    <a:pt x="523" y="396"/>
                  </a:lnTo>
                  <a:lnTo>
                    <a:pt x="525" y="398"/>
                  </a:lnTo>
                  <a:lnTo>
                    <a:pt x="526" y="400"/>
                  </a:lnTo>
                  <a:lnTo>
                    <a:pt x="528" y="403"/>
                  </a:lnTo>
                  <a:lnTo>
                    <a:pt x="528" y="406"/>
                  </a:lnTo>
                  <a:lnTo>
                    <a:pt x="528" y="409"/>
                  </a:lnTo>
                  <a:lnTo>
                    <a:pt x="526" y="412"/>
                  </a:lnTo>
                  <a:lnTo>
                    <a:pt x="525" y="414"/>
                  </a:lnTo>
                  <a:lnTo>
                    <a:pt x="523" y="416"/>
                  </a:lnTo>
                  <a:lnTo>
                    <a:pt x="521" y="418"/>
                  </a:lnTo>
                  <a:lnTo>
                    <a:pt x="519" y="420"/>
                  </a:lnTo>
                  <a:lnTo>
                    <a:pt x="515" y="421"/>
                  </a:lnTo>
                  <a:lnTo>
                    <a:pt x="513" y="421"/>
                  </a:lnTo>
                  <a:close/>
                  <a:moveTo>
                    <a:pt x="513" y="572"/>
                  </a:moveTo>
                  <a:lnTo>
                    <a:pt x="362" y="572"/>
                  </a:lnTo>
                  <a:lnTo>
                    <a:pt x="359" y="571"/>
                  </a:lnTo>
                  <a:lnTo>
                    <a:pt x="356" y="571"/>
                  </a:lnTo>
                  <a:lnTo>
                    <a:pt x="354" y="569"/>
                  </a:lnTo>
                  <a:lnTo>
                    <a:pt x="351" y="568"/>
                  </a:lnTo>
                  <a:lnTo>
                    <a:pt x="349" y="565"/>
                  </a:lnTo>
                  <a:lnTo>
                    <a:pt x="348" y="563"/>
                  </a:lnTo>
                  <a:lnTo>
                    <a:pt x="347" y="560"/>
                  </a:lnTo>
                  <a:lnTo>
                    <a:pt x="347" y="556"/>
                  </a:lnTo>
                  <a:lnTo>
                    <a:pt x="347" y="554"/>
                  </a:lnTo>
                  <a:lnTo>
                    <a:pt x="348" y="551"/>
                  </a:lnTo>
                  <a:lnTo>
                    <a:pt x="349" y="548"/>
                  </a:lnTo>
                  <a:lnTo>
                    <a:pt x="351" y="546"/>
                  </a:lnTo>
                  <a:lnTo>
                    <a:pt x="354" y="544"/>
                  </a:lnTo>
                  <a:lnTo>
                    <a:pt x="356" y="543"/>
                  </a:lnTo>
                  <a:lnTo>
                    <a:pt x="359" y="542"/>
                  </a:lnTo>
                  <a:lnTo>
                    <a:pt x="362" y="542"/>
                  </a:lnTo>
                  <a:lnTo>
                    <a:pt x="513" y="542"/>
                  </a:lnTo>
                  <a:lnTo>
                    <a:pt x="515" y="542"/>
                  </a:lnTo>
                  <a:lnTo>
                    <a:pt x="519" y="543"/>
                  </a:lnTo>
                  <a:lnTo>
                    <a:pt x="521" y="544"/>
                  </a:lnTo>
                  <a:lnTo>
                    <a:pt x="523" y="546"/>
                  </a:lnTo>
                  <a:lnTo>
                    <a:pt x="525" y="548"/>
                  </a:lnTo>
                  <a:lnTo>
                    <a:pt x="526" y="551"/>
                  </a:lnTo>
                  <a:lnTo>
                    <a:pt x="528" y="554"/>
                  </a:lnTo>
                  <a:lnTo>
                    <a:pt x="528" y="556"/>
                  </a:lnTo>
                  <a:lnTo>
                    <a:pt x="528" y="560"/>
                  </a:lnTo>
                  <a:lnTo>
                    <a:pt x="526" y="563"/>
                  </a:lnTo>
                  <a:lnTo>
                    <a:pt x="525" y="565"/>
                  </a:lnTo>
                  <a:lnTo>
                    <a:pt x="523" y="568"/>
                  </a:lnTo>
                  <a:lnTo>
                    <a:pt x="521" y="569"/>
                  </a:lnTo>
                  <a:lnTo>
                    <a:pt x="519" y="571"/>
                  </a:lnTo>
                  <a:lnTo>
                    <a:pt x="515" y="571"/>
                  </a:lnTo>
                  <a:lnTo>
                    <a:pt x="513" y="572"/>
                  </a:lnTo>
                  <a:close/>
                  <a:moveTo>
                    <a:pt x="513" y="722"/>
                  </a:moveTo>
                  <a:lnTo>
                    <a:pt x="362" y="722"/>
                  </a:lnTo>
                  <a:lnTo>
                    <a:pt x="359" y="722"/>
                  </a:lnTo>
                  <a:lnTo>
                    <a:pt x="356" y="721"/>
                  </a:lnTo>
                  <a:lnTo>
                    <a:pt x="354" y="720"/>
                  </a:lnTo>
                  <a:lnTo>
                    <a:pt x="351" y="718"/>
                  </a:lnTo>
                  <a:lnTo>
                    <a:pt x="349" y="716"/>
                  </a:lnTo>
                  <a:lnTo>
                    <a:pt x="348" y="713"/>
                  </a:lnTo>
                  <a:lnTo>
                    <a:pt x="347" y="710"/>
                  </a:lnTo>
                  <a:lnTo>
                    <a:pt x="347" y="708"/>
                  </a:lnTo>
                  <a:lnTo>
                    <a:pt x="347" y="704"/>
                  </a:lnTo>
                  <a:lnTo>
                    <a:pt x="348" y="702"/>
                  </a:lnTo>
                  <a:lnTo>
                    <a:pt x="349" y="699"/>
                  </a:lnTo>
                  <a:lnTo>
                    <a:pt x="351" y="696"/>
                  </a:lnTo>
                  <a:lnTo>
                    <a:pt x="354" y="695"/>
                  </a:lnTo>
                  <a:lnTo>
                    <a:pt x="356" y="693"/>
                  </a:lnTo>
                  <a:lnTo>
                    <a:pt x="359" y="693"/>
                  </a:lnTo>
                  <a:lnTo>
                    <a:pt x="362" y="692"/>
                  </a:lnTo>
                  <a:lnTo>
                    <a:pt x="513" y="692"/>
                  </a:lnTo>
                  <a:lnTo>
                    <a:pt x="515" y="693"/>
                  </a:lnTo>
                  <a:lnTo>
                    <a:pt x="519" y="693"/>
                  </a:lnTo>
                  <a:lnTo>
                    <a:pt x="521" y="695"/>
                  </a:lnTo>
                  <a:lnTo>
                    <a:pt x="523" y="696"/>
                  </a:lnTo>
                  <a:lnTo>
                    <a:pt x="525" y="699"/>
                  </a:lnTo>
                  <a:lnTo>
                    <a:pt x="526" y="702"/>
                  </a:lnTo>
                  <a:lnTo>
                    <a:pt x="528" y="704"/>
                  </a:lnTo>
                  <a:lnTo>
                    <a:pt x="528" y="708"/>
                  </a:lnTo>
                  <a:lnTo>
                    <a:pt x="528" y="710"/>
                  </a:lnTo>
                  <a:lnTo>
                    <a:pt x="526" y="713"/>
                  </a:lnTo>
                  <a:lnTo>
                    <a:pt x="525" y="716"/>
                  </a:lnTo>
                  <a:lnTo>
                    <a:pt x="523" y="718"/>
                  </a:lnTo>
                  <a:lnTo>
                    <a:pt x="521" y="720"/>
                  </a:lnTo>
                  <a:lnTo>
                    <a:pt x="519" y="721"/>
                  </a:lnTo>
                  <a:lnTo>
                    <a:pt x="515" y="722"/>
                  </a:lnTo>
                  <a:lnTo>
                    <a:pt x="513" y="722"/>
                  </a:lnTo>
                  <a:close/>
                  <a:moveTo>
                    <a:pt x="312" y="326"/>
                  </a:moveTo>
                  <a:lnTo>
                    <a:pt x="237" y="402"/>
                  </a:lnTo>
                  <a:lnTo>
                    <a:pt x="232" y="405"/>
                  </a:lnTo>
                  <a:lnTo>
                    <a:pt x="226" y="406"/>
                  </a:lnTo>
                  <a:lnTo>
                    <a:pt x="220" y="405"/>
                  </a:lnTo>
                  <a:lnTo>
                    <a:pt x="216" y="402"/>
                  </a:lnTo>
                  <a:lnTo>
                    <a:pt x="200" y="387"/>
                  </a:lnTo>
                  <a:lnTo>
                    <a:pt x="199" y="385"/>
                  </a:lnTo>
                  <a:lnTo>
                    <a:pt x="198" y="381"/>
                  </a:lnTo>
                  <a:lnTo>
                    <a:pt x="197" y="379"/>
                  </a:lnTo>
                  <a:lnTo>
                    <a:pt x="197" y="376"/>
                  </a:lnTo>
                  <a:lnTo>
                    <a:pt x="197" y="373"/>
                  </a:lnTo>
                  <a:lnTo>
                    <a:pt x="198" y="370"/>
                  </a:lnTo>
                  <a:lnTo>
                    <a:pt x="199" y="368"/>
                  </a:lnTo>
                  <a:lnTo>
                    <a:pt x="200" y="365"/>
                  </a:lnTo>
                  <a:lnTo>
                    <a:pt x="203" y="363"/>
                  </a:lnTo>
                  <a:lnTo>
                    <a:pt x="206" y="362"/>
                  </a:lnTo>
                  <a:lnTo>
                    <a:pt x="208" y="361"/>
                  </a:lnTo>
                  <a:lnTo>
                    <a:pt x="211" y="361"/>
                  </a:lnTo>
                  <a:lnTo>
                    <a:pt x="214" y="361"/>
                  </a:lnTo>
                  <a:lnTo>
                    <a:pt x="217" y="362"/>
                  </a:lnTo>
                  <a:lnTo>
                    <a:pt x="219" y="363"/>
                  </a:lnTo>
                  <a:lnTo>
                    <a:pt x="221" y="365"/>
                  </a:lnTo>
                  <a:lnTo>
                    <a:pt x="226" y="370"/>
                  </a:lnTo>
                  <a:lnTo>
                    <a:pt x="290" y="306"/>
                  </a:lnTo>
                  <a:lnTo>
                    <a:pt x="294" y="303"/>
                  </a:lnTo>
                  <a:lnTo>
                    <a:pt x="296" y="302"/>
                  </a:lnTo>
                  <a:lnTo>
                    <a:pt x="298" y="301"/>
                  </a:lnTo>
                  <a:lnTo>
                    <a:pt x="302" y="301"/>
                  </a:lnTo>
                  <a:lnTo>
                    <a:pt x="304" y="301"/>
                  </a:lnTo>
                  <a:lnTo>
                    <a:pt x="307" y="302"/>
                  </a:lnTo>
                  <a:lnTo>
                    <a:pt x="310" y="303"/>
                  </a:lnTo>
                  <a:lnTo>
                    <a:pt x="312" y="306"/>
                  </a:lnTo>
                  <a:lnTo>
                    <a:pt x="314" y="308"/>
                  </a:lnTo>
                  <a:lnTo>
                    <a:pt x="315" y="310"/>
                  </a:lnTo>
                  <a:lnTo>
                    <a:pt x="316" y="312"/>
                  </a:lnTo>
                  <a:lnTo>
                    <a:pt x="316" y="316"/>
                  </a:lnTo>
                  <a:lnTo>
                    <a:pt x="316" y="319"/>
                  </a:lnTo>
                  <a:lnTo>
                    <a:pt x="315" y="321"/>
                  </a:lnTo>
                  <a:lnTo>
                    <a:pt x="314" y="324"/>
                  </a:lnTo>
                  <a:lnTo>
                    <a:pt x="312" y="326"/>
                  </a:lnTo>
                  <a:close/>
                  <a:moveTo>
                    <a:pt x="312" y="477"/>
                  </a:moveTo>
                  <a:lnTo>
                    <a:pt x="237" y="552"/>
                  </a:lnTo>
                  <a:lnTo>
                    <a:pt x="232" y="555"/>
                  </a:lnTo>
                  <a:lnTo>
                    <a:pt x="226" y="556"/>
                  </a:lnTo>
                  <a:lnTo>
                    <a:pt x="220" y="555"/>
                  </a:lnTo>
                  <a:lnTo>
                    <a:pt x="216" y="552"/>
                  </a:lnTo>
                  <a:lnTo>
                    <a:pt x="200" y="537"/>
                  </a:lnTo>
                  <a:lnTo>
                    <a:pt x="199" y="535"/>
                  </a:lnTo>
                  <a:lnTo>
                    <a:pt x="198" y="533"/>
                  </a:lnTo>
                  <a:lnTo>
                    <a:pt x="197" y="529"/>
                  </a:lnTo>
                  <a:lnTo>
                    <a:pt x="197" y="527"/>
                  </a:lnTo>
                  <a:lnTo>
                    <a:pt x="197" y="524"/>
                  </a:lnTo>
                  <a:lnTo>
                    <a:pt x="198" y="521"/>
                  </a:lnTo>
                  <a:lnTo>
                    <a:pt x="199" y="518"/>
                  </a:lnTo>
                  <a:lnTo>
                    <a:pt x="200" y="516"/>
                  </a:lnTo>
                  <a:lnTo>
                    <a:pt x="203" y="514"/>
                  </a:lnTo>
                  <a:lnTo>
                    <a:pt x="206" y="512"/>
                  </a:lnTo>
                  <a:lnTo>
                    <a:pt x="208" y="512"/>
                  </a:lnTo>
                  <a:lnTo>
                    <a:pt x="211" y="511"/>
                  </a:lnTo>
                  <a:lnTo>
                    <a:pt x="214" y="512"/>
                  </a:lnTo>
                  <a:lnTo>
                    <a:pt x="217" y="512"/>
                  </a:lnTo>
                  <a:lnTo>
                    <a:pt x="219" y="514"/>
                  </a:lnTo>
                  <a:lnTo>
                    <a:pt x="221" y="516"/>
                  </a:lnTo>
                  <a:lnTo>
                    <a:pt x="226" y="520"/>
                  </a:lnTo>
                  <a:lnTo>
                    <a:pt x="290" y="456"/>
                  </a:lnTo>
                  <a:lnTo>
                    <a:pt x="294" y="454"/>
                  </a:lnTo>
                  <a:lnTo>
                    <a:pt x="296" y="452"/>
                  </a:lnTo>
                  <a:lnTo>
                    <a:pt x="298" y="451"/>
                  </a:lnTo>
                  <a:lnTo>
                    <a:pt x="302" y="451"/>
                  </a:lnTo>
                  <a:lnTo>
                    <a:pt x="304" y="451"/>
                  </a:lnTo>
                  <a:lnTo>
                    <a:pt x="307" y="452"/>
                  </a:lnTo>
                  <a:lnTo>
                    <a:pt x="310" y="454"/>
                  </a:lnTo>
                  <a:lnTo>
                    <a:pt x="312" y="456"/>
                  </a:lnTo>
                  <a:lnTo>
                    <a:pt x="314" y="458"/>
                  </a:lnTo>
                  <a:lnTo>
                    <a:pt x="315" y="460"/>
                  </a:lnTo>
                  <a:lnTo>
                    <a:pt x="316" y="464"/>
                  </a:lnTo>
                  <a:lnTo>
                    <a:pt x="316" y="466"/>
                  </a:lnTo>
                  <a:lnTo>
                    <a:pt x="316" y="469"/>
                  </a:lnTo>
                  <a:lnTo>
                    <a:pt x="315" y="472"/>
                  </a:lnTo>
                  <a:lnTo>
                    <a:pt x="314" y="475"/>
                  </a:lnTo>
                  <a:lnTo>
                    <a:pt x="312" y="477"/>
                  </a:lnTo>
                  <a:close/>
                  <a:moveTo>
                    <a:pt x="164" y="236"/>
                  </a:moveTo>
                  <a:lnTo>
                    <a:pt x="162" y="237"/>
                  </a:lnTo>
                  <a:lnTo>
                    <a:pt x="158" y="238"/>
                  </a:lnTo>
                  <a:lnTo>
                    <a:pt x="157" y="238"/>
                  </a:lnTo>
                  <a:lnTo>
                    <a:pt x="155" y="238"/>
                  </a:lnTo>
                  <a:lnTo>
                    <a:pt x="153" y="239"/>
                  </a:lnTo>
                  <a:lnTo>
                    <a:pt x="151" y="239"/>
                  </a:lnTo>
                  <a:lnTo>
                    <a:pt x="151" y="180"/>
                  </a:lnTo>
                  <a:lnTo>
                    <a:pt x="217" y="180"/>
                  </a:lnTo>
                  <a:lnTo>
                    <a:pt x="214" y="188"/>
                  </a:lnTo>
                  <a:lnTo>
                    <a:pt x="208" y="197"/>
                  </a:lnTo>
                  <a:lnTo>
                    <a:pt x="203" y="205"/>
                  </a:lnTo>
                  <a:lnTo>
                    <a:pt x="197" y="212"/>
                  </a:lnTo>
                  <a:lnTo>
                    <a:pt x="190" y="220"/>
                  </a:lnTo>
                  <a:lnTo>
                    <a:pt x="182" y="225"/>
                  </a:lnTo>
                  <a:lnTo>
                    <a:pt x="173" y="231"/>
                  </a:lnTo>
                  <a:lnTo>
                    <a:pt x="164" y="236"/>
                  </a:lnTo>
                  <a:close/>
                  <a:moveTo>
                    <a:pt x="121" y="166"/>
                  </a:moveTo>
                  <a:lnTo>
                    <a:pt x="121" y="256"/>
                  </a:lnTo>
                  <a:lnTo>
                    <a:pt x="121" y="601"/>
                  </a:lnTo>
                  <a:lnTo>
                    <a:pt x="31" y="601"/>
                  </a:lnTo>
                  <a:lnTo>
                    <a:pt x="31" y="135"/>
                  </a:lnTo>
                  <a:lnTo>
                    <a:pt x="31" y="125"/>
                  </a:lnTo>
                  <a:lnTo>
                    <a:pt x="33" y="115"/>
                  </a:lnTo>
                  <a:lnTo>
                    <a:pt x="35" y="105"/>
                  </a:lnTo>
                  <a:lnTo>
                    <a:pt x="39" y="94"/>
                  </a:lnTo>
                  <a:lnTo>
                    <a:pt x="43" y="85"/>
                  </a:lnTo>
                  <a:lnTo>
                    <a:pt x="48" y="77"/>
                  </a:lnTo>
                  <a:lnTo>
                    <a:pt x="53" y="68"/>
                  </a:lnTo>
                  <a:lnTo>
                    <a:pt x="60" y="62"/>
                  </a:lnTo>
                  <a:lnTo>
                    <a:pt x="67" y="55"/>
                  </a:lnTo>
                  <a:lnTo>
                    <a:pt x="75" y="48"/>
                  </a:lnTo>
                  <a:lnTo>
                    <a:pt x="83" y="42"/>
                  </a:lnTo>
                  <a:lnTo>
                    <a:pt x="92" y="38"/>
                  </a:lnTo>
                  <a:lnTo>
                    <a:pt x="101" y="35"/>
                  </a:lnTo>
                  <a:lnTo>
                    <a:pt x="110" y="32"/>
                  </a:lnTo>
                  <a:lnTo>
                    <a:pt x="120" y="30"/>
                  </a:lnTo>
                  <a:lnTo>
                    <a:pt x="129" y="30"/>
                  </a:lnTo>
                  <a:lnTo>
                    <a:pt x="132" y="30"/>
                  </a:lnTo>
                  <a:lnTo>
                    <a:pt x="135" y="30"/>
                  </a:lnTo>
                  <a:lnTo>
                    <a:pt x="150" y="36"/>
                  </a:lnTo>
                  <a:lnTo>
                    <a:pt x="164" y="41"/>
                  </a:lnTo>
                  <a:lnTo>
                    <a:pt x="176" y="48"/>
                  </a:lnTo>
                  <a:lnTo>
                    <a:pt x="188" y="56"/>
                  </a:lnTo>
                  <a:lnTo>
                    <a:pt x="197" y="63"/>
                  </a:lnTo>
                  <a:lnTo>
                    <a:pt x="205" y="71"/>
                  </a:lnTo>
                  <a:lnTo>
                    <a:pt x="210" y="80"/>
                  </a:lnTo>
                  <a:lnTo>
                    <a:pt x="216" y="88"/>
                  </a:lnTo>
                  <a:lnTo>
                    <a:pt x="220" y="99"/>
                  </a:lnTo>
                  <a:lnTo>
                    <a:pt x="224" y="110"/>
                  </a:lnTo>
                  <a:lnTo>
                    <a:pt x="226" y="123"/>
                  </a:lnTo>
                  <a:lnTo>
                    <a:pt x="226" y="135"/>
                  </a:lnTo>
                  <a:lnTo>
                    <a:pt x="226" y="143"/>
                  </a:lnTo>
                  <a:lnTo>
                    <a:pt x="225" y="150"/>
                  </a:lnTo>
                  <a:lnTo>
                    <a:pt x="136" y="150"/>
                  </a:lnTo>
                  <a:lnTo>
                    <a:pt x="133" y="151"/>
                  </a:lnTo>
                  <a:lnTo>
                    <a:pt x="130" y="151"/>
                  </a:lnTo>
                  <a:lnTo>
                    <a:pt x="128" y="153"/>
                  </a:lnTo>
                  <a:lnTo>
                    <a:pt x="125" y="154"/>
                  </a:lnTo>
                  <a:lnTo>
                    <a:pt x="123" y="156"/>
                  </a:lnTo>
                  <a:lnTo>
                    <a:pt x="122" y="160"/>
                  </a:lnTo>
                  <a:lnTo>
                    <a:pt x="121" y="162"/>
                  </a:lnTo>
                  <a:lnTo>
                    <a:pt x="121" y="166"/>
                  </a:lnTo>
                  <a:close/>
                  <a:moveTo>
                    <a:pt x="587" y="0"/>
                  </a:moveTo>
                  <a:lnTo>
                    <a:pt x="136" y="0"/>
                  </a:lnTo>
                  <a:lnTo>
                    <a:pt x="136" y="0"/>
                  </a:lnTo>
                  <a:lnTo>
                    <a:pt x="135" y="0"/>
                  </a:lnTo>
                  <a:lnTo>
                    <a:pt x="132" y="0"/>
                  </a:lnTo>
                  <a:lnTo>
                    <a:pt x="129" y="0"/>
                  </a:lnTo>
                  <a:lnTo>
                    <a:pt x="116" y="1"/>
                  </a:lnTo>
                  <a:lnTo>
                    <a:pt x="104" y="2"/>
                  </a:lnTo>
                  <a:lnTo>
                    <a:pt x="92" y="5"/>
                  </a:lnTo>
                  <a:lnTo>
                    <a:pt x="80" y="11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1"/>
                  </a:lnTo>
                  <a:lnTo>
                    <a:pt x="39" y="40"/>
                  </a:lnTo>
                  <a:lnTo>
                    <a:pt x="31" y="49"/>
                  </a:lnTo>
                  <a:lnTo>
                    <a:pt x="23" y="59"/>
                  </a:lnTo>
                  <a:lnTo>
                    <a:pt x="16" y="71"/>
                  </a:lnTo>
                  <a:lnTo>
                    <a:pt x="10" y="83"/>
                  </a:lnTo>
                  <a:lnTo>
                    <a:pt x="6" y="95"/>
                  </a:lnTo>
                  <a:lnTo>
                    <a:pt x="4" y="108"/>
                  </a:lnTo>
                  <a:lnTo>
                    <a:pt x="1" y="121"/>
                  </a:lnTo>
                  <a:lnTo>
                    <a:pt x="0" y="135"/>
                  </a:lnTo>
                  <a:lnTo>
                    <a:pt x="0" y="617"/>
                  </a:lnTo>
                  <a:lnTo>
                    <a:pt x="1" y="620"/>
                  </a:lnTo>
                  <a:lnTo>
                    <a:pt x="1" y="623"/>
                  </a:lnTo>
                  <a:lnTo>
                    <a:pt x="4" y="625"/>
                  </a:lnTo>
                  <a:lnTo>
                    <a:pt x="5" y="627"/>
                  </a:lnTo>
                  <a:lnTo>
                    <a:pt x="7" y="630"/>
                  </a:lnTo>
                  <a:lnTo>
                    <a:pt x="9" y="631"/>
                  </a:lnTo>
                  <a:lnTo>
                    <a:pt x="13" y="632"/>
                  </a:lnTo>
                  <a:lnTo>
                    <a:pt x="16" y="632"/>
                  </a:lnTo>
                  <a:lnTo>
                    <a:pt x="121" y="632"/>
                  </a:lnTo>
                  <a:lnTo>
                    <a:pt x="121" y="888"/>
                  </a:lnTo>
                  <a:lnTo>
                    <a:pt x="121" y="891"/>
                  </a:lnTo>
                  <a:lnTo>
                    <a:pt x="122" y="894"/>
                  </a:lnTo>
                  <a:lnTo>
                    <a:pt x="123" y="896"/>
                  </a:lnTo>
                  <a:lnTo>
                    <a:pt x="125" y="898"/>
                  </a:lnTo>
                  <a:lnTo>
                    <a:pt x="128" y="901"/>
                  </a:lnTo>
                  <a:lnTo>
                    <a:pt x="130" y="902"/>
                  </a:lnTo>
                  <a:lnTo>
                    <a:pt x="133" y="903"/>
                  </a:lnTo>
                  <a:lnTo>
                    <a:pt x="136" y="903"/>
                  </a:lnTo>
                  <a:lnTo>
                    <a:pt x="587" y="903"/>
                  </a:lnTo>
                  <a:lnTo>
                    <a:pt x="591" y="903"/>
                  </a:lnTo>
                  <a:lnTo>
                    <a:pt x="593" y="902"/>
                  </a:lnTo>
                  <a:lnTo>
                    <a:pt x="596" y="901"/>
                  </a:lnTo>
                  <a:lnTo>
                    <a:pt x="599" y="898"/>
                  </a:lnTo>
                  <a:lnTo>
                    <a:pt x="600" y="896"/>
                  </a:lnTo>
                  <a:lnTo>
                    <a:pt x="602" y="894"/>
                  </a:lnTo>
                  <a:lnTo>
                    <a:pt x="602" y="891"/>
                  </a:lnTo>
                  <a:lnTo>
                    <a:pt x="603" y="888"/>
                  </a:lnTo>
                  <a:lnTo>
                    <a:pt x="603" y="269"/>
                  </a:lnTo>
                  <a:lnTo>
                    <a:pt x="615" y="267"/>
                  </a:lnTo>
                  <a:lnTo>
                    <a:pt x="627" y="264"/>
                  </a:lnTo>
                  <a:lnTo>
                    <a:pt x="638" y="259"/>
                  </a:lnTo>
                  <a:lnTo>
                    <a:pt x="648" y="255"/>
                  </a:lnTo>
                  <a:lnTo>
                    <a:pt x="660" y="248"/>
                  </a:lnTo>
                  <a:lnTo>
                    <a:pt x="670" y="241"/>
                  </a:lnTo>
                  <a:lnTo>
                    <a:pt x="679" y="232"/>
                  </a:lnTo>
                  <a:lnTo>
                    <a:pt x="687" y="224"/>
                  </a:lnTo>
                  <a:lnTo>
                    <a:pt x="695" y="214"/>
                  </a:lnTo>
                  <a:lnTo>
                    <a:pt x="703" y="204"/>
                  </a:lnTo>
                  <a:lnTo>
                    <a:pt x="708" y="194"/>
                  </a:lnTo>
                  <a:lnTo>
                    <a:pt x="714" y="182"/>
                  </a:lnTo>
                  <a:lnTo>
                    <a:pt x="717" y="171"/>
                  </a:lnTo>
                  <a:lnTo>
                    <a:pt x="721" y="160"/>
                  </a:lnTo>
                  <a:lnTo>
                    <a:pt x="723" y="147"/>
                  </a:lnTo>
                  <a:lnTo>
                    <a:pt x="723" y="135"/>
                  </a:lnTo>
                  <a:lnTo>
                    <a:pt x="723" y="121"/>
                  </a:lnTo>
                  <a:lnTo>
                    <a:pt x="721" y="109"/>
                  </a:lnTo>
                  <a:lnTo>
                    <a:pt x="717" y="97"/>
                  </a:lnTo>
                  <a:lnTo>
                    <a:pt x="712" y="84"/>
                  </a:lnTo>
                  <a:lnTo>
                    <a:pt x="706" y="72"/>
                  </a:lnTo>
                  <a:lnTo>
                    <a:pt x="699" y="60"/>
                  </a:lnTo>
                  <a:lnTo>
                    <a:pt x="691" y="50"/>
                  </a:lnTo>
                  <a:lnTo>
                    <a:pt x="682" y="40"/>
                  </a:lnTo>
                  <a:lnTo>
                    <a:pt x="672" y="32"/>
                  </a:lnTo>
                  <a:lnTo>
                    <a:pt x="662" y="23"/>
                  </a:lnTo>
                  <a:lnTo>
                    <a:pt x="651" y="16"/>
                  </a:lnTo>
                  <a:lnTo>
                    <a:pt x="638" y="11"/>
                  </a:lnTo>
                  <a:lnTo>
                    <a:pt x="627" y="6"/>
                  </a:lnTo>
                  <a:lnTo>
                    <a:pt x="613" y="3"/>
                  </a:lnTo>
                  <a:lnTo>
                    <a:pt x="601" y="1"/>
                  </a:lnTo>
                  <a:lnTo>
                    <a:pt x="587" y="0"/>
                  </a:lnTo>
                  <a:lnTo>
                    <a:pt x="58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605">
              <a:extLst>
                <a:ext uri="{FF2B5EF4-FFF2-40B4-BE49-F238E27FC236}">
                  <a16:creationId xmlns:a16="http://schemas.microsoft.com/office/drawing/2014/main" id="{54BDD7CA-75ED-4541-B2F7-331DDC5DED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0" y="4722813"/>
              <a:ext cx="66675" cy="128588"/>
            </a:xfrm>
            <a:custGeom>
              <a:avLst/>
              <a:gdLst>
                <a:gd name="T0" fmla="*/ 123 w 210"/>
                <a:gd name="T1" fmla="*/ 1 h 407"/>
                <a:gd name="T2" fmla="*/ 101 w 210"/>
                <a:gd name="T3" fmla="*/ 8 h 407"/>
                <a:gd name="T4" fmla="*/ 82 w 210"/>
                <a:gd name="T5" fmla="*/ 21 h 407"/>
                <a:gd name="T6" fmla="*/ 67 w 210"/>
                <a:gd name="T7" fmla="*/ 37 h 407"/>
                <a:gd name="T8" fmla="*/ 50 w 210"/>
                <a:gd name="T9" fmla="*/ 47 h 407"/>
                <a:gd name="T10" fmla="*/ 33 w 210"/>
                <a:gd name="T11" fmla="*/ 54 h 407"/>
                <a:gd name="T12" fmla="*/ 23 w 210"/>
                <a:gd name="T13" fmla="*/ 61 h 407"/>
                <a:gd name="T14" fmla="*/ 14 w 210"/>
                <a:gd name="T15" fmla="*/ 70 h 407"/>
                <a:gd name="T16" fmla="*/ 7 w 210"/>
                <a:gd name="T17" fmla="*/ 81 h 407"/>
                <a:gd name="T18" fmla="*/ 2 w 210"/>
                <a:gd name="T19" fmla="*/ 95 h 407"/>
                <a:gd name="T20" fmla="*/ 0 w 210"/>
                <a:gd name="T21" fmla="*/ 110 h 407"/>
                <a:gd name="T22" fmla="*/ 0 w 210"/>
                <a:gd name="T23" fmla="*/ 393 h 407"/>
                <a:gd name="T24" fmla="*/ 1 w 210"/>
                <a:gd name="T25" fmla="*/ 398 h 407"/>
                <a:gd name="T26" fmla="*/ 3 w 210"/>
                <a:gd name="T27" fmla="*/ 403 h 407"/>
                <a:gd name="T28" fmla="*/ 9 w 210"/>
                <a:gd name="T29" fmla="*/ 406 h 407"/>
                <a:gd name="T30" fmla="*/ 14 w 210"/>
                <a:gd name="T31" fmla="*/ 407 h 407"/>
                <a:gd name="T32" fmla="*/ 20 w 210"/>
                <a:gd name="T33" fmla="*/ 406 h 407"/>
                <a:gd name="T34" fmla="*/ 24 w 210"/>
                <a:gd name="T35" fmla="*/ 403 h 407"/>
                <a:gd name="T36" fmla="*/ 28 w 210"/>
                <a:gd name="T37" fmla="*/ 398 h 407"/>
                <a:gd name="T38" fmla="*/ 29 w 210"/>
                <a:gd name="T39" fmla="*/ 393 h 407"/>
                <a:gd name="T40" fmla="*/ 30 w 210"/>
                <a:gd name="T41" fmla="*/ 110 h 407"/>
                <a:gd name="T42" fmla="*/ 35 w 210"/>
                <a:gd name="T43" fmla="*/ 95 h 407"/>
                <a:gd name="T44" fmla="*/ 42 w 210"/>
                <a:gd name="T45" fmla="*/ 84 h 407"/>
                <a:gd name="T46" fmla="*/ 54 w 210"/>
                <a:gd name="T47" fmla="*/ 78 h 407"/>
                <a:gd name="T48" fmla="*/ 59 w 210"/>
                <a:gd name="T49" fmla="*/ 331 h 407"/>
                <a:gd name="T50" fmla="*/ 210 w 210"/>
                <a:gd name="T51" fmla="*/ 60 h 407"/>
                <a:gd name="T52" fmla="*/ 209 w 210"/>
                <a:gd name="T53" fmla="*/ 49 h 407"/>
                <a:gd name="T54" fmla="*/ 203 w 210"/>
                <a:gd name="T55" fmla="*/ 39 h 407"/>
                <a:gd name="T56" fmla="*/ 186 w 210"/>
                <a:gd name="T57" fmla="*/ 20 h 407"/>
                <a:gd name="T58" fmla="*/ 162 w 210"/>
                <a:gd name="T59" fmla="*/ 5 h 407"/>
                <a:gd name="T60" fmla="*/ 149 w 210"/>
                <a:gd name="T61" fmla="*/ 1 h 407"/>
                <a:gd name="T62" fmla="*/ 135 w 210"/>
                <a:gd name="T6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0" h="407">
                  <a:moveTo>
                    <a:pt x="135" y="0"/>
                  </a:moveTo>
                  <a:lnTo>
                    <a:pt x="123" y="1"/>
                  </a:lnTo>
                  <a:lnTo>
                    <a:pt x="111" y="3"/>
                  </a:lnTo>
                  <a:lnTo>
                    <a:pt x="101" y="8"/>
                  </a:lnTo>
                  <a:lnTo>
                    <a:pt x="91" y="14"/>
                  </a:lnTo>
                  <a:lnTo>
                    <a:pt x="82" y="21"/>
                  </a:lnTo>
                  <a:lnTo>
                    <a:pt x="74" y="29"/>
                  </a:lnTo>
                  <a:lnTo>
                    <a:pt x="67" y="37"/>
                  </a:lnTo>
                  <a:lnTo>
                    <a:pt x="63" y="45"/>
                  </a:lnTo>
                  <a:lnTo>
                    <a:pt x="50" y="47"/>
                  </a:lnTo>
                  <a:lnTo>
                    <a:pt x="39" y="52"/>
                  </a:lnTo>
                  <a:lnTo>
                    <a:pt x="33" y="54"/>
                  </a:lnTo>
                  <a:lnTo>
                    <a:pt x="28" y="57"/>
                  </a:lnTo>
                  <a:lnTo>
                    <a:pt x="23" y="61"/>
                  </a:lnTo>
                  <a:lnTo>
                    <a:pt x="19" y="65"/>
                  </a:lnTo>
                  <a:lnTo>
                    <a:pt x="14" y="70"/>
                  </a:lnTo>
                  <a:lnTo>
                    <a:pt x="11" y="75"/>
                  </a:lnTo>
                  <a:lnTo>
                    <a:pt x="7" y="81"/>
                  </a:lnTo>
                  <a:lnTo>
                    <a:pt x="4" y="88"/>
                  </a:lnTo>
                  <a:lnTo>
                    <a:pt x="2" y="95"/>
                  </a:lnTo>
                  <a:lnTo>
                    <a:pt x="1" y="102"/>
                  </a:lnTo>
                  <a:lnTo>
                    <a:pt x="0" y="110"/>
                  </a:lnTo>
                  <a:lnTo>
                    <a:pt x="0" y="119"/>
                  </a:lnTo>
                  <a:lnTo>
                    <a:pt x="0" y="393"/>
                  </a:lnTo>
                  <a:lnTo>
                    <a:pt x="0" y="395"/>
                  </a:lnTo>
                  <a:lnTo>
                    <a:pt x="1" y="398"/>
                  </a:lnTo>
                  <a:lnTo>
                    <a:pt x="2" y="401"/>
                  </a:lnTo>
                  <a:lnTo>
                    <a:pt x="3" y="403"/>
                  </a:lnTo>
                  <a:lnTo>
                    <a:pt x="5" y="405"/>
                  </a:lnTo>
                  <a:lnTo>
                    <a:pt x="9" y="406"/>
                  </a:lnTo>
                  <a:lnTo>
                    <a:pt x="11" y="407"/>
                  </a:lnTo>
                  <a:lnTo>
                    <a:pt x="14" y="407"/>
                  </a:lnTo>
                  <a:lnTo>
                    <a:pt x="18" y="407"/>
                  </a:lnTo>
                  <a:lnTo>
                    <a:pt x="20" y="406"/>
                  </a:lnTo>
                  <a:lnTo>
                    <a:pt x="22" y="405"/>
                  </a:lnTo>
                  <a:lnTo>
                    <a:pt x="24" y="403"/>
                  </a:lnTo>
                  <a:lnTo>
                    <a:pt x="27" y="401"/>
                  </a:lnTo>
                  <a:lnTo>
                    <a:pt x="28" y="398"/>
                  </a:lnTo>
                  <a:lnTo>
                    <a:pt x="29" y="395"/>
                  </a:lnTo>
                  <a:lnTo>
                    <a:pt x="29" y="393"/>
                  </a:lnTo>
                  <a:lnTo>
                    <a:pt x="29" y="119"/>
                  </a:lnTo>
                  <a:lnTo>
                    <a:pt x="30" y="110"/>
                  </a:lnTo>
                  <a:lnTo>
                    <a:pt x="31" y="101"/>
                  </a:lnTo>
                  <a:lnTo>
                    <a:pt x="35" y="95"/>
                  </a:lnTo>
                  <a:lnTo>
                    <a:pt x="38" y="89"/>
                  </a:lnTo>
                  <a:lnTo>
                    <a:pt x="42" y="84"/>
                  </a:lnTo>
                  <a:lnTo>
                    <a:pt x="48" y="81"/>
                  </a:lnTo>
                  <a:lnTo>
                    <a:pt x="54" y="78"/>
                  </a:lnTo>
                  <a:lnTo>
                    <a:pt x="59" y="76"/>
                  </a:lnTo>
                  <a:lnTo>
                    <a:pt x="59" y="331"/>
                  </a:lnTo>
                  <a:lnTo>
                    <a:pt x="210" y="331"/>
                  </a:lnTo>
                  <a:lnTo>
                    <a:pt x="210" y="60"/>
                  </a:lnTo>
                  <a:lnTo>
                    <a:pt x="210" y="55"/>
                  </a:lnTo>
                  <a:lnTo>
                    <a:pt x="209" y="49"/>
                  </a:lnTo>
                  <a:lnTo>
                    <a:pt x="206" y="45"/>
                  </a:lnTo>
                  <a:lnTo>
                    <a:pt x="203" y="39"/>
                  </a:lnTo>
                  <a:lnTo>
                    <a:pt x="196" y="29"/>
                  </a:lnTo>
                  <a:lnTo>
                    <a:pt x="186" y="20"/>
                  </a:lnTo>
                  <a:lnTo>
                    <a:pt x="175" y="12"/>
                  </a:lnTo>
                  <a:lnTo>
                    <a:pt x="162" y="5"/>
                  </a:lnTo>
                  <a:lnTo>
                    <a:pt x="155" y="3"/>
                  </a:lnTo>
                  <a:lnTo>
                    <a:pt x="149" y="1"/>
                  </a:lnTo>
                  <a:lnTo>
                    <a:pt x="142" y="0"/>
                  </a:lnTo>
                  <a:lnTo>
                    <a:pt x="135" y="0"/>
                  </a:lnTo>
                  <a:lnTo>
                    <a:pt x="1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606">
              <a:extLst>
                <a:ext uri="{FF2B5EF4-FFF2-40B4-BE49-F238E27FC236}">
                  <a16:creationId xmlns:a16="http://schemas.microsoft.com/office/drawing/2014/main" id="{59792359-3982-4936-A5B1-24C5A94FF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8050" y="4913313"/>
              <a:ext cx="47625" cy="28575"/>
            </a:xfrm>
            <a:custGeom>
              <a:avLst/>
              <a:gdLst>
                <a:gd name="T0" fmla="*/ 0 w 151"/>
                <a:gd name="T1" fmla="*/ 14 h 90"/>
                <a:gd name="T2" fmla="*/ 0 w 151"/>
                <a:gd name="T3" fmla="*/ 22 h 90"/>
                <a:gd name="T4" fmla="*/ 2 w 151"/>
                <a:gd name="T5" fmla="*/ 29 h 90"/>
                <a:gd name="T6" fmla="*/ 4 w 151"/>
                <a:gd name="T7" fmla="*/ 37 h 90"/>
                <a:gd name="T8" fmla="*/ 6 w 151"/>
                <a:gd name="T9" fmla="*/ 44 h 90"/>
                <a:gd name="T10" fmla="*/ 9 w 151"/>
                <a:gd name="T11" fmla="*/ 50 h 90"/>
                <a:gd name="T12" fmla="*/ 14 w 151"/>
                <a:gd name="T13" fmla="*/ 56 h 90"/>
                <a:gd name="T14" fmla="*/ 18 w 151"/>
                <a:gd name="T15" fmla="*/ 62 h 90"/>
                <a:gd name="T16" fmla="*/ 23 w 151"/>
                <a:gd name="T17" fmla="*/ 67 h 90"/>
                <a:gd name="T18" fmla="*/ 29 w 151"/>
                <a:gd name="T19" fmla="*/ 72 h 90"/>
                <a:gd name="T20" fmla="*/ 34 w 151"/>
                <a:gd name="T21" fmla="*/ 76 h 90"/>
                <a:gd name="T22" fmla="*/ 40 w 151"/>
                <a:gd name="T23" fmla="*/ 81 h 90"/>
                <a:gd name="T24" fmla="*/ 47 w 151"/>
                <a:gd name="T25" fmla="*/ 84 h 90"/>
                <a:gd name="T26" fmla="*/ 54 w 151"/>
                <a:gd name="T27" fmla="*/ 87 h 90"/>
                <a:gd name="T28" fmla="*/ 61 w 151"/>
                <a:gd name="T29" fmla="*/ 89 h 90"/>
                <a:gd name="T30" fmla="*/ 68 w 151"/>
                <a:gd name="T31" fmla="*/ 90 h 90"/>
                <a:gd name="T32" fmla="*/ 76 w 151"/>
                <a:gd name="T33" fmla="*/ 90 h 90"/>
                <a:gd name="T34" fmla="*/ 83 w 151"/>
                <a:gd name="T35" fmla="*/ 90 h 90"/>
                <a:gd name="T36" fmla="*/ 90 w 151"/>
                <a:gd name="T37" fmla="*/ 89 h 90"/>
                <a:gd name="T38" fmla="*/ 96 w 151"/>
                <a:gd name="T39" fmla="*/ 87 h 90"/>
                <a:gd name="T40" fmla="*/ 103 w 151"/>
                <a:gd name="T41" fmla="*/ 83 h 90"/>
                <a:gd name="T42" fmla="*/ 109 w 151"/>
                <a:gd name="T43" fmla="*/ 80 h 90"/>
                <a:gd name="T44" fmla="*/ 116 w 151"/>
                <a:gd name="T45" fmla="*/ 76 h 90"/>
                <a:gd name="T46" fmla="*/ 121 w 151"/>
                <a:gd name="T47" fmla="*/ 71 h 90"/>
                <a:gd name="T48" fmla="*/ 127 w 151"/>
                <a:gd name="T49" fmla="*/ 65 h 90"/>
                <a:gd name="T50" fmla="*/ 131 w 151"/>
                <a:gd name="T51" fmla="*/ 60 h 90"/>
                <a:gd name="T52" fmla="*/ 137 w 151"/>
                <a:gd name="T53" fmla="*/ 53 h 90"/>
                <a:gd name="T54" fmla="*/ 140 w 151"/>
                <a:gd name="T55" fmla="*/ 45 h 90"/>
                <a:gd name="T56" fmla="*/ 144 w 151"/>
                <a:gd name="T57" fmla="*/ 37 h 90"/>
                <a:gd name="T58" fmla="*/ 147 w 151"/>
                <a:gd name="T59" fmla="*/ 29 h 90"/>
                <a:gd name="T60" fmla="*/ 150 w 151"/>
                <a:gd name="T61" fmla="*/ 20 h 90"/>
                <a:gd name="T62" fmla="*/ 151 w 151"/>
                <a:gd name="T63" fmla="*/ 10 h 90"/>
                <a:gd name="T64" fmla="*/ 151 w 151"/>
                <a:gd name="T65" fmla="*/ 0 h 90"/>
                <a:gd name="T66" fmla="*/ 0 w 151"/>
                <a:gd name="T67" fmla="*/ 0 h 90"/>
                <a:gd name="T68" fmla="*/ 0 w 151"/>
                <a:gd name="T69" fmla="*/ 1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1" h="90">
                  <a:moveTo>
                    <a:pt x="0" y="14"/>
                  </a:moveTo>
                  <a:lnTo>
                    <a:pt x="0" y="22"/>
                  </a:lnTo>
                  <a:lnTo>
                    <a:pt x="2" y="29"/>
                  </a:lnTo>
                  <a:lnTo>
                    <a:pt x="4" y="37"/>
                  </a:lnTo>
                  <a:lnTo>
                    <a:pt x="6" y="44"/>
                  </a:lnTo>
                  <a:lnTo>
                    <a:pt x="9" y="50"/>
                  </a:lnTo>
                  <a:lnTo>
                    <a:pt x="14" y="56"/>
                  </a:lnTo>
                  <a:lnTo>
                    <a:pt x="18" y="62"/>
                  </a:lnTo>
                  <a:lnTo>
                    <a:pt x="23" y="67"/>
                  </a:lnTo>
                  <a:lnTo>
                    <a:pt x="29" y="72"/>
                  </a:lnTo>
                  <a:lnTo>
                    <a:pt x="34" y="76"/>
                  </a:lnTo>
                  <a:lnTo>
                    <a:pt x="40" y="81"/>
                  </a:lnTo>
                  <a:lnTo>
                    <a:pt x="47" y="84"/>
                  </a:lnTo>
                  <a:lnTo>
                    <a:pt x="54" y="87"/>
                  </a:lnTo>
                  <a:lnTo>
                    <a:pt x="61" y="89"/>
                  </a:lnTo>
                  <a:lnTo>
                    <a:pt x="68" y="90"/>
                  </a:lnTo>
                  <a:lnTo>
                    <a:pt x="76" y="90"/>
                  </a:lnTo>
                  <a:lnTo>
                    <a:pt x="83" y="90"/>
                  </a:lnTo>
                  <a:lnTo>
                    <a:pt x="90" y="89"/>
                  </a:lnTo>
                  <a:lnTo>
                    <a:pt x="96" y="87"/>
                  </a:lnTo>
                  <a:lnTo>
                    <a:pt x="103" y="83"/>
                  </a:lnTo>
                  <a:lnTo>
                    <a:pt x="109" y="80"/>
                  </a:lnTo>
                  <a:lnTo>
                    <a:pt x="116" y="76"/>
                  </a:lnTo>
                  <a:lnTo>
                    <a:pt x="121" y="71"/>
                  </a:lnTo>
                  <a:lnTo>
                    <a:pt x="127" y="65"/>
                  </a:lnTo>
                  <a:lnTo>
                    <a:pt x="131" y="60"/>
                  </a:lnTo>
                  <a:lnTo>
                    <a:pt x="137" y="53"/>
                  </a:lnTo>
                  <a:lnTo>
                    <a:pt x="140" y="45"/>
                  </a:lnTo>
                  <a:lnTo>
                    <a:pt x="144" y="37"/>
                  </a:lnTo>
                  <a:lnTo>
                    <a:pt x="147" y="29"/>
                  </a:lnTo>
                  <a:lnTo>
                    <a:pt x="150" y="20"/>
                  </a:lnTo>
                  <a:lnTo>
                    <a:pt x="151" y="10"/>
                  </a:lnTo>
                  <a:lnTo>
                    <a:pt x="151" y="0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4607">
              <a:extLst>
                <a:ext uri="{FF2B5EF4-FFF2-40B4-BE49-F238E27FC236}">
                  <a16:creationId xmlns:a16="http://schemas.microsoft.com/office/drawing/2014/main" id="{4159683A-C3D6-4EC4-AD8B-00E7F35BC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8050" y="4837113"/>
              <a:ext cx="47625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02E12550-74C9-4149-B825-6536BFB2B7DB}"/>
              </a:ext>
            </a:extLst>
          </p:cNvPr>
          <p:cNvSpPr/>
          <p:nvPr/>
        </p:nvSpPr>
        <p:spPr>
          <a:xfrm flipH="1">
            <a:off x="1120546" y="2644480"/>
            <a:ext cx="3511192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400" b="1" dirty="0">
                <a:solidFill>
                  <a:srgbClr val="0730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IDEA TITLE- BASELINE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C2B5953-6ADE-467C-890A-DE466F672C5C}"/>
              </a:ext>
            </a:extLst>
          </p:cNvPr>
          <p:cNvGrpSpPr/>
          <p:nvPr/>
        </p:nvGrpSpPr>
        <p:grpSpPr>
          <a:xfrm>
            <a:off x="1120546" y="3244470"/>
            <a:ext cx="4103917" cy="98276"/>
            <a:chOff x="1120546" y="3285392"/>
            <a:chExt cx="4103917" cy="98276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9E00A80-2842-42F6-AAD5-C0184EF865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6023" y="3334530"/>
              <a:ext cx="4098440" cy="0"/>
            </a:xfrm>
            <a:prstGeom prst="line">
              <a:avLst/>
            </a:prstGeom>
            <a:ln>
              <a:solidFill>
                <a:srgbClr val="0730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F78C09B2-737D-4B49-B8AD-4146A463FCC0}"/>
                </a:ext>
              </a:extLst>
            </p:cNvPr>
            <p:cNvSpPr/>
            <p:nvPr/>
          </p:nvSpPr>
          <p:spPr>
            <a:xfrm rot="10800000" flipH="1">
              <a:off x="1120546" y="3285393"/>
              <a:ext cx="99056" cy="98275"/>
            </a:xfrm>
            <a:prstGeom prst="ellipse">
              <a:avLst/>
            </a:prstGeom>
            <a:solidFill>
              <a:srgbClr val="78E3DB"/>
            </a:solidFill>
            <a:ln>
              <a:solidFill>
                <a:srgbClr val="073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FBA0C387-52BF-4928-8F7E-438242D6AB5E}"/>
                </a:ext>
              </a:extLst>
            </p:cNvPr>
            <p:cNvSpPr/>
            <p:nvPr/>
          </p:nvSpPr>
          <p:spPr>
            <a:xfrm rot="10800000" flipH="1">
              <a:off x="2604059" y="3285392"/>
              <a:ext cx="99056" cy="98275"/>
            </a:xfrm>
            <a:prstGeom prst="ellipse">
              <a:avLst/>
            </a:prstGeom>
            <a:solidFill>
              <a:srgbClr val="78E3DB"/>
            </a:solidFill>
            <a:ln>
              <a:solidFill>
                <a:srgbClr val="073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782C2F0-DADC-4B3F-8C42-56623F0FD7C3}"/>
                </a:ext>
              </a:extLst>
            </p:cNvPr>
            <p:cNvSpPr/>
            <p:nvPr/>
          </p:nvSpPr>
          <p:spPr>
            <a:xfrm rot="10800000" flipH="1">
              <a:off x="4087569" y="3285392"/>
              <a:ext cx="99056" cy="98275"/>
            </a:xfrm>
            <a:prstGeom prst="ellipse">
              <a:avLst/>
            </a:prstGeom>
            <a:solidFill>
              <a:srgbClr val="78E3DB"/>
            </a:solidFill>
            <a:ln>
              <a:solidFill>
                <a:srgbClr val="073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35" name="Picture 34" descr="Logo, company name&#10;&#10;Description automatically generated">
            <a:extLst>
              <a:ext uri="{FF2B5EF4-FFF2-40B4-BE49-F238E27FC236}">
                <a16:creationId xmlns:a16="http://schemas.microsoft.com/office/drawing/2014/main" id="{F359ED07-E5D5-BE4C-809F-E54C429E520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742" y="28136"/>
            <a:ext cx="2557690" cy="127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69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37CAEB52-04EC-4500-85F2-89C08C8B9F27}"/>
              </a:ext>
            </a:extLst>
          </p:cNvPr>
          <p:cNvGrpSpPr/>
          <p:nvPr/>
        </p:nvGrpSpPr>
        <p:grpSpPr>
          <a:xfrm>
            <a:off x="515937" y="1844675"/>
            <a:ext cx="5180203" cy="4500563"/>
            <a:chOff x="515937" y="1844675"/>
            <a:chExt cx="5180203" cy="450056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677634C-24B8-43CC-94AB-119818425C28}"/>
                </a:ext>
              </a:extLst>
            </p:cNvPr>
            <p:cNvSpPr/>
            <p:nvPr/>
          </p:nvSpPr>
          <p:spPr>
            <a:xfrm>
              <a:off x="3055939" y="2149424"/>
              <a:ext cx="2640201" cy="3891064"/>
            </a:xfrm>
            <a:prstGeom prst="rect">
              <a:avLst/>
            </a:prstGeom>
            <a:solidFill>
              <a:srgbClr val="78E3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AC9FB5B-C9B3-475E-B8A7-91ABE202C8A4}"/>
                </a:ext>
              </a:extLst>
            </p:cNvPr>
            <p:cNvSpPr/>
            <p:nvPr/>
          </p:nvSpPr>
          <p:spPr>
            <a:xfrm>
              <a:off x="515937" y="1844675"/>
              <a:ext cx="3027363" cy="4500563"/>
            </a:xfrm>
            <a:prstGeom prst="rect">
              <a:avLst/>
            </a:prstGeom>
            <a:solidFill>
              <a:srgbClr val="0730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10" name="Picture 9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AF54DF28-55C7-41DD-B386-772A0AA31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121" y="2479214"/>
            <a:ext cx="4430768" cy="29538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8A3375-82A1-475C-8F2F-C48A79C58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Your Approach Towards Idea</a:t>
            </a:r>
          </a:p>
        </p:txBody>
      </p:sp>
      <p:pic>
        <p:nvPicPr>
          <p:cNvPr id="4" name="Picture 3" descr="A picture containing electronics, display&#10;&#10;Description automatically generated">
            <a:extLst>
              <a:ext uri="{FF2B5EF4-FFF2-40B4-BE49-F238E27FC236}">
                <a16:creationId xmlns:a16="http://schemas.microsoft.com/office/drawing/2014/main" id="{DF81C8D1-40DF-42DA-8051-9705A2B692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38" y="2361023"/>
            <a:ext cx="5715000" cy="33337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BA30984-C88B-42B9-B52B-9A8D8ACA8896}"/>
              </a:ext>
            </a:extLst>
          </p:cNvPr>
          <p:cNvSpPr/>
          <p:nvPr/>
        </p:nvSpPr>
        <p:spPr>
          <a:xfrm>
            <a:off x="7078664" y="2420888"/>
            <a:ext cx="4633911" cy="505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Approach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E30B133-08BF-4965-9DF5-C312B3ADCA52}"/>
              </a:ext>
            </a:extLst>
          </p:cNvPr>
          <p:cNvCxnSpPr>
            <a:cxnSpLocks/>
          </p:cNvCxnSpPr>
          <p:nvPr/>
        </p:nvCxnSpPr>
        <p:spPr>
          <a:xfrm>
            <a:off x="8520407" y="3865270"/>
            <a:ext cx="0" cy="117975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CC8768A-6E4E-4420-BC72-4A1D0C25AD07}"/>
              </a:ext>
            </a:extLst>
          </p:cNvPr>
          <p:cNvGrpSpPr/>
          <p:nvPr/>
        </p:nvGrpSpPr>
        <p:grpSpPr>
          <a:xfrm>
            <a:off x="8786853" y="3301476"/>
            <a:ext cx="3027359" cy="2074961"/>
            <a:chOff x="8756845" y="3965527"/>
            <a:chExt cx="3027359" cy="207496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5AE00CF-A709-464E-9AAA-D41D9CFE5E36}"/>
                </a:ext>
              </a:extLst>
            </p:cNvPr>
            <p:cNvSpPr/>
            <p:nvPr/>
          </p:nvSpPr>
          <p:spPr>
            <a:xfrm>
              <a:off x="8756845" y="4316939"/>
              <a:ext cx="3027359" cy="172354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just"/>
              <a:r>
                <a:rPr lang="en-US" sz="1400" b="0" i="0" dirty="0">
                  <a:solidFill>
                    <a:srgbClr val="222222"/>
                  </a:solidFill>
                  <a:effectLst/>
                  <a:latin typeface="Open Sans" panose="020B0606030504020204" pitchFamily="34" charset="0"/>
                </a:rPr>
                <a:t>The model works how humans summarize a given document by using an extractor agent to get the important sentences and then uses an abstractor-encoder-aligner-decoder-model-network and then rephrases these extracted sentences.</a:t>
              </a:r>
              <a:endPara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69913F3-D295-4C86-AB29-2E69C9B0D18E}"/>
                </a:ext>
              </a:extLst>
            </p:cNvPr>
            <p:cNvGrpSpPr/>
            <p:nvPr/>
          </p:nvGrpSpPr>
          <p:grpSpPr>
            <a:xfrm>
              <a:off x="8845649" y="3965527"/>
              <a:ext cx="280988" cy="280988"/>
              <a:chOff x="6445250" y="2535238"/>
              <a:chExt cx="280988" cy="280988"/>
            </a:xfrm>
            <a:solidFill>
              <a:srgbClr val="073061"/>
            </a:solidFill>
          </p:grpSpPr>
          <p:sp>
            <p:nvSpPr>
              <p:cNvPr id="25" name="Freeform 2270">
                <a:extLst>
                  <a:ext uri="{FF2B5EF4-FFF2-40B4-BE49-F238E27FC236}">
                    <a16:creationId xmlns:a16="http://schemas.microsoft.com/office/drawing/2014/main" id="{221F3147-B040-43CD-BD35-8181E66363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8913" y="2630488"/>
                <a:ext cx="93663" cy="173038"/>
              </a:xfrm>
              <a:custGeom>
                <a:avLst/>
                <a:gdLst>
                  <a:gd name="T0" fmla="*/ 0 w 292"/>
                  <a:gd name="T1" fmla="*/ 0 h 543"/>
                  <a:gd name="T2" fmla="*/ 147 w 292"/>
                  <a:gd name="T3" fmla="*/ 543 h 543"/>
                  <a:gd name="T4" fmla="*/ 292 w 292"/>
                  <a:gd name="T5" fmla="*/ 0 h 543"/>
                  <a:gd name="T6" fmla="*/ 0 w 292"/>
                  <a:gd name="T7" fmla="*/ 0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2" h="543">
                    <a:moveTo>
                      <a:pt x="0" y="0"/>
                    </a:moveTo>
                    <a:lnTo>
                      <a:pt x="147" y="543"/>
                    </a:lnTo>
                    <a:lnTo>
                      <a:pt x="29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2271">
                <a:extLst>
                  <a:ext uri="{FF2B5EF4-FFF2-40B4-BE49-F238E27FC236}">
                    <a16:creationId xmlns:a16="http://schemas.microsoft.com/office/drawing/2014/main" id="{1EDEC46C-46E9-454D-8451-C17F523AC6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2088" y="2544763"/>
                <a:ext cx="87313" cy="76200"/>
              </a:xfrm>
              <a:custGeom>
                <a:avLst/>
                <a:gdLst>
                  <a:gd name="T0" fmla="*/ 278 w 278"/>
                  <a:gd name="T1" fmla="*/ 242 h 242"/>
                  <a:gd name="T2" fmla="*/ 139 w 278"/>
                  <a:gd name="T3" fmla="*/ 0 h 242"/>
                  <a:gd name="T4" fmla="*/ 0 w 278"/>
                  <a:gd name="T5" fmla="*/ 242 h 242"/>
                  <a:gd name="T6" fmla="*/ 278 w 278"/>
                  <a:gd name="T7" fmla="*/ 242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8" h="242">
                    <a:moveTo>
                      <a:pt x="278" y="242"/>
                    </a:moveTo>
                    <a:lnTo>
                      <a:pt x="139" y="0"/>
                    </a:lnTo>
                    <a:lnTo>
                      <a:pt x="0" y="242"/>
                    </a:lnTo>
                    <a:lnTo>
                      <a:pt x="278" y="2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2272">
                <a:extLst>
                  <a:ext uri="{FF2B5EF4-FFF2-40B4-BE49-F238E27FC236}">
                    <a16:creationId xmlns:a16="http://schemas.microsoft.com/office/drawing/2014/main" id="{D8ACF949-A6F3-4D69-A8BE-7D95E7D007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1300" y="2535238"/>
                <a:ext cx="69850" cy="79375"/>
              </a:xfrm>
              <a:custGeom>
                <a:avLst/>
                <a:gdLst>
                  <a:gd name="T0" fmla="*/ 219 w 219"/>
                  <a:gd name="T1" fmla="*/ 0 h 248"/>
                  <a:gd name="T2" fmla="*/ 0 w 219"/>
                  <a:gd name="T3" fmla="*/ 0 h 248"/>
                  <a:gd name="T4" fmla="*/ 144 w 219"/>
                  <a:gd name="T5" fmla="*/ 248 h 248"/>
                  <a:gd name="T6" fmla="*/ 219 w 219"/>
                  <a:gd name="T7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9" h="248">
                    <a:moveTo>
                      <a:pt x="219" y="0"/>
                    </a:moveTo>
                    <a:lnTo>
                      <a:pt x="0" y="0"/>
                    </a:lnTo>
                    <a:lnTo>
                      <a:pt x="144" y="248"/>
                    </a:lnTo>
                    <a:lnTo>
                      <a:pt x="2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2273">
                <a:extLst>
                  <a:ext uri="{FF2B5EF4-FFF2-40B4-BE49-F238E27FC236}">
                    <a16:creationId xmlns:a16="http://schemas.microsoft.com/office/drawing/2014/main" id="{45987A61-42D0-4361-9D63-1D9AB958D0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5275" y="2541588"/>
                <a:ext cx="80963" cy="79375"/>
              </a:xfrm>
              <a:custGeom>
                <a:avLst/>
                <a:gdLst>
                  <a:gd name="T0" fmla="*/ 257 w 257"/>
                  <a:gd name="T1" fmla="*/ 253 h 253"/>
                  <a:gd name="T2" fmla="*/ 75 w 257"/>
                  <a:gd name="T3" fmla="*/ 0 h 253"/>
                  <a:gd name="T4" fmla="*/ 0 w 257"/>
                  <a:gd name="T5" fmla="*/ 253 h 253"/>
                  <a:gd name="T6" fmla="*/ 257 w 257"/>
                  <a:gd name="T7" fmla="*/ 253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7" h="253">
                    <a:moveTo>
                      <a:pt x="257" y="253"/>
                    </a:moveTo>
                    <a:lnTo>
                      <a:pt x="75" y="0"/>
                    </a:lnTo>
                    <a:lnTo>
                      <a:pt x="0" y="253"/>
                    </a:lnTo>
                    <a:lnTo>
                      <a:pt x="257" y="2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2274">
                <a:extLst>
                  <a:ext uri="{FF2B5EF4-FFF2-40B4-BE49-F238E27FC236}">
                    <a16:creationId xmlns:a16="http://schemas.microsoft.com/office/drawing/2014/main" id="{9AA4565D-F70F-4473-8625-774FC3BEFE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0338" y="2535238"/>
                <a:ext cx="69850" cy="79375"/>
              </a:xfrm>
              <a:custGeom>
                <a:avLst/>
                <a:gdLst>
                  <a:gd name="T0" fmla="*/ 219 w 219"/>
                  <a:gd name="T1" fmla="*/ 0 h 248"/>
                  <a:gd name="T2" fmla="*/ 0 w 219"/>
                  <a:gd name="T3" fmla="*/ 0 h 248"/>
                  <a:gd name="T4" fmla="*/ 75 w 219"/>
                  <a:gd name="T5" fmla="*/ 248 h 248"/>
                  <a:gd name="T6" fmla="*/ 219 w 219"/>
                  <a:gd name="T7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9" h="248">
                    <a:moveTo>
                      <a:pt x="219" y="0"/>
                    </a:moveTo>
                    <a:lnTo>
                      <a:pt x="0" y="0"/>
                    </a:lnTo>
                    <a:lnTo>
                      <a:pt x="75" y="248"/>
                    </a:lnTo>
                    <a:lnTo>
                      <a:pt x="2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2275">
                <a:extLst>
                  <a:ext uri="{FF2B5EF4-FFF2-40B4-BE49-F238E27FC236}">
                    <a16:creationId xmlns:a16="http://schemas.microsoft.com/office/drawing/2014/main" id="{27A2DC37-5128-44D9-9304-F91A325F68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5250" y="2541588"/>
                <a:ext cx="80963" cy="79375"/>
              </a:xfrm>
              <a:custGeom>
                <a:avLst/>
                <a:gdLst>
                  <a:gd name="T0" fmla="*/ 182 w 257"/>
                  <a:gd name="T1" fmla="*/ 0 h 253"/>
                  <a:gd name="T2" fmla="*/ 0 w 257"/>
                  <a:gd name="T3" fmla="*/ 253 h 253"/>
                  <a:gd name="T4" fmla="*/ 257 w 257"/>
                  <a:gd name="T5" fmla="*/ 253 h 253"/>
                  <a:gd name="T6" fmla="*/ 182 w 257"/>
                  <a:gd name="T7" fmla="*/ 0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7" h="253">
                    <a:moveTo>
                      <a:pt x="182" y="0"/>
                    </a:moveTo>
                    <a:lnTo>
                      <a:pt x="0" y="253"/>
                    </a:lnTo>
                    <a:lnTo>
                      <a:pt x="257" y="253"/>
                    </a:lnTo>
                    <a:lnTo>
                      <a:pt x="18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2276">
                <a:extLst>
                  <a:ext uri="{FF2B5EF4-FFF2-40B4-BE49-F238E27FC236}">
                    <a16:creationId xmlns:a16="http://schemas.microsoft.com/office/drawing/2014/main" id="{B721F7C4-4E28-4B04-B29D-B2617D7980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5250" y="2630488"/>
                <a:ext cx="133350" cy="185738"/>
              </a:xfrm>
              <a:custGeom>
                <a:avLst/>
                <a:gdLst>
                  <a:gd name="T0" fmla="*/ 0 w 422"/>
                  <a:gd name="T1" fmla="*/ 0 h 585"/>
                  <a:gd name="T2" fmla="*/ 422 w 422"/>
                  <a:gd name="T3" fmla="*/ 585 h 585"/>
                  <a:gd name="T4" fmla="*/ 266 w 422"/>
                  <a:gd name="T5" fmla="*/ 0 h 585"/>
                  <a:gd name="T6" fmla="*/ 0 w 422"/>
                  <a:gd name="T7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2" h="585">
                    <a:moveTo>
                      <a:pt x="0" y="0"/>
                    </a:moveTo>
                    <a:lnTo>
                      <a:pt x="422" y="585"/>
                    </a:lnTo>
                    <a:lnTo>
                      <a:pt x="26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2277">
                <a:extLst>
                  <a:ext uri="{FF2B5EF4-FFF2-40B4-BE49-F238E27FC236}">
                    <a16:creationId xmlns:a16="http://schemas.microsoft.com/office/drawing/2014/main" id="{3D207FB6-1350-4944-9E22-37046E775B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1300" y="2630488"/>
                <a:ext cx="134938" cy="185738"/>
              </a:xfrm>
              <a:custGeom>
                <a:avLst/>
                <a:gdLst>
                  <a:gd name="T0" fmla="*/ 0 w 424"/>
                  <a:gd name="T1" fmla="*/ 585 h 585"/>
                  <a:gd name="T2" fmla="*/ 424 w 424"/>
                  <a:gd name="T3" fmla="*/ 0 h 585"/>
                  <a:gd name="T4" fmla="*/ 158 w 424"/>
                  <a:gd name="T5" fmla="*/ 0 h 585"/>
                  <a:gd name="T6" fmla="*/ 0 w 424"/>
                  <a:gd name="T7" fmla="*/ 585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4" h="585">
                    <a:moveTo>
                      <a:pt x="0" y="585"/>
                    </a:moveTo>
                    <a:lnTo>
                      <a:pt x="424" y="0"/>
                    </a:lnTo>
                    <a:lnTo>
                      <a:pt x="158" y="0"/>
                    </a:lnTo>
                    <a:lnTo>
                      <a:pt x="0" y="5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8BC6A90-BBBA-4236-816D-6E05A2B8D051}"/>
              </a:ext>
            </a:extLst>
          </p:cNvPr>
          <p:cNvGrpSpPr/>
          <p:nvPr/>
        </p:nvGrpSpPr>
        <p:grpSpPr>
          <a:xfrm>
            <a:off x="6361223" y="3205377"/>
            <a:ext cx="2033296" cy="1979471"/>
            <a:chOff x="6809399" y="3959177"/>
            <a:chExt cx="1354221" cy="197947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62F9BFF-0AF0-405E-9F26-E436DB9E66AD}"/>
                </a:ext>
              </a:extLst>
            </p:cNvPr>
            <p:cNvSpPr/>
            <p:nvPr/>
          </p:nvSpPr>
          <p:spPr>
            <a:xfrm>
              <a:off x="6809399" y="4430543"/>
              <a:ext cx="1354221" cy="150810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just"/>
              <a:r>
                <a:rPr lang="en-US" sz="1400" b="0" i="0" dirty="0">
                  <a:solidFill>
                    <a:srgbClr val="222222"/>
                  </a:solidFill>
                  <a:effectLst/>
                  <a:latin typeface="Open Sans" panose="020B0606030504020204" pitchFamily="34" charset="0"/>
                </a:rPr>
                <a:t>. It works on encoder and decoder method by using sequence to sequence model .It converts the input(in sequence) into vectors by using Glove</a:t>
              </a:r>
              <a:endPara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769051A-DDB6-4CBD-A9F9-AC821716C415}"/>
                </a:ext>
              </a:extLst>
            </p:cNvPr>
            <p:cNvGrpSpPr/>
            <p:nvPr/>
          </p:nvGrpSpPr>
          <p:grpSpPr>
            <a:xfrm>
              <a:off x="7004911" y="3959177"/>
              <a:ext cx="285750" cy="287338"/>
              <a:chOff x="9882188" y="3108325"/>
              <a:chExt cx="285750" cy="287338"/>
            </a:xfrm>
            <a:solidFill>
              <a:srgbClr val="073061"/>
            </a:solidFill>
          </p:grpSpPr>
          <p:sp>
            <p:nvSpPr>
              <p:cNvPr id="21" name="Freeform 2284">
                <a:extLst>
                  <a:ext uri="{FF2B5EF4-FFF2-40B4-BE49-F238E27FC236}">
                    <a16:creationId xmlns:a16="http://schemas.microsoft.com/office/drawing/2014/main" id="{3390DA0D-2FC9-474D-8235-6700B2FD64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82188" y="3175000"/>
                <a:ext cx="219076" cy="220663"/>
              </a:xfrm>
              <a:custGeom>
                <a:avLst/>
                <a:gdLst>
                  <a:gd name="T0" fmla="*/ 549 w 691"/>
                  <a:gd name="T1" fmla="*/ 251 h 693"/>
                  <a:gd name="T2" fmla="*/ 568 w 691"/>
                  <a:gd name="T3" fmla="*/ 313 h 693"/>
                  <a:gd name="T4" fmla="*/ 566 w 691"/>
                  <a:gd name="T5" fmla="*/ 392 h 693"/>
                  <a:gd name="T6" fmla="*/ 532 w 691"/>
                  <a:gd name="T7" fmla="*/ 473 h 693"/>
                  <a:gd name="T8" fmla="*/ 471 w 691"/>
                  <a:gd name="T9" fmla="*/ 534 h 693"/>
                  <a:gd name="T10" fmla="*/ 391 w 691"/>
                  <a:gd name="T11" fmla="*/ 567 h 693"/>
                  <a:gd name="T12" fmla="*/ 300 w 691"/>
                  <a:gd name="T13" fmla="*/ 567 h 693"/>
                  <a:gd name="T14" fmla="*/ 220 w 691"/>
                  <a:gd name="T15" fmla="*/ 534 h 693"/>
                  <a:gd name="T16" fmla="*/ 159 w 691"/>
                  <a:gd name="T17" fmla="*/ 473 h 693"/>
                  <a:gd name="T18" fmla="*/ 124 w 691"/>
                  <a:gd name="T19" fmla="*/ 392 h 693"/>
                  <a:gd name="T20" fmla="*/ 124 w 691"/>
                  <a:gd name="T21" fmla="*/ 301 h 693"/>
                  <a:gd name="T22" fmla="*/ 159 w 691"/>
                  <a:gd name="T23" fmla="*/ 220 h 693"/>
                  <a:gd name="T24" fmla="*/ 220 w 691"/>
                  <a:gd name="T25" fmla="*/ 159 h 693"/>
                  <a:gd name="T26" fmla="*/ 300 w 691"/>
                  <a:gd name="T27" fmla="*/ 125 h 693"/>
                  <a:gd name="T28" fmla="*/ 378 w 691"/>
                  <a:gd name="T29" fmla="*/ 124 h 693"/>
                  <a:gd name="T30" fmla="*/ 442 w 691"/>
                  <a:gd name="T31" fmla="*/ 142 h 693"/>
                  <a:gd name="T32" fmla="*/ 533 w 691"/>
                  <a:gd name="T33" fmla="*/ 56 h 693"/>
                  <a:gd name="T34" fmla="*/ 431 w 691"/>
                  <a:gd name="T35" fmla="*/ 11 h 693"/>
                  <a:gd name="T36" fmla="*/ 360 w 691"/>
                  <a:gd name="T37" fmla="*/ 0 h 693"/>
                  <a:gd name="T38" fmla="*/ 293 w 691"/>
                  <a:gd name="T39" fmla="*/ 4 h 693"/>
                  <a:gd name="T40" fmla="*/ 227 w 691"/>
                  <a:gd name="T41" fmla="*/ 21 h 693"/>
                  <a:gd name="T42" fmla="*/ 166 w 691"/>
                  <a:gd name="T43" fmla="*/ 50 h 693"/>
                  <a:gd name="T44" fmla="*/ 112 w 691"/>
                  <a:gd name="T45" fmla="*/ 91 h 693"/>
                  <a:gd name="T46" fmla="*/ 68 w 691"/>
                  <a:gd name="T47" fmla="*/ 139 h 693"/>
                  <a:gd name="T48" fmla="*/ 34 w 691"/>
                  <a:gd name="T49" fmla="*/ 197 h 693"/>
                  <a:gd name="T50" fmla="*/ 9 w 691"/>
                  <a:gd name="T51" fmla="*/ 260 h 693"/>
                  <a:gd name="T52" fmla="*/ 0 w 691"/>
                  <a:gd name="T53" fmla="*/ 329 h 693"/>
                  <a:gd name="T54" fmla="*/ 2 w 691"/>
                  <a:gd name="T55" fmla="*/ 396 h 693"/>
                  <a:gd name="T56" fmla="*/ 18 w 691"/>
                  <a:gd name="T57" fmla="*/ 459 h 693"/>
                  <a:gd name="T58" fmla="*/ 44 w 691"/>
                  <a:gd name="T59" fmla="*/ 517 h 693"/>
                  <a:gd name="T60" fmla="*/ 80 w 691"/>
                  <a:gd name="T61" fmla="*/ 568 h 693"/>
                  <a:gd name="T62" fmla="*/ 0 w 691"/>
                  <a:gd name="T63" fmla="*/ 677 h 693"/>
                  <a:gd name="T64" fmla="*/ 14 w 691"/>
                  <a:gd name="T65" fmla="*/ 693 h 693"/>
                  <a:gd name="T66" fmla="*/ 123 w 691"/>
                  <a:gd name="T67" fmla="*/ 611 h 693"/>
                  <a:gd name="T68" fmla="*/ 174 w 691"/>
                  <a:gd name="T69" fmla="*/ 647 h 693"/>
                  <a:gd name="T70" fmla="*/ 233 w 691"/>
                  <a:gd name="T71" fmla="*/ 673 h 693"/>
                  <a:gd name="T72" fmla="*/ 295 w 691"/>
                  <a:gd name="T73" fmla="*/ 689 h 693"/>
                  <a:gd name="T74" fmla="*/ 362 w 691"/>
                  <a:gd name="T75" fmla="*/ 691 h 693"/>
                  <a:gd name="T76" fmla="*/ 427 w 691"/>
                  <a:gd name="T77" fmla="*/ 683 h 693"/>
                  <a:gd name="T78" fmla="*/ 487 w 691"/>
                  <a:gd name="T79" fmla="*/ 662 h 693"/>
                  <a:gd name="T80" fmla="*/ 542 w 691"/>
                  <a:gd name="T81" fmla="*/ 630 h 693"/>
                  <a:gd name="T82" fmla="*/ 665 w 691"/>
                  <a:gd name="T83" fmla="*/ 688 h 693"/>
                  <a:gd name="T84" fmla="*/ 686 w 691"/>
                  <a:gd name="T85" fmla="*/ 688 h 693"/>
                  <a:gd name="T86" fmla="*/ 686 w 691"/>
                  <a:gd name="T87" fmla="*/ 667 h 693"/>
                  <a:gd name="T88" fmla="*/ 630 w 691"/>
                  <a:gd name="T89" fmla="*/ 544 h 693"/>
                  <a:gd name="T90" fmla="*/ 661 w 691"/>
                  <a:gd name="T91" fmla="*/ 489 h 693"/>
                  <a:gd name="T92" fmla="*/ 681 w 691"/>
                  <a:gd name="T93" fmla="*/ 428 h 693"/>
                  <a:gd name="T94" fmla="*/ 691 w 691"/>
                  <a:gd name="T95" fmla="*/ 363 h 693"/>
                  <a:gd name="T96" fmla="*/ 689 w 691"/>
                  <a:gd name="T97" fmla="*/ 303 h 693"/>
                  <a:gd name="T98" fmla="*/ 662 w 691"/>
                  <a:gd name="T99" fmla="*/ 207 h 693"/>
                  <a:gd name="T100" fmla="*/ 619 w 691"/>
                  <a:gd name="T101" fmla="*/ 136 h 6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91" h="693">
                    <a:moveTo>
                      <a:pt x="619" y="136"/>
                    </a:moveTo>
                    <a:lnTo>
                      <a:pt x="533" y="222"/>
                    </a:lnTo>
                    <a:lnTo>
                      <a:pt x="542" y="236"/>
                    </a:lnTo>
                    <a:lnTo>
                      <a:pt x="549" y="251"/>
                    </a:lnTo>
                    <a:lnTo>
                      <a:pt x="555" y="265"/>
                    </a:lnTo>
                    <a:lnTo>
                      <a:pt x="560" y="280"/>
                    </a:lnTo>
                    <a:lnTo>
                      <a:pt x="565" y="296"/>
                    </a:lnTo>
                    <a:lnTo>
                      <a:pt x="568" y="313"/>
                    </a:lnTo>
                    <a:lnTo>
                      <a:pt x="570" y="329"/>
                    </a:lnTo>
                    <a:lnTo>
                      <a:pt x="571" y="346"/>
                    </a:lnTo>
                    <a:lnTo>
                      <a:pt x="570" y="369"/>
                    </a:lnTo>
                    <a:lnTo>
                      <a:pt x="566" y="392"/>
                    </a:lnTo>
                    <a:lnTo>
                      <a:pt x="560" y="413"/>
                    </a:lnTo>
                    <a:lnTo>
                      <a:pt x="553" y="434"/>
                    </a:lnTo>
                    <a:lnTo>
                      <a:pt x="543" y="453"/>
                    </a:lnTo>
                    <a:lnTo>
                      <a:pt x="532" y="473"/>
                    </a:lnTo>
                    <a:lnTo>
                      <a:pt x="519" y="490"/>
                    </a:lnTo>
                    <a:lnTo>
                      <a:pt x="504" y="506"/>
                    </a:lnTo>
                    <a:lnTo>
                      <a:pt x="488" y="520"/>
                    </a:lnTo>
                    <a:lnTo>
                      <a:pt x="471" y="534"/>
                    </a:lnTo>
                    <a:lnTo>
                      <a:pt x="453" y="545"/>
                    </a:lnTo>
                    <a:lnTo>
                      <a:pt x="433" y="555"/>
                    </a:lnTo>
                    <a:lnTo>
                      <a:pt x="413" y="562"/>
                    </a:lnTo>
                    <a:lnTo>
                      <a:pt x="391" y="567"/>
                    </a:lnTo>
                    <a:lnTo>
                      <a:pt x="369" y="571"/>
                    </a:lnTo>
                    <a:lnTo>
                      <a:pt x="345" y="572"/>
                    </a:lnTo>
                    <a:lnTo>
                      <a:pt x="322" y="571"/>
                    </a:lnTo>
                    <a:lnTo>
                      <a:pt x="300" y="567"/>
                    </a:lnTo>
                    <a:lnTo>
                      <a:pt x="278" y="562"/>
                    </a:lnTo>
                    <a:lnTo>
                      <a:pt x="257" y="555"/>
                    </a:lnTo>
                    <a:lnTo>
                      <a:pt x="238" y="545"/>
                    </a:lnTo>
                    <a:lnTo>
                      <a:pt x="220" y="534"/>
                    </a:lnTo>
                    <a:lnTo>
                      <a:pt x="201" y="520"/>
                    </a:lnTo>
                    <a:lnTo>
                      <a:pt x="185" y="506"/>
                    </a:lnTo>
                    <a:lnTo>
                      <a:pt x="171" y="490"/>
                    </a:lnTo>
                    <a:lnTo>
                      <a:pt x="159" y="473"/>
                    </a:lnTo>
                    <a:lnTo>
                      <a:pt x="146" y="453"/>
                    </a:lnTo>
                    <a:lnTo>
                      <a:pt x="138" y="434"/>
                    </a:lnTo>
                    <a:lnTo>
                      <a:pt x="129" y="413"/>
                    </a:lnTo>
                    <a:lnTo>
                      <a:pt x="124" y="392"/>
                    </a:lnTo>
                    <a:lnTo>
                      <a:pt x="121" y="369"/>
                    </a:lnTo>
                    <a:lnTo>
                      <a:pt x="119" y="346"/>
                    </a:lnTo>
                    <a:lnTo>
                      <a:pt x="121" y="324"/>
                    </a:lnTo>
                    <a:lnTo>
                      <a:pt x="124" y="301"/>
                    </a:lnTo>
                    <a:lnTo>
                      <a:pt x="129" y="280"/>
                    </a:lnTo>
                    <a:lnTo>
                      <a:pt x="138" y="259"/>
                    </a:lnTo>
                    <a:lnTo>
                      <a:pt x="146" y="238"/>
                    </a:lnTo>
                    <a:lnTo>
                      <a:pt x="159" y="220"/>
                    </a:lnTo>
                    <a:lnTo>
                      <a:pt x="171" y="203"/>
                    </a:lnTo>
                    <a:lnTo>
                      <a:pt x="185" y="187"/>
                    </a:lnTo>
                    <a:lnTo>
                      <a:pt x="201" y="172"/>
                    </a:lnTo>
                    <a:lnTo>
                      <a:pt x="220" y="159"/>
                    </a:lnTo>
                    <a:lnTo>
                      <a:pt x="238" y="148"/>
                    </a:lnTo>
                    <a:lnTo>
                      <a:pt x="257" y="138"/>
                    </a:lnTo>
                    <a:lnTo>
                      <a:pt x="278" y="131"/>
                    </a:lnTo>
                    <a:lnTo>
                      <a:pt x="300" y="125"/>
                    </a:lnTo>
                    <a:lnTo>
                      <a:pt x="322" y="122"/>
                    </a:lnTo>
                    <a:lnTo>
                      <a:pt x="345" y="121"/>
                    </a:lnTo>
                    <a:lnTo>
                      <a:pt x="362" y="121"/>
                    </a:lnTo>
                    <a:lnTo>
                      <a:pt x="378" y="124"/>
                    </a:lnTo>
                    <a:lnTo>
                      <a:pt x="395" y="126"/>
                    </a:lnTo>
                    <a:lnTo>
                      <a:pt x="411" y="131"/>
                    </a:lnTo>
                    <a:lnTo>
                      <a:pt x="426" y="136"/>
                    </a:lnTo>
                    <a:lnTo>
                      <a:pt x="442" y="142"/>
                    </a:lnTo>
                    <a:lnTo>
                      <a:pt x="455" y="149"/>
                    </a:lnTo>
                    <a:lnTo>
                      <a:pt x="470" y="158"/>
                    </a:lnTo>
                    <a:lnTo>
                      <a:pt x="555" y="72"/>
                    </a:lnTo>
                    <a:lnTo>
                      <a:pt x="533" y="56"/>
                    </a:lnTo>
                    <a:lnTo>
                      <a:pt x="509" y="42"/>
                    </a:lnTo>
                    <a:lnTo>
                      <a:pt x="485" y="30"/>
                    </a:lnTo>
                    <a:lnTo>
                      <a:pt x="458" y="20"/>
                    </a:lnTo>
                    <a:lnTo>
                      <a:pt x="431" y="11"/>
                    </a:lnTo>
                    <a:lnTo>
                      <a:pt x="403" y="5"/>
                    </a:lnTo>
                    <a:lnTo>
                      <a:pt x="389" y="3"/>
                    </a:lnTo>
                    <a:lnTo>
                      <a:pt x="375" y="1"/>
                    </a:lnTo>
                    <a:lnTo>
                      <a:pt x="360" y="0"/>
                    </a:lnTo>
                    <a:lnTo>
                      <a:pt x="345" y="0"/>
                    </a:lnTo>
                    <a:lnTo>
                      <a:pt x="327" y="1"/>
                    </a:lnTo>
                    <a:lnTo>
                      <a:pt x="310" y="3"/>
                    </a:lnTo>
                    <a:lnTo>
                      <a:pt x="293" y="4"/>
                    </a:lnTo>
                    <a:lnTo>
                      <a:pt x="276" y="8"/>
                    </a:lnTo>
                    <a:lnTo>
                      <a:pt x="259" y="11"/>
                    </a:lnTo>
                    <a:lnTo>
                      <a:pt x="243" y="16"/>
                    </a:lnTo>
                    <a:lnTo>
                      <a:pt x="227" y="21"/>
                    </a:lnTo>
                    <a:lnTo>
                      <a:pt x="211" y="27"/>
                    </a:lnTo>
                    <a:lnTo>
                      <a:pt x="195" y="34"/>
                    </a:lnTo>
                    <a:lnTo>
                      <a:pt x="180" y="42"/>
                    </a:lnTo>
                    <a:lnTo>
                      <a:pt x="166" y="50"/>
                    </a:lnTo>
                    <a:lnTo>
                      <a:pt x="152" y="60"/>
                    </a:lnTo>
                    <a:lnTo>
                      <a:pt x="138" y="69"/>
                    </a:lnTo>
                    <a:lnTo>
                      <a:pt x="126" y="80"/>
                    </a:lnTo>
                    <a:lnTo>
                      <a:pt x="112" y="91"/>
                    </a:lnTo>
                    <a:lnTo>
                      <a:pt x="101" y="102"/>
                    </a:lnTo>
                    <a:lnTo>
                      <a:pt x="89" y="114"/>
                    </a:lnTo>
                    <a:lnTo>
                      <a:pt x="78" y="126"/>
                    </a:lnTo>
                    <a:lnTo>
                      <a:pt x="68" y="139"/>
                    </a:lnTo>
                    <a:lnTo>
                      <a:pt x="58" y="153"/>
                    </a:lnTo>
                    <a:lnTo>
                      <a:pt x="50" y="168"/>
                    </a:lnTo>
                    <a:lnTo>
                      <a:pt x="41" y="182"/>
                    </a:lnTo>
                    <a:lnTo>
                      <a:pt x="34" y="197"/>
                    </a:lnTo>
                    <a:lnTo>
                      <a:pt x="27" y="212"/>
                    </a:lnTo>
                    <a:lnTo>
                      <a:pt x="20" y="227"/>
                    </a:lnTo>
                    <a:lnTo>
                      <a:pt x="14" y="243"/>
                    </a:lnTo>
                    <a:lnTo>
                      <a:pt x="9" y="260"/>
                    </a:lnTo>
                    <a:lnTo>
                      <a:pt x="6" y="276"/>
                    </a:lnTo>
                    <a:lnTo>
                      <a:pt x="3" y="293"/>
                    </a:lnTo>
                    <a:lnTo>
                      <a:pt x="1" y="310"/>
                    </a:lnTo>
                    <a:lnTo>
                      <a:pt x="0" y="329"/>
                    </a:lnTo>
                    <a:lnTo>
                      <a:pt x="0" y="346"/>
                    </a:lnTo>
                    <a:lnTo>
                      <a:pt x="0" y="363"/>
                    </a:lnTo>
                    <a:lnTo>
                      <a:pt x="1" y="380"/>
                    </a:lnTo>
                    <a:lnTo>
                      <a:pt x="2" y="396"/>
                    </a:lnTo>
                    <a:lnTo>
                      <a:pt x="6" y="412"/>
                    </a:lnTo>
                    <a:lnTo>
                      <a:pt x="9" y="428"/>
                    </a:lnTo>
                    <a:lnTo>
                      <a:pt x="13" y="444"/>
                    </a:lnTo>
                    <a:lnTo>
                      <a:pt x="18" y="459"/>
                    </a:lnTo>
                    <a:lnTo>
                      <a:pt x="23" y="474"/>
                    </a:lnTo>
                    <a:lnTo>
                      <a:pt x="30" y="489"/>
                    </a:lnTo>
                    <a:lnTo>
                      <a:pt x="36" y="502"/>
                    </a:lnTo>
                    <a:lnTo>
                      <a:pt x="44" y="517"/>
                    </a:lnTo>
                    <a:lnTo>
                      <a:pt x="52" y="530"/>
                    </a:lnTo>
                    <a:lnTo>
                      <a:pt x="61" y="544"/>
                    </a:lnTo>
                    <a:lnTo>
                      <a:pt x="71" y="556"/>
                    </a:lnTo>
                    <a:lnTo>
                      <a:pt x="80" y="568"/>
                    </a:lnTo>
                    <a:lnTo>
                      <a:pt x="90" y="580"/>
                    </a:lnTo>
                    <a:lnTo>
                      <a:pt x="3" y="667"/>
                    </a:lnTo>
                    <a:lnTo>
                      <a:pt x="0" y="672"/>
                    </a:lnTo>
                    <a:lnTo>
                      <a:pt x="0" y="677"/>
                    </a:lnTo>
                    <a:lnTo>
                      <a:pt x="0" y="683"/>
                    </a:lnTo>
                    <a:lnTo>
                      <a:pt x="3" y="688"/>
                    </a:lnTo>
                    <a:lnTo>
                      <a:pt x="8" y="691"/>
                    </a:lnTo>
                    <a:lnTo>
                      <a:pt x="14" y="693"/>
                    </a:lnTo>
                    <a:lnTo>
                      <a:pt x="20" y="691"/>
                    </a:lnTo>
                    <a:lnTo>
                      <a:pt x="25" y="688"/>
                    </a:lnTo>
                    <a:lnTo>
                      <a:pt x="112" y="601"/>
                    </a:lnTo>
                    <a:lnTo>
                      <a:pt x="123" y="611"/>
                    </a:lnTo>
                    <a:lnTo>
                      <a:pt x="135" y="622"/>
                    </a:lnTo>
                    <a:lnTo>
                      <a:pt x="149" y="630"/>
                    </a:lnTo>
                    <a:lnTo>
                      <a:pt x="161" y="639"/>
                    </a:lnTo>
                    <a:lnTo>
                      <a:pt x="174" y="647"/>
                    </a:lnTo>
                    <a:lnTo>
                      <a:pt x="189" y="655"/>
                    </a:lnTo>
                    <a:lnTo>
                      <a:pt x="202" y="662"/>
                    </a:lnTo>
                    <a:lnTo>
                      <a:pt x="217" y="668"/>
                    </a:lnTo>
                    <a:lnTo>
                      <a:pt x="233" y="673"/>
                    </a:lnTo>
                    <a:lnTo>
                      <a:pt x="248" y="678"/>
                    </a:lnTo>
                    <a:lnTo>
                      <a:pt x="264" y="683"/>
                    </a:lnTo>
                    <a:lnTo>
                      <a:pt x="279" y="687"/>
                    </a:lnTo>
                    <a:lnTo>
                      <a:pt x="295" y="689"/>
                    </a:lnTo>
                    <a:lnTo>
                      <a:pt x="311" y="690"/>
                    </a:lnTo>
                    <a:lnTo>
                      <a:pt x="328" y="691"/>
                    </a:lnTo>
                    <a:lnTo>
                      <a:pt x="345" y="693"/>
                    </a:lnTo>
                    <a:lnTo>
                      <a:pt x="362" y="691"/>
                    </a:lnTo>
                    <a:lnTo>
                      <a:pt x="378" y="690"/>
                    </a:lnTo>
                    <a:lnTo>
                      <a:pt x="394" y="689"/>
                    </a:lnTo>
                    <a:lnTo>
                      <a:pt x="411" y="687"/>
                    </a:lnTo>
                    <a:lnTo>
                      <a:pt x="427" y="683"/>
                    </a:lnTo>
                    <a:lnTo>
                      <a:pt x="442" y="678"/>
                    </a:lnTo>
                    <a:lnTo>
                      <a:pt x="458" y="673"/>
                    </a:lnTo>
                    <a:lnTo>
                      <a:pt x="472" y="668"/>
                    </a:lnTo>
                    <a:lnTo>
                      <a:pt x="487" y="662"/>
                    </a:lnTo>
                    <a:lnTo>
                      <a:pt x="502" y="655"/>
                    </a:lnTo>
                    <a:lnTo>
                      <a:pt x="515" y="647"/>
                    </a:lnTo>
                    <a:lnTo>
                      <a:pt x="529" y="639"/>
                    </a:lnTo>
                    <a:lnTo>
                      <a:pt x="542" y="630"/>
                    </a:lnTo>
                    <a:lnTo>
                      <a:pt x="554" y="622"/>
                    </a:lnTo>
                    <a:lnTo>
                      <a:pt x="566" y="612"/>
                    </a:lnTo>
                    <a:lnTo>
                      <a:pt x="579" y="601"/>
                    </a:lnTo>
                    <a:lnTo>
                      <a:pt x="665" y="688"/>
                    </a:lnTo>
                    <a:lnTo>
                      <a:pt x="670" y="691"/>
                    </a:lnTo>
                    <a:lnTo>
                      <a:pt x="676" y="693"/>
                    </a:lnTo>
                    <a:lnTo>
                      <a:pt x="681" y="691"/>
                    </a:lnTo>
                    <a:lnTo>
                      <a:pt x="686" y="688"/>
                    </a:lnTo>
                    <a:lnTo>
                      <a:pt x="690" y="683"/>
                    </a:lnTo>
                    <a:lnTo>
                      <a:pt x="691" y="677"/>
                    </a:lnTo>
                    <a:lnTo>
                      <a:pt x="690" y="672"/>
                    </a:lnTo>
                    <a:lnTo>
                      <a:pt x="686" y="667"/>
                    </a:lnTo>
                    <a:lnTo>
                      <a:pt x="601" y="580"/>
                    </a:lnTo>
                    <a:lnTo>
                      <a:pt x="610" y="568"/>
                    </a:lnTo>
                    <a:lnTo>
                      <a:pt x="620" y="556"/>
                    </a:lnTo>
                    <a:lnTo>
                      <a:pt x="630" y="544"/>
                    </a:lnTo>
                    <a:lnTo>
                      <a:pt x="639" y="530"/>
                    </a:lnTo>
                    <a:lnTo>
                      <a:pt x="646" y="517"/>
                    </a:lnTo>
                    <a:lnTo>
                      <a:pt x="653" y="502"/>
                    </a:lnTo>
                    <a:lnTo>
                      <a:pt x="661" y="489"/>
                    </a:lnTo>
                    <a:lnTo>
                      <a:pt x="667" y="474"/>
                    </a:lnTo>
                    <a:lnTo>
                      <a:pt x="673" y="459"/>
                    </a:lnTo>
                    <a:lnTo>
                      <a:pt x="678" y="444"/>
                    </a:lnTo>
                    <a:lnTo>
                      <a:pt x="681" y="428"/>
                    </a:lnTo>
                    <a:lnTo>
                      <a:pt x="685" y="412"/>
                    </a:lnTo>
                    <a:lnTo>
                      <a:pt x="687" y="396"/>
                    </a:lnTo>
                    <a:lnTo>
                      <a:pt x="690" y="380"/>
                    </a:lnTo>
                    <a:lnTo>
                      <a:pt x="691" y="363"/>
                    </a:lnTo>
                    <a:lnTo>
                      <a:pt x="691" y="346"/>
                    </a:lnTo>
                    <a:lnTo>
                      <a:pt x="691" y="331"/>
                    </a:lnTo>
                    <a:lnTo>
                      <a:pt x="690" y="317"/>
                    </a:lnTo>
                    <a:lnTo>
                      <a:pt x="689" y="303"/>
                    </a:lnTo>
                    <a:lnTo>
                      <a:pt x="686" y="288"/>
                    </a:lnTo>
                    <a:lnTo>
                      <a:pt x="680" y="260"/>
                    </a:lnTo>
                    <a:lnTo>
                      <a:pt x="672" y="233"/>
                    </a:lnTo>
                    <a:lnTo>
                      <a:pt x="662" y="207"/>
                    </a:lnTo>
                    <a:lnTo>
                      <a:pt x="650" y="182"/>
                    </a:lnTo>
                    <a:lnTo>
                      <a:pt x="635" y="158"/>
                    </a:lnTo>
                    <a:lnTo>
                      <a:pt x="619" y="136"/>
                    </a:lnTo>
                    <a:lnTo>
                      <a:pt x="619" y="1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285">
                <a:extLst>
                  <a:ext uri="{FF2B5EF4-FFF2-40B4-BE49-F238E27FC236}">
                    <a16:creationId xmlns:a16="http://schemas.microsoft.com/office/drawing/2014/main" id="{70D551A5-BCCA-4525-8040-17F4663FEA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29813" y="3222625"/>
                <a:ext cx="123825" cy="125413"/>
              </a:xfrm>
              <a:custGeom>
                <a:avLst/>
                <a:gdLst>
                  <a:gd name="T0" fmla="*/ 286 w 391"/>
                  <a:gd name="T1" fmla="*/ 24 h 392"/>
                  <a:gd name="T2" fmla="*/ 263 w 391"/>
                  <a:gd name="T3" fmla="*/ 13 h 392"/>
                  <a:gd name="T4" fmla="*/ 236 w 391"/>
                  <a:gd name="T5" fmla="*/ 5 h 392"/>
                  <a:gd name="T6" fmla="*/ 209 w 391"/>
                  <a:gd name="T7" fmla="*/ 2 h 392"/>
                  <a:gd name="T8" fmla="*/ 175 w 391"/>
                  <a:gd name="T9" fmla="*/ 2 h 392"/>
                  <a:gd name="T10" fmla="*/ 137 w 391"/>
                  <a:gd name="T11" fmla="*/ 10 h 392"/>
                  <a:gd name="T12" fmla="*/ 103 w 391"/>
                  <a:gd name="T13" fmla="*/ 25 h 392"/>
                  <a:gd name="T14" fmla="*/ 71 w 391"/>
                  <a:gd name="T15" fmla="*/ 46 h 392"/>
                  <a:gd name="T16" fmla="*/ 44 w 391"/>
                  <a:gd name="T17" fmla="*/ 72 h 392"/>
                  <a:gd name="T18" fmla="*/ 23 w 391"/>
                  <a:gd name="T19" fmla="*/ 103 h 392"/>
                  <a:gd name="T20" fmla="*/ 9 w 391"/>
                  <a:gd name="T21" fmla="*/ 138 h 392"/>
                  <a:gd name="T22" fmla="*/ 1 w 391"/>
                  <a:gd name="T23" fmla="*/ 176 h 392"/>
                  <a:gd name="T24" fmla="*/ 1 w 391"/>
                  <a:gd name="T25" fmla="*/ 217 h 392"/>
                  <a:gd name="T26" fmla="*/ 9 w 391"/>
                  <a:gd name="T27" fmla="*/ 254 h 392"/>
                  <a:gd name="T28" fmla="*/ 23 w 391"/>
                  <a:gd name="T29" fmla="*/ 290 h 392"/>
                  <a:gd name="T30" fmla="*/ 44 w 391"/>
                  <a:gd name="T31" fmla="*/ 320 h 392"/>
                  <a:gd name="T32" fmla="*/ 71 w 391"/>
                  <a:gd name="T33" fmla="*/ 347 h 392"/>
                  <a:gd name="T34" fmla="*/ 103 w 391"/>
                  <a:gd name="T35" fmla="*/ 368 h 392"/>
                  <a:gd name="T36" fmla="*/ 137 w 391"/>
                  <a:gd name="T37" fmla="*/ 383 h 392"/>
                  <a:gd name="T38" fmla="*/ 175 w 391"/>
                  <a:gd name="T39" fmla="*/ 391 h 392"/>
                  <a:gd name="T40" fmla="*/ 215 w 391"/>
                  <a:gd name="T41" fmla="*/ 391 h 392"/>
                  <a:gd name="T42" fmla="*/ 253 w 391"/>
                  <a:gd name="T43" fmla="*/ 383 h 392"/>
                  <a:gd name="T44" fmla="*/ 288 w 391"/>
                  <a:gd name="T45" fmla="*/ 368 h 392"/>
                  <a:gd name="T46" fmla="*/ 320 w 391"/>
                  <a:gd name="T47" fmla="*/ 347 h 392"/>
                  <a:gd name="T48" fmla="*/ 346 w 391"/>
                  <a:gd name="T49" fmla="*/ 320 h 392"/>
                  <a:gd name="T50" fmla="*/ 368 w 391"/>
                  <a:gd name="T51" fmla="*/ 290 h 392"/>
                  <a:gd name="T52" fmla="*/ 382 w 391"/>
                  <a:gd name="T53" fmla="*/ 254 h 392"/>
                  <a:gd name="T54" fmla="*/ 390 w 391"/>
                  <a:gd name="T55" fmla="*/ 217 h 392"/>
                  <a:gd name="T56" fmla="*/ 390 w 391"/>
                  <a:gd name="T57" fmla="*/ 182 h 392"/>
                  <a:gd name="T58" fmla="*/ 386 w 391"/>
                  <a:gd name="T59" fmla="*/ 156 h 392"/>
                  <a:gd name="T60" fmla="*/ 379 w 391"/>
                  <a:gd name="T61" fmla="*/ 130 h 392"/>
                  <a:gd name="T62" fmla="*/ 368 w 391"/>
                  <a:gd name="T63" fmla="*/ 105 h 392"/>
                  <a:gd name="T64" fmla="*/ 294 w 391"/>
                  <a:gd name="T65" fmla="*/ 160 h 392"/>
                  <a:gd name="T66" fmla="*/ 299 w 391"/>
                  <a:gd name="T67" fmla="*/ 179 h 392"/>
                  <a:gd name="T68" fmla="*/ 300 w 391"/>
                  <a:gd name="T69" fmla="*/ 196 h 392"/>
                  <a:gd name="T70" fmla="*/ 298 w 391"/>
                  <a:gd name="T71" fmla="*/ 218 h 392"/>
                  <a:gd name="T72" fmla="*/ 292 w 391"/>
                  <a:gd name="T73" fmla="*/ 237 h 392"/>
                  <a:gd name="T74" fmla="*/ 282 w 391"/>
                  <a:gd name="T75" fmla="*/ 256 h 392"/>
                  <a:gd name="T76" fmla="*/ 270 w 391"/>
                  <a:gd name="T77" fmla="*/ 270 h 392"/>
                  <a:gd name="T78" fmla="*/ 254 w 391"/>
                  <a:gd name="T79" fmla="*/ 284 h 392"/>
                  <a:gd name="T80" fmla="*/ 236 w 391"/>
                  <a:gd name="T81" fmla="*/ 294 h 392"/>
                  <a:gd name="T82" fmla="*/ 216 w 391"/>
                  <a:gd name="T83" fmla="*/ 300 h 392"/>
                  <a:gd name="T84" fmla="*/ 195 w 391"/>
                  <a:gd name="T85" fmla="*/ 302 h 392"/>
                  <a:gd name="T86" fmla="*/ 173 w 391"/>
                  <a:gd name="T87" fmla="*/ 300 h 392"/>
                  <a:gd name="T88" fmla="*/ 154 w 391"/>
                  <a:gd name="T89" fmla="*/ 294 h 392"/>
                  <a:gd name="T90" fmla="*/ 137 w 391"/>
                  <a:gd name="T91" fmla="*/ 284 h 392"/>
                  <a:gd name="T92" fmla="*/ 121 w 391"/>
                  <a:gd name="T93" fmla="*/ 270 h 392"/>
                  <a:gd name="T94" fmla="*/ 107 w 391"/>
                  <a:gd name="T95" fmla="*/ 256 h 392"/>
                  <a:gd name="T96" fmla="*/ 98 w 391"/>
                  <a:gd name="T97" fmla="*/ 237 h 392"/>
                  <a:gd name="T98" fmla="*/ 92 w 391"/>
                  <a:gd name="T99" fmla="*/ 218 h 392"/>
                  <a:gd name="T100" fmla="*/ 90 w 391"/>
                  <a:gd name="T101" fmla="*/ 196 h 392"/>
                  <a:gd name="T102" fmla="*/ 92 w 391"/>
                  <a:gd name="T103" fmla="*/ 175 h 392"/>
                  <a:gd name="T104" fmla="*/ 98 w 391"/>
                  <a:gd name="T105" fmla="*/ 156 h 392"/>
                  <a:gd name="T106" fmla="*/ 107 w 391"/>
                  <a:gd name="T107" fmla="*/ 137 h 392"/>
                  <a:gd name="T108" fmla="*/ 121 w 391"/>
                  <a:gd name="T109" fmla="*/ 121 h 392"/>
                  <a:gd name="T110" fmla="*/ 137 w 391"/>
                  <a:gd name="T111" fmla="*/ 109 h 392"/>
                  <a:gd name="T112" fmla="*/ 154 w 391"/>
                  <a:gd name="T113" fmla="*/ 99 h 392"/>
                  <a:gd name="T114" fmla="*/ 173 w 391"/>
                  <a:gd name="T115" fmla="*/ 93 h 392"/>
                  <a:gd name="T116" fmla="*/ 195 w 391"/>
                  <a:gd name="T117" fmla="*/ 91 h 392"/>
                  <a:gd name="T118" fmla="*/ 214 w 391"/>
                  <a:gd name="T119" fmla="*/ 93 h 392"/>
                  <a:gd name="T120" fmla="*/ 231 w 391"/>
                  <a:gd name="T121" fmla="*/ 97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91" h="392">
                    <a:moveTo>
                      <a:pt x="298" y="30"/>
                    </a:moveTo>
                    <a:lnTo>
                      <a:pt x="286" y="24"/>
                    </a:lnTo>
                    <a:lnTo>
                      <a:pt x="275" y="18"/>
                    </a:lnTo>
                    <a:lnTo>
                      <a:pt x="263" y="13"/>
                    </a:lnTo>
                    <a:lnTo>
                      <a:pt x="249" y="9"/>
                    </a:lnTo>
                    <a:lnTo>
                      <a:pt x="236" y="5"/>
                    </a:lnTo>
                    <a:lnTo>
                      <a:pt x="222" y="3"/>
                    </a:lnTo>
                    <a:lnTo>
                      <a:pt x="209" y="2"/>
                    </a:lnTo>
                    <a:lnTo>
                      <a:pt x="195" y="0"/>
                    </a:lnTo>
                    <a:lnTo>
                      <a:pt x="175" y="2"/>
                    </a:lnTo>
                    <a:lnTo>
                      <a:pt x="156" y="5"/>
                    </a:lnTo>
                    <a:lnTo>
                      <a:pt x="137" y="10"/>
                    </a:lnTo>
                    <a:lnTo>
                      <a:pt x="120" y="16"/>
                    </a:lnTo>
                    <a:lnTo>
                      <a:pt x="103" y="25"/>
                    </a:lnTo>
                    <a:lnTo>
                      <a:pt x="85" y="35"/>
                    </a:lnTo>
                    <a:lnTo>
                      <a:pt x="71" y="46"/>
                    </a:lnTo>
                    <a:lnTo>
                      <a:pt x="57" y="58"/>
                    </a:lnTo>
                    <a:lnTo>
                      <a:pt x="44" y="72"/>
                    </a:lnTo>
                    <a:lnTo>
                      <a:pt x="33" y="87"/>
                    </a:lnTo>
                    <a:lnTo>
                      <a:pt x="23" y="103"/>
                    </a:lnTo>
                    <a:lnTo>
                      <a:pt x="15" y="120"/>
                    </a:lnTo>
                    <a:lnTo>
                      <a:pt x="9" y="138"/>
                    </a:lnTo>
                    <a:lnTo>
                      <a:pt x="4" y="157"/>
                    </a:lnTo>
                    <a:lnTo>
                      <a:pt x="1" y="176"/>
                    </a:lnTo>
                    <a:lnTo>
                      <a:pt x="0" y="196"/>
                    </a:lnTo>
                    <a:lnTo>
                      <a:pt x="1" y="217"/>
                    </a:lnTo>
                    <a:lnTo>
                      <a:pt x="4" y="236"/>
                    </a:lnTo>
                    <a:lnTo>
                      <a:pt x="9" y="254"/>
                    </a:lnTo>
                    <a:lnTo>
                      <a:pt x="15" y="273"/>
                    </a:lnTo>
                    <a:lnTo>
                      <a:pt x="23" y="290"/>
                    </a:lnTo>
                    <a:lnTo>
                      <a:pt x="33" y="306"/>
                    </a:lnTo>
                    <a:lnTo>
                      <a:pt x="44" y="320"/>
                    </a:lnTo>
                    <a:lnTo>
                      <a:pt x="57" y="335"/>
                    </a:lnTo>
                    <a:lnTo>
                      <a:pt x="71" y="347"/>
                    </a:lnTo>
                    <a:lnTo>
                      <a:pt x="85" y="358"/>
                    </a:lnTo>
                    <a:lnTo>
                      <a:pt x="103" y="368"/>
                    </a:lnTo>
                    <a:lnTo>
                      <a:pt x="120" y="377"/>
                    </a:lnTo>
                    <a:lnTo>
                      <a:pt x="137" y="383"/>
                    </a:lnTo>
                    <a:lnTo>
                      <a:pt x="156" y="388"/>
                    </a:lnTo>
                    <a:lnTo>
                      <a:pt x="175" y="391"/>
                    </a:lnTo>
                    <a:lnTo>
                      <a:pt x="195" y="392"/>
                    </a:lnTo>
                    <a:lnTo>
                      <a:pt x="215" y="391"/>
                    </a:lnTo>
                    <a:lnTo>
                      <a:pt x="234" y="388"/>
                    </a:lnTo>
                    <a:lnTo>
                      <a:pt x="253" y="383"/>
                    </a:lnTo>
                    <a:lnTo>
                      <a:pt x="271" y="377"/>
                    </a:lnTo>
                    <a:lnTo>
                      <a:pt x="288" y="368"/>
                    </a:lnTo>
                    <a:lnTo>
                      <a:pt x="304" y="358"/>
                    </a:lnTo>
                    <a:lnTo>
                      <a:pt x="320" y="347"/>
                    </a:lnTo>
                    <a:lnTo>
                      <a:pt x="333" y="335"/>
                    </a:lnTo>
                    <a:lnTo>
                      <a:pt x="346" y="320"/>
                    </a:lnTo>
                    <a:lnTo>
                      <a:pt x="358" y="306"/>
                    </a:lnTo>
                    <a:lnTo>
                      <a:pt x="368" y="290"/>
                    </a:lnTo>
                    <a:lnTo>
                      <a:pt x="375" y="273"/>
                    </a:lnTo>
                    <a:lnTo>
                      <a:pt x="382" y="254"/>
                    </a:lnTo>
                    <a:lnTo>
                      <a:pt x="387" y="236"/>
                    </a:lnTo>
                    <a:lnTo>
                      <a:pt x="390" y="217"/>
                    </a:lnTo>
                    <a:lnTo>
                      <a:pt x="391" y="196"/>
                    </a:lnTo>
                    <a:lnTo>
                      <a:pt x="390" y="182"/>
                    </a:lnTo>
                    <a:lnTo>
                      <a:pt x="388" y="169"/>
                    </a:lnTo>
                    <a:lnTo>
                      <a:pt x="386" y="156"/>
                    </a:lnTo>
                    <a:lnTo>
                      <a:pt x="383" y="142"/>
                    </a:lnTo>
                    <a:lnTo>
                      <a:pt x="379" y="130"/>
                    </a:lnTo>
                    <a:lnTo>
                      <a:pt x="374" y="118"/>
                    </a:lnTo>
                    <a:lnTo>
                      <a:pt x="368" y="105"/>
                    </a:lnTo>
                    <a:lnTo>
                      <a:pt x="361" y="94"/>
                    </a:lnTo>
                    <a:lnTo>
                      <a:pt x="294" y="160"/>
                    </a:lnTo>
                    <a:lnTo>
                      <a:pt x="297" y="169"/>
                    </a:lnTo>
                    <a:lnTo>
                      <a:pt x="299" y="179"/>
                    </a:lnTo>
                    <a:lnTo>
                      <a:pt x="300" y="187"/>
                    </a:lnTo>
                    <a:lnTo>
                      <a:pt x="300" y="196"/>
                    </a:lnTo>
                    <a:lnTo>
                      <a:pt x="300" y="207"/>
                    </a:lnTo>
                    <a:lnTo>
                      <a:pt x="298" y="218"/>
                    </a:lnTo>
                    <a:lnTo>
                      <a:pt x="296" y="228"/>
                    </a:lnTo>
                    <a:lnTo>
                      <a:pt x="292" y="237"/>
                    </a:lnTo>
                    <a:lnTo>
                      <a:pt x="288" y="246"/>
                    </a:lnTo>
                    <a:lnTo>
                      <a:pt x="282" y="256"/>
                    </a:lnTo>
                    <a:lnTo>
                      <a:pt x="276" y="263"/>
                    </a:lnTo>
                    <a:lnTo>
                      <a:pt x="270" y="270"/>
                    </a:lnTo>
                    <a:lnTo>
                      <a:pt x="263" y="278"/>
                    </a:lnTo>
                    <a:lnTo>
                      <a:pt x="254" y="284"/>
                    </a:lnTo>
                    <a:lnTo>
                      <a:pt x="245" y="289"/>
                    </a:lnTo>
                    <a:lnTo>
                      <a:pt x="236" y="294"/>
                    </a:lnTo>
                    <a:lnTo>
                      <a:pt x="226" y="297"/>
                    </a:lnTo>
                    <a:lnTo>
                      <a:pt x="216" y="300"/>
                    </a:lnTo>
                    <a:lnTo>
                      <a:pt x="206" y="301"/>
                    </a:lnTo>
                    <a:lnTo>
                      <a:pt x="195" y="302"/>
                    </a:lnTo>
                    <a:lnTo>
                      <a:pt x="184" y="301"/>
                    </a:lnTo>
                    <a:lnTo>
                      <a:pt x="173" y="300"/>
                    </a:lnTo>
                    <a:lnTo>
                      <a:pt x="164" y="297"/>
                    </a:lnTo>
                    <a:lnTo>
                      <a:pt x="154" y="294"/>
                    </a:lnTo>
                    <a:lnTo>
                      <a:pt x="145" y="289"/>
                    </a:lnTo>
                    <a:lnTo>
                      <a:pt x="137" y="284"/>
                    </a:lnTo>
                    <a:lnTo>
                      <a:pt x="128" y="278"/>
                    </a:lnTo>
                    <a:lnTo>
                      <a:pt x="121" y="270"/>
                    </a:lnTo>
                    <a:lnTo>
                      <a:pt x="114" y="263"/>
                    </a:lnTo>
                    <a:lnTo>
                      <a:pt x="107" y="256"/>
                    </a:lnTo>
                    <a:lnTo>
                      <a:pt x="103" y="246"/>
                    </a:lnTo>
                    <a:lnTo>
                      <a:pt x="98" y="237"/>
                    </a:lnTo>
                    <a:lnTo>
                      <a:pt x="94" y="228"/>
                    </a:lnTo>
                    <a:lnTo>
                      <a:pt x="92" y="218"/>
                    </a:lnTo>
                    <a:lnTo>
                      <a:pt x="90" y="207"/>
                    </a:lnTo>
                    <a:lnTo>
                      <a:pt x="90" y="196"/>
                    </a:lnTo>
                    <a:lnTo>
                      <a:pt x="90" y="186"/>
                    </a:lnTo>
                    <a:lnTo>
                      <a:pt x="92" y="175"/>
                    </a:lnTo>
                    <a:lnTo>
                      <a:pt x="94" y="165"/>
                    </a:lnTo>
                    <a:lnTo>
                      <a:pt x="98" y="156"/>
                    </a:lnTo>
                    <a:lnTo>
                      <a:pt x="103" y="146"/>
                    </a:lnTo>
                    <a:lnTo>
                      <a:pt x="107" y="137"/>
                    </a:lnTo>
                    <a:lnTo>
                      <a:pt x="114" y="130"/>
                    </a:lnTo>
                    <a:lnTo>
                      <a:pt x="121" y="121"/>
                    </a:lnTo>
                    <a:lnTo>
                      <a:pt x="128" y="115"/>
                    </a:lnTo>
                    <a:lnTo>
                      <a:pt x="137" y="109"/>
                    </a:lnTo>
                    <a:lnTo>
                      <a:pt x="145" y="104"/>
                    </a:lnTo>
                    <a:lnTo>
                      <a:pt x="154" y="99"/>
                    </a:lnTo>
                    <a:lnTo>
                      <a:pt x="164" y="96"/>
                    </a:lnTo>
                    <a:lnTo>
                      <a:pt x="173" y="93"/>
                    </a:lnTo>
                    <a:lnTo>
                      <a:pt x="184" y="92"/>
                    </a:lnTo>
                    <a:lnTo>
                      <a:pt x="195" y="91"/>
                    </a:lnTo>
                    <a:lnTo>
                      <a:pt x="204" y="92"/>
                    </a:lnTo>
                    <a:lnTo>
                      <a:pt x="214" y="93"/>
                    </a:lnTo>
                    <a:lnTo>
                      <a:pt x="222" y="94"/>
                    </a:lnTo>
                    <a:lnTo>
                      <a:pt x="231" y="97"/>
                    </a:lnTo>
                    <a:lnTo>
                      <a:pt x="298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2286">
                <a:extLst>
                  <a:ext uri="{FF2B5EF4-FFF2-40B4-BE49-F238E27FC236}">
                    <a16:creationId xmlns:a16="http://schemas.microsoft.com/office/drawing/2014/main" id="{05832FC6-A13B-4EDD-B4E6-398979DBE8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67913" y="3260725"/>
                <a:ext cx="47625" cy="49213"/>
              </a:xfrm>
              <a:custGeom>
                <a:avLst/>
                <a:gdLst>
                  <a:gd name="T0" fmla="*/ 80 w 150"/>
                  <a:gd name="T1" fmla="*/ 0 h 151"/>
                  <a:gd name="T2" fmla="*/ 68 w 150"/>
                  <a:gd name="T3" fmla="*/ 0 h 151"/>
                  <a:gd name="T4" fmla="*/ 52 w 150"/>
                  <a:gd name="T5" fmla="*/ 4 h 151"/>
                  <a:gd name="T6" fmla="*/ 39 w 150"/>
                  <a:gd name="T7" fmla="*/ 9 h 151"/>
                  <a:gd name="T8" fmla="*/ 28 w 150"/>
                  <a:gd name="T9" fmla="*/ 17 h 151"/>
                  <a:gd name="T10" fmla="*/ 17 w 150"/>
                  <a:gd name="T11" fmla="*/ 27 h 151"/>
                  <a:gd name="T12" fmla="*/ 9 w 150"/>
                  <a:gd name="T13" fmla="*/ 39 h 151"/>
                  <a:gd name="T14" fmla="*/ 3 w 150"/>
                  <a:gd name="T15" fmla="*/ 53 h 151"/>
                  <a:gd name="T16" fmla="*/ 1 w 150"/>
                  <a:gd name="T17" fmla="*/ 68 h 151"/>
                  <a:gd name="T18" fmla="*/ 1 w 150"/>
                  <a:gd name="T19" fmla="*/ 83 h 151"/>
                  <a:gd name="T20" fmla="*/ 3 w 150"/>
                  <a:gd name="T21" fmla="*/ 98 h 151"/>
                  <a:gd name="T22" fmla="*/ 9 w 150"/>
                  <a:gd name="T23" fmla="*/ 111 h 151"/>
                  <a:gd name="T24" fmla="*/ 17 w 150"/>
                  <a:gd name="T25" fmla="*/ 124 h 151"/>
                  <a:gd name="T26" fmla="*/ 28 w 150"/>
                  <a:gd name="T27" fmla="*/ 133 h 151"/>
                  <a:gd name="T28" fmla="*/ 39 w 150"/>
                  <a:gd name="T29" fmla="*/ 142 h 151"/>
                  <a:gd name="T30" fmla="*/ 52 w 150"/>
                  <a:gd name="T31" fmla="*/ 147 h 151"/>
                  <a:gd name="T32" fmla="*/ 68 w 150"/>
                  <a:gd name="T33" fmla="*/ 151 h 151"/>
                  <a:gd name="T34" fmla="*/ 83 w 150"/>
                  <a:gd name="T35" fmla="*/ 151 h 151"/>
                  <a:gd name="T36" fmla="*/ 97 w 150"/>
                  <a:gd name="T37" fmla="*/ 147 h 151"/>
                  <a:gd name="T38" fmla="*/ 111 w 150"/>
                  <a:gd name="T39" fmla="*/ 142 h 151"/>
                  <a:gd name="T40" fmla="*/ 123 w 150"/>
                  <a:gd name="T41" fmla="*/ 133 h 151"/>
                  <a:gd name="T42" fmla="*/ 133 w 150"/>
                  <a:gd name="T43" fmla="*/ 124 h 151"/>
                  <a:gd name="T44" fmla="*/ 141 w 150"/>
                  <a:gd name="T45" fmla="*/ 111 h 151"/>
                  <a:gd name="T46" fmla="*/ 147 w 150"/>
                  <a:gd name="T47" fmla="*/ 98 h 151"/>
                  <a:gd name="T48" fmla="*/ 150 w 150"/>
                  <a:gd name="T49" fmla="*/ 83 h 151"/>
                  <a:gd name="T50" fmla="*/ 150 w 150"/>
                  <a:gd name="T51" fmla="*/ 70 h 151"/>
                  <a:gd name="T52" fmla="*/ 107 w 150"/>
                  <a:gd name="T53" fmla="*/ 108 h 151"/>
                  <a:gd name="T54" fmla="*/ 92 w 150"/>
                  <a:gd name="T55" fmla="*/ 118 h 151"/>
                  <a:gd name="T56" fmla="*/ 75 w 150"/>
                  <a:gd name="T57" fmla="*/ 120 h 151"/>
                  <a:gd name="T58" fmla="*/ 58 w 150"/>
                  <a:gd name="T59" fmla="*/ 118 h 151"/>
                  <a:gd name="T60" fmla="*/ 44 w 150"/>
                  <a:gd name="T61" fmla="*/ 108 h 151"/>
                  <a:gd name="T62" fmla="*/ 34 w 150"/>
                  <a:gd name="T63" fmla="*/ 93 h 151"/>
                  <a:gd name="T64" fmla="*/ 30 w 150"/>
                  <a:gd name="T65" fmla="*/ 75 h 151"/>
                  <a:gd name="T66" fmla="*/ 34 w 150"/>
                  <a:gd name="T67" fmla="*/ 58 h 151"/>
                  <a:gd name="T68" fmla="*/ 44 w 150"/>
                  <a:gd name="T69" fmla="*/ 43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0" h="151">
                    <a:moveTo>
                      <a:pt x="85" y="2"/>
                    </a:moveTo>
                    <a:lnTo>
                      <a:pt x="80" y="0"/>
                    </a:lnTo>
                    <a:lnTo>
                      <a:pt x="75" y="0"/>
                    </a:lnTo>
                    <a:lnTo>
                      <a:pt x="68" y="0"/>
                    </a:lnTo>
                    <a:lnTo>
                      <a:pt x="60" y="2"/>
                    </a:lnTo>
                    <a:lnTo>
                      <a:pt x="52" y="4"/>
                    </a:lnTo>
                    <a:lnTo>
                      <a:pt x="46" y="6"/>
                    </a:lnTo>
                    <a:lnTo>
                      <a:pt x="39" y="9"/>
                    </a:lnTo>
                    <a:lnTo>
                      <a:pt x="33" y="13"/>
                    </a:lnTo>
                    <a:lnTo>
                      <a:pt x="28" y="17"/>
                    </a:lnTo>
                    <a:lnTo>
                      <a:pt x="22" y="22"/>
                    </a:lnTo>
                    <a:lnTo>
                      <a:pt x="17" y="27"/>
                    </a:lnTo>
                    <a:lnTo>
                      <a:pt x="13" y="33"/>
                    </a:lnTo>
                    <a:lnTo>
                      <a:pt x="9" y="39"/>
                    </a:lnTo>
                    <a:lnTo>
                      <a:pt x="6" y="46"/>
                    </a:lnTo>
                    <a:lnTo>
                      <a:pt x="3" y="53"/>
                    </a:lnTo>
                    <a:lnTo>
                      <a:pt x="1" y="60"/>
                    </a:lnTo>
                    <a:lnTo>
                      <a:pt x="1" y="68"/>
                    </a:lnTo>
                    <a:lnTo>
                      <a:pt x="0" y="75"/>
                    </a:lnTo>
                    <a:lnTo>
                      <a:pt x="1" y="83"/>
                    </a:lnTo>
                    <a:lnTo>
                      <a:pt x="1" y="91"/>
                    </a:lnTo>
                    <a:lnTo>
                      <a:pt x="3" y="98"/>
                    </a:lnTo>
                    <a:lnTo>
                      <a:pt x="6" y="104"/>
                    </a:lnTo>
                    <a:lnTo>
                      <a:pt x="9" y="111"/>
                    </a:lnTo>
                    <a:lnTo>
                      <a:pt x="13" y="118"/>
                    </a:lnTo>
                    <a:lnTo>
                      <a:pt x="17" y="124"/>
                    </a:lnTo>
                    <a:lnTo>
                      <a:pt x="22" y="129"/>
                    </a:lnTo>
                    <a:lnTo>
                      <a:pt x="28" y="133"/>
                    </a:lnTo>
                    <a:lnTo>
                      <a:pt x="33" y="137"/>
                    </a:lnTo>
                    <a:lnTo>
                      <a:pt x="39" y="142"/>
                    </a:lnTo>
                    <a:lnTo>
                      <a:pt x="46" y="144"/>
                    </a:lnTo>
                    <a:lnTo>
                      <a:pt x="52" y="147"/>
                    </a:lnTo>
                    <a:lnTo>
                      <a:pt x="60" y="149"/>
                    </a:lnTo>
                    <a:lnTo>
                      <a:pt x="68" y="151"/>
                    </a:lnTo>
                    <a:lnTo>
                      <a:pt x="75" y="151"/>
                    </a:lnTo>
                    <a:lnTo>
                      <a:pt x="83" y="151"/>
                    </a:lnTo>
                    <a:lnTo>
                      <a:pt x="90" y="149"/>
                    </a:lnTo>
                    <a:lnTo>
                      <a:pt x="97" y="147"/>
                    </a:lnTo>
                    <a:lnTo>
                      <a:pt x="105" y="144"/>
                    </a:lnTo>
                    <a:lnTo>
                      <a:pt x="111" y="142"/>
                    </a:lnTo>
                    <a:lnTo>
                      <a:pt x="117" y="137"/>
                    </a:lnTo>
                    <a:lnTo>
                      <a:pt x="123" y="133"/>
                    </a:lnTo>
                    <a:lnTo>
                      <a:pt x="128" y="129"/>
                    </a:lnTo>
                    <a:lnTo>
                      <a:pt x="133" y="124"/>
                    </a:lnTo>
                    <a:lnTo>
                      <a:pt x="138" y="118"/>
                    </a:lnTo>
                    <a:lnTo>
                      <a:pt x="141" y="111"/>
                    </a:lnTo>
                    <a:lnTo>
                      <a:pt x="145" y="104"/>
                    </a:lnTo>
                    <a:lnTo>
                      <a:pt x="147" y="98"/>
                    </a:lnTo>
                    <a:lnTo>
                      <a:pt x="149" y="91"/>
                    </a:lnTo>
                    <a:lnTo>
                      <a:pt x="150" y="83"/>
                    </a:lnTo>
                    <a:lnTo>
                      <a:pt x="150" y="75"/>
                    </a:lnTo>
                    <a:lnTo>
                      <a:pt x="150" y="70"/>
                    </a:lnTo>
                    <a:lnTo>
                      <a:pt x="150" y="65"/>
                    </a:lnTo>
                    <a:lnTo>
                      <a:pt x="107" y="108"/>
                    </a:lnTo>
                    <a:lnTo>
                      <a:pt x="100" y="113"/>
                    </a:lnTo>
                    <a:lnTo>
                      <a:pt x="92" y="118"/>
                    </a:lnTo>
                    <a:lnTo>
                      <a:pt x="84" y="120"/>
                    </a:lnTo>
                    <a:lnTo>
                      <a:pt x="75" y="120"/>
                    </a:lnTo>
                    <a:lnTo>
                      <a:pt x="67" y="120"/>
                    </a:lnTo>
                    <a:lnTo>
                      <a:pt x="58" y="118"/>
                    </a:lnTo>
                    <a:lnTo>
                      <a:pt x="50" y="113"/>
                    </a:lnTo>
                    <a:lnTo>
                      <a:pt x="44" y="108"/>
                    </a:lnTo>
                    <a:lnTo>
                      <a:pt x="38" y="100"/>
                    </a:lnTo>
                    <a:lnTo>
                      <a:pt x="34" y="93"/>
                    </a:lnTo>
                    <a:lnTo>
                      <a:pt x="31" y="85"/>
                    </a:lnTo>
                    <a:lnTo>
                      <a:pt x="30" y="75"/>
                    </a:lnTo>
                    <a:lnTo>
                      <a:pt x="31" y="66"/>
                    </a:lnTo>
                    <a:lnTo>
                      <a:pt x="34" y="58"/>
                    </a:lnTo>
                    <a:lnTo>
                      <a:pt x="38" y="50"/>
                    </a:lnTo>
                    <a:lnTo>
                      <a:pt x="44" y="43"/>
                    </a:lnTo>
                    <a:lnTo>
                      <a:pt x="85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2287">
                <a:extLst>
                  <a:ext uri="{FF2B5EF4-FFF2-40B4-BE49-F238E27FC236}">
                    <a16:creationId xmlns:a16="http://schemas.microsoft.com/office/drawing/2014/main" id="{A5D9AC60-5C58-4862-AD08-C611AE24E4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86963" y="3108325"/>
                <a:ext cx="180975" cy="182563"/>
              </a:xfrm>
              <a:custGeom>
                <a:avLst/>
                <a:gdLst>
                  <a:gd name="T0" fmla="*/ 566 w 571"/>
                  <a:gd name="T1" fmla="*/ 94 h 572"/>
                  <a:gd name="T2" fmla="*/ 560 w 571"/>
                  <a:gd name="T3" fmla="*/ 91 h 572"/>
                  <a:gd name="T4" fmla="*/ 509 w 571"/>
                  <a:gd name="T5" fmla="*/ 91 h 572"/>
                  <a:gd name="T6" fmla="*/ 482 w 571"/>
                  <a:gd name="T7" fmla="*/ 62 h 572"/>
                  <a:gd name="T8" fmla="*/ 481 w 571"/>
                  <a:gd name="T9" fmla="*/ 11 h 572"/>
                  <a:gd name="T10" fmla="*/ 478 w 571"/>
                  <a:gd name="T11" fmla="*/ 5 h 572"/>
                  <a:gd name="T12" fmla="*/ 472 w 571"/>
                  <a:gd name="T13" fmla="*/ 1 h 572"/>
                  <a:gd name="T14" fmla="*/ 465 w 571"/>
                  <a:gd name="T15" fmla="*/ 0 h 572"/>
                  <a:gd name="T16" fmla="*/ 455 w 571"/>
                  <a:gd name="T17" fmla="*/ 3 h 572"/>
                  <a:gd name="T18" fmla="*/ 417 w 571"/>
                  <a:gd name="T19" fmla="*/ 17 h 572"/>
                  <a:gd name="T20" fmla="*/ 392 w 571"/>
                  <a:gd name="T21" fmla="*/ 29 h 572"/>
                  <a:gd name="T22" fmla="*/ 390 w 571"/>
                  <a:gd name="T23" fmla="*/ 171 h 572"/>
                  <a:gd name="T24" fmla="*/ 382 w 571"/>
                  <a:gd name="T25" fmla="*/ 180 h 572"/>
                  <a:gd name="T26" fmla="*/ 371 w 571"/>
                  <a:gd name="T27" fmla="*/ 180 h 572"/>
                  <a:gd name="T28" fmla="*/ 362 w 571"/>
                  <a:gd name="T29" fmla="*/ 171 h 572"/>
                  <a:gd name="T30" fmla="*/ 361 w 571"/>
                  <a:gd name="T31" fmla="*/ 45 h 572"/>
                  <a:gd name="T32" fmla="*/ 324 w 571"/>
                  <a:gd name="T33" fmla="*/ 70 h 572"/>
                  <a:gd name="T34" fmla="*/ 290 w 571"/>
                  <a:gd name="T35" fmla="*/ 97 h 572"/>
                  <a:gd name="T36" fmla="*/ 263 w 571"/>
                  <a:gd name="T37" fmla="*/ 130 h 572"/>
                  <a:gd name="T38" fmla="*/ 254 w 571"/>
                  <a:gd name="T39" fmla="*/ 147 h 572"/>
                  <a:gd name="T40" fmla="*/ 247 w 571"/>
                  <a:gd name="T41" fmla="*/ 165 h 572"/>
                  <a:gd name="T42" fmla="*/ 245 w 571"/>
                  <a:gd name="T43" fmla="*/ 186 h 572"/>
                  <a:gd name="T44" fmla="*/ 246 w 571"/>
                  <a:gd name="T45" fmla="*/ 205 h 572"/>
                  <a:gd name="T46" fmla="*/ 252 w 571"/>
                  <a:gd name="T47" fmla="*/ 226 h 572"/>
                  <a:gd name="T48" fmla="*/ 262 w 571"/>
                  <a:gd name="T49" fmla="*/ 246 h 572"/>
                  <a:gd name="T50" fmla="*/ 280 w 571"/>
                  <a:gd name="T51" fmla="*/ 270 h 572"/>
                  <a:gd name="T52" fmla="*/ 249 w 571"/>
                  <a:gd name="T53" fmla="*/ 302 h 572"/>
                  <a:gd name="T54" fmla="*/ 142 w 571"/>
                  <a:gd name="T55" fmla="*/ 408 h 572"/>
                  <a:gd name="T56" fmla="*/ 57 w 571"/>
                  <a:gd name="T57" fmla="*/ 494 h 572"/>
                  <a:gd name="T58" fmla="*/ 4 w 571"/>
                  <a:gd name="T59" fmla="*/ 546 h 572"/>
                  <a:gd name="T60" fmla="*/ 1 w 571"/>
                  <a:gd name="T61" fmla="*/ 551 h 572"/>
                  <a:gd name="T62" fmla="*/ 0 w 571"/>
                  <a:gd name="T63" fmla="*/ 556 h 572"/>
                  <a:gd name="T64" fmla="*/ 1 w 571"/>
                  <a:gd name="T65" fmla="*/ 562 h 572"/>
                  <a:gd name="T66" fmla="*/ 4 w 571"/>
                  <a:gd name="T67" fmla="*/ 567 h 572"/>
                  <a:gd name="T68" fmla="*/ 4 w 571"/>
                  <a:gd name="T69" fmla="*/ 567 h 572"/>
                  <a:gd name="T70" fmla="*/ 15 w 571"/>
                  <a:gd name="T71" fmla="*/ 572 h 572"/>
                  <a:gd name="T72" fmla="*/ 25 w 571"/>
                  <a:gd name="T73" fmla="*/ 567 h 572"/>
                  <a:gd name="T74" fmla="*/ 26 w 571"/>
                  <a:gd name="T75" fmla="*/ 567 h 572"/>
                  <a:gd name="T76" fmla="*/ 78 w 571"/>
                  <a:gd name="T77" fmla="*/ 514 h 572"/>
                  <a:gd name="T78" fmla="*/ 163 w 571"/>
                  <a:gd name="T79" fmla="*/ 429 h 572"/>
                  <a:gd name="T80" fmla="*/ 271 w 571"/>
                  <a:gd name="T81" fmla="*/ 323 h 572"/>
                  <a:gd name="T82" fmla="*/ 313 w 571"/>
                  <a:gd name="T83" fmla="*/ 302 h 572"/>
                  <a:gd name="T84" fmla="*/ 340 w 571"/>
                  <a:gd name="T85" fmla="*/ 316 h 572"/>
                  <a:gd name="T86" fmla="*/ 368 w 571"/>
                  <a:gd name="T87" fmla="*/ 325 h 572"/>
                  <a:gd name="T88" fmla="*/ 394 w 571"/>
                  <a:gd name="T89" fmla="*/ 326 h 572"/>
                  <a:gd name="T90" fmla="*/ 415 w 571"/>
                  <a:gd name="T91" fmla="*/ 321 h 572"/>
                  <a:gd name="T92" fmla="*/ 434 w 571"/>
                  <a:gd name="T93" fmla="*/ 313 h 572"/>
                  <a:gd name="T94" fmla="*/ 451 w 571"/>
                  <a:gd name="T95" fmla="*/ 301 h 572"/>
                  <a:gd name="T96" fmla="*/ 477 w 571"/>
                  <a:gd name="T97" fmla="*/ 279 h 572"/>
                  <a:gd name="T98" fmla="*/ 506 w 571"/>
                  <a:gd name="T99" fmla="*/ 241 h 572"/>
                  <a:gd name="T100" fmla="*/ 531 w 571"/>
                  <a:gd name="T101" fmla="*/ 202 h 572"/>
                  <a:gd name="T102" fmla="*/ 549 w 571"/>
                  <a:gd name="T103" fmla="*/ 164 h 572"/>
                  <a:gd name="T104" fmla="*/ 566 w 571"/>
                  <a:gd name="T105" fmla="*/ 121 h 572"/>
                  <a:gd name="T106" fmla="*/ 571 w 571"/>
                  <a:gd name="T107" fmla="*/ 106 h 572"/>
                  <a:gd name="T108" fmla="*/ 571 w 571"/>
                  <a:gd name="T109" fmla="*/ 99 h 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71" h="572">
                    <a:moveTo>
                      <a:pt x="569" y="97"/>
                    </a:moveTo>
                    <a:lnTo>
                      <a:pt x="566" y="94"/>
                    </a:lnTo>
                    <a:lnTo>
                      <a:pt x="564" y="92"/>
                    </a:lnTo>
                    <a:lnTo>
                      <a:pt x="560" y="91"/>
                    </a:lnTo>
                    <a:lnTo>
                      <a:pt x="556" y="91"/>
                    </a:lnTo>
                    <a:lnTo>
                      <a:pt x="509" y="91"/>
                    </a:lnTo>
                    <a:lnTo>
                      <a:pt x="482" y="91"/>
                    </a:lnTo>
                    <a:lnTo>
                      <a:pt x="482" y="62"/>
                    </a:lnTo>
                    <a:lnTo>
                      <a:pt x="482" y="15"/>
                    </a:lnTo>
                    <a:lnTo>
                      <a:pt x="481" y="11"/>
                    </a:lnTo>
                    <a:lnTo>
                      <a:pt x="480" y="8"/>
                    </a:lnTo>
                    <a:lnTo>
                      <a:pt x="478" y="5"/>
                    </a:lnTo>
                    <a:lnTo>
                      <a:pt x="476" y="3"/>
                    </a:lnTo>
                    <a:lnTo>
                      <a:pt x="472" y="1"/>
                    </a:lnTo>
                    <a:lnTo>
                      <a:pt x="469" y="0"/>
                    </a:lnTo>
                    <a:lnTo>
                      <a:pt x="465" y="0"/>
                    </a:lnTo>
                    <a:lnTo>
                      <a:pt x="461" y="0"/>
                    </a:lnTo>
                    <a:lnTo>
                      <a:pt x="455" y="3"/>
                    </a:lnTo>
                    <a:lnTo>
                      <a:pt x="439" y="9"/>
                    </a:lnTo>
                    <a:lnTo>
                      <a:pt x="417" y="17"/>
                    </a:lnTo>
                    <a:lnTo>
                      <a:pt x="392" y="29"/>
                    </a:lnTo>
                    <a:lnTo>
                      <a:pt x="392" y="29"/>
                    </a:lnTo>
                    <a:lnTo>
                      <a:pt x="392" y="165"/>
                    </a:lnTo>
                    <a:lnTo>
                      <a:pt x="390" y="171"/>
                    </a:lnTo>
                    <a:lnTo>
                      <a:pt x="387" y="176"/>
                    </a:lnTo>
                    <a:lnTo>
                      <a:pt x="382" y="180"/>
                    </a:lnTo>
                    <a:lnTo>
                      <a:pt x="376" y="181"/>
                    </a:lnTo>
                    <a:lnTo>
                      <a:pt x="371" y="180"/>
                    </a:lnTo>
                    <a:lnTo>
                      <a:pt x="366" y="176"/>
                    </a:lnTo>
                    <a:lnTo>
                      <a:pt x="362" y="171"/>
                    </a:lnTo>
                    <a:lnTo>
                      <a:pt x="361" y="165"/>
                    </a:lnTo>
                    <a:lnTo>
                      <a:pt x="361" y="45"/>
                    </a:lnTo>
                    <a:lnTo>
                      <a:pt x="343" y="56"/>
                    </a:lnTo>
                    <a:lnTo>
                      <a:pt x="324" y="70"/>
                    </a:lnTo>
                    <a:lnTo>
                      <a:pt x="306" y="83"/>
                    </a:lnTo>
                    <a:lnTo>
                      <a:pt x="290" y="97"/>
                    </a:lnTo>
                    <a:lnTo>
                      <a:pt x="276" y="113"/>
                    </a:lnTo>
                    <a:lnTo>
                      <a:pt x="263" y="130"/>
                    </a:lnTo>
                    <a:lnTo>
                      <a:pt x="258" y="138"/>
                    </a:lnTo>
                    <a:lnTo>
                      <a:pt x="254" y="147"/>
                    </a:lnTo>
                    <a:lnTo>
                      <a:pt x="250" y="156"/>
                    </a:lnTo>
                    <a:lnTo>
                      <a:pt x="247" y="165"/>
                    </a:lnTo>
                    <a:lnTo>
                      <a:pt x="246" y="176"/>
                    </a:lnTo>
                    <a:lnTo>
                      <a:pt x="245" y="186"/>
                    </a:lnTo>
                    <a:lnTo>
                      <a:pt x="245" y="196"/>
                    </a:lnTo>
                    <a:lnTo>
                      <a:pt x="246" y="205"/>
                    </a:lnTo>
                    <a:lnTo>
                      <a:pt x="249" y="216"/>
                    </a:lnTo>
                    <a:lnTo>
                      <a:pt x="252" y="226"/>
                    </a:lnTo>
                    <a:lnTo>
                      <a:pt x="257" y="236"/>
                    </a:lnTo>
                    <a:lnTo>
                      <a:pt x="262" y="246"/>
                    </a:lnTo>
                    <a:lnTo>
                      <a:pt x="271" y="258"/>
                    </a:lnTo>
                    <a:lnTo>
                      <a:pt x="280" y="270"/>
                    </a:lnTo>
                    <a:lnTo>
                      <a:pt x="280" y="270"/>
                    </a:lnTo>
                    <a:lnTo>
                      <a:pt x="249" y="302"/>
                    </a:lnTo>
                    <a:lnTo>
                      <a:pt x="163" y="386"/>
                    </a:lnTo>
                    <a:lnTo>
                      <a:pt x="142" y="408"/>
                    </a:lnTo>
                    <a:lnTo>
                      <a:pt x="78" y="472"/>
                    </a:lnTo>
                    <a:lnTo>
                      <a:pt x="57" y="494"/>
                    </a:lnTo>
                    <a:lnTo>
                      <a:pt x="23" y="528"/>
                    </a:lnTo>
                    <a:lnTo>
                      <a:pt x="4" y="546"/>
                    </a:lnTo>
                    <a:lnTo>
                      <a:pt x="2" y="549"/>
                    </a:lnTo>
                    <a:lnTo>
                      <a:pt x="1" y="551"/>
                    </a:lnTo>
                    <a:lnTo>
                      <a:pt x="1" y="553"/>
                    </a:lnTo>
                    <a:lnTo>
                      <a:pt x="0" y="556"/>
                    </a:lnTo>
                    <a:lnTo>
                      <a:pt x="1" y="560"/>
                    </a:lnTo>
                    <a:lnTo>
                      <a:pt x="1" y="562"/>
                    </a:lnTo>
                    <a:lnTo>
                      <a:pt x="2" y="564"/>
                    </a:lnTo>
                    <a:lnTo>
                      <a:pt x="4" y="567"/>
                    </a:lnTo>
                    <a:lnTo>
                      <a:pt x="4" y="567"/>
                    </a:lnTo>
                    <a:lnTo>
                      <a:pt x="4" y="567"/>
                    </a:lnTo>
                    <a:lnTo>
                      <a:pt x="9" y="571"/>
                    </a:lnTo>
                    <a:lnTo>
                      <a:pt x="15" y="572"/>
                    </a:lnTo>
                    <a:lnTo>
                      <a:pt x="20" y="571"/>
                    </a:lnTo>
                    <a:lnTo>
                      <a:pt x="25" y="567"/>
                    </a:lnTo>
                    <a:lnTo>
                      <a:pt x="25" y="567"/>
                    </a:lnTo>
                    <a:lnTo>
                      <a:pt x="26" y="567"/>
                    </a:lnTo>
                    <a:lnTo>
                      <a:pt x="43" y="549"/>
                    </a:lnTo>
                    <a:lnTo>
                      <a:pt x="78" y="514"/>
                    </a:lnTo>
                    <a:lnTo>
                      <a:pt x="100" y="494"/>
                    </a:lnTo>
                    <a:lnTo>
                      <a:pt x="163" y="429"/>
                    </a:lnTo>
                    <a:lnTo>
                      <a:pt x="185" y="408"/>
                    </a:lnTo>
                    <a:lnTo>
                      <a:pt x="271" y="323"/>
                    </a:lnTo>
                    <a:lnTo>
                      <a:pt x="301" y="291"/>
                    </a:lnTo>
                    <a:lnTo>
                      <a:pt x="313" y="302"/>
                    </a:lnTo>
                    <a:lnTo>
                      <a:pt x="326" y="309"/>
                    </a:lnTo>
                    <a:lnTo>
                      <a:pt x="340" y="316"/>
                    </a:lnTo>
                    <a:lnTo>
                      <a:pt x="354" y="323"/>
                    </a:lnTo>
                    <a:lnTo>
                      <a:pt x="368" y="325"/>
                    </a:lnTo>
                    <a:lnTo>
                      <a:pt x="383" y="326"/>
                    </a:lnTo>
                    <a:lnTo>
                      <a:pt x="394" y="326"/>
                    </a:lnTo>
                    <a:lnTo>
                      <a:pt x="404" y="324"/>
                    </a:lnTo>
                    <a:lnTo>
                      <a:pt x="415" y="321"/>
                    </a:lnTo>
                    <a:lnTo>
                      <a:pt x="425" y="318"/>
                    </a:lnTo>
                    <a:lnTo>
                      <a:pt x="434" y="313"/>
                    </a:lnTo>
                    <a:lnTo>
                      <a:pt x="443" y="308"/>
                    </a:lnTo>
                    <a:lnTo>
                      <a:pt x="451" y="301"/>
                    </a:lnTo>
                    <a:lnTo>
                      <a:pt x="461" y="294"/>
                    </a:lnTo>
                    <a:lnTo>
                      <a:pt x="477" y="279"/>
                    </a:lnTo>
                    <a:lnTo>
                      <a:pt x="493" y="260"/>
                    </a:lnTo>
                    <a:lnTo>
                      <a:pt x="506" y="241"/>
                    </a:lnTo>
                    <a:lnTo>
                      <a:pt x="519" y="221"/>
                    </a:lnTo>
                    <a:lnTo>
                      <a:pt x="531" y="202"/>
                    </a:lnTo>
                    <a:lnTo>
                      <a:pt x="541" y="182"/>
                    </a:lnTo>
                    <a:lnTo>
                      <a:pt x="549" y="164"/>
                    </a:lnTo>
                    <a:lnTo>
                      <a:pt x="556" y="148"/>
                    </a:lnTo>
                    <a:lnTo>
                      <a:pt x="566" y="121"/>
                    </a:lnTo>
                    <a:lnTo>
                      <a:pt x="571" y="110"/>
                    </a:lnTo>
                    <a:lnTo>
                      <a:pt x="571" y="106"/>
                    </a:lnTo>
                    <a:lnTo>
                      <a:pt x="571" y="103"/>
                    </a:lnTo>
                    <a:lnTo>
                      <a:pt x="571" y="99"/>
                    </a:lnTo>
                    <a:lnTo>
                      <a:pt x="569" y="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9C394F84-47E5-4DB3-B275-B8BDB13EB9BE}"/>
              </a:ext>
            </a:extLst>
          </p:cNvPr>
          <p:cNvSpPr/>
          <p:nvPr/>
        </p:nvSpPr>
        <p:spPr>
          <a:xfrm>
            <a:off x="7185160" y="2420888"/>
            <a:ext cx="369603" cy="58326"/>
          </a:xfrm>
          <a:prstGeom prst="rect">
            <a:avLst/>
          </a:prstGeom>
          <a:solidFill>
            <a:srgbClr val="073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9" name="Picture 38" descr="Logo, company name&#10;&#10;Description automatically generated">
            <a:extLst>
              <a:ext uri="{FF2B5EF4-FFF2-40B4-BE49-F238E27FC236}">
                <a16:creationId xmlns:a16="http://schemas.microsoft.com/office/drawing/2014/main" id="{EE85E6C2-36D5-2742-A80E-3C96F6CFE6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60" y="393895"/>
            <a:ext cx="2557690" cy="127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818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1CE2E-B69A-40D8-A8E7-4287B53DA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Development Pipeline</a:t>
            </a:r>
          </a:p>
        </p:txBody>
      </p:sp>
      <p:pic>
        <p:nvPicPr>
          <p:cNvPr id="93" name="Picture 92" descr="Logo, company name&#10;&#10;Description automatically generated">
            <a:extLst>
              <a:ext uri="{FF2B5EF4-FFF2-40B4-BE49-F238E27FC236}">
                <a16:creationId xmlns:a16="http://schemas.microsoft.com/office/drawing/2014/main" id="{C0D33000-9592-D340-80BD-D04B42D38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60" y="0"/>
            <a:ext cx="2557690" cy="12788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665668-F023-4566-813D-62067E511C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534" y="1760565"/>
            <a:ext cx="6669741" cy="464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53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5B797-BC0B-4707-9934-16BB2940B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Team Slide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7955E45-8AF5-4A55-B8C7-E85196B299B2}"/>
              </a:ext>
            </a:extLst>
          </p:cNvPr>
          <p:cNvSpPr/>
          <p:nvPr/>
        </p:nvSpPr>
        <p:spPr>
          <a:xfrm>
            <a:off x="2274532" y="3547026"/>
            <a:ext cx="1765431" cy="63562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en-ID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Ashok K</a:t>
            </a: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5504B0F7-3DB8-994D-99E0-6401B3A081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448" y="1473423"/>
            <a:ext cx="2091600" cy="2091600"/>
          </a:xfrm>
          <a:prstGeom prst="rect">
            <a:avLst/>
          </a:prstGeom>
        </p:spPr>
      </p:pic>
      <p:pic>
        <p:nvPicPr>
          <p:cNvPr id="66" name="Picture 65" descr="Logo&#10;&#10;Description automatically generated">
            <a:extLst>
              <a:ext uri="{FF2B5EF4-FFF2-40B4-BE49-F238E27FC236}">
                <a16:creationId xmlns:a16="http://schemas.microsoft.com/office/drawing/2014/main" id="{AD7F4153-97A3-ED40-97D8-6434D51916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161" y="1538050"/>
            <a:ext cx="2091600" cy="2091600"/>
          </a:xfrm>
          <a:prstGeom prst="rect">
            <a:avLst/>
          </a:prstGeom>
        </p:spPr>
      </p:pic>
      <p:pic>
        <p:nvPicPr>
          <p:cNvPr id="70" name="Picture 69" descr="Logo, company name&#10;&#10;Description automatically generated">
            <a:extLst>
              <a:ext uri="{FF2B5EF4-FFF2-40B4-BE49-F238E27FC236}">
                <a16:creationId xmlns:a16="http://schemas.microsoft.com/office/drawing/2014/main" id="{C0CF49CA-4E0D-0144-8DBB-0086D6981E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60" y="0"/>
            <a:ext cx="2557690" cy="1278845"/>
          </a:xfrm>
          <a:prstGeom prst="rect">
            <a:avLst/>
          </a:prstGeom>
        </p:spPr>
      </p:pic>
      <p:pic>
        <p:nvPicPr>
          <p:cNvPr id="54" name="Picture 53" descr="Logo&#10;&#10;Description automatically generated">
            <a:extLst>
              <a:ext uri="{FF2B5EF4-FFF2-40B4-BE49-F238E27FC236}">
                <a16:creationId xmlns:a16="http://schemas.microsoft.com/office/drawing/2014/main" id="{BDA6A05E-6AB6-4839-80EF-B78A508036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448" y="4096372"/>
            <a:ext cx="2091600" cy="2091600"/>
          </a:xfrm>
          <a:prstGeom prst="rect">
            <a:avLst/>
          </a:prstGeom>
        </p:spPr>
      </p:pic>
      <p:pic>
        <p:nvPicPr>
          <p:cNvPr id="60" name="Picture 59" descr="Logo&#10;&#10;Description automatically generated">
            <a:extLst>
              <a:ext uri="{FF2B5EF4-FFF2-40B4-BE49-F238E27FC236}">
                <a16:creationId xmlns:a16="http://schemas.microsoft.com/office/drawing/2014/main" id="{60827C45-70B3-4E82-92D3-3E11FC21B6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161" y="4222840"/>
            <a:ext cx="2091600" cy="2091600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DB38D016-E796-4DB9-96BF-532F5173A1EA}"/>
              </a:ext>
            </a:extLst>
          </p:cNvPr>
          <p:cNvSpPr/>
          <p:nvPr/>
        </p:nvSpPr>
        <p:spPr>
          <a:xfrm>
            <a:off x="2350732" y="6083694"/>
            <a:ext cx="1928516" cy="63562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en-ID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Yogalakshmi R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5DE14F6-00EA-40E1-AFE8-4A4623C5F9C3}"/>
              </a:ext>
            </a:extLst>
          </p:cNvPr>
          <p:cNvSpPr/>
          <p:nvPr/>
        </p:nvSpPr>
        <p:spPr>
          <a:xfrm>
            <a:off x="7590645" y="3581400"/>
            <a:ext cx="1928516" cy="63562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en-ID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Sreeparvathy V 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FBA3E96-E4AC-488C-83C4-7BC871E6BB1C}"/>
              </a:ext>
            </a:extLst>
          </p:cNvPr>
          <p:cNvSpPr/>
          <p:nvPr/>
        </p:nvSpPr>
        <p:spPr>
          <a:xfrm>
            <a:off x="7438245" y="6083694"/>
            <a:ext cx="1928516" cy="63562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en-ID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Sowgenya R</a:t>
            </a:r>
          </a:p>
        </p:txBody>
      </p:sp>
    </p:spTree>
    <p:extLst>
      <p:ext uri="{BB962C8B-B14F-4D97-AF65-F5344CB8AC3E}">
        <p14:creationId xmlns:p14="http://schemas.microsoft.com/office/powerpoint/2010/main" val="3451152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>
            <a:extLst>
              <a:ext uri="{FF2B5EF4-FFF2-40B4-BE49-F238E27FC236}">
                <a16:creationId xmlns:a16="http://schemas.microsoft.com/office/drawing/2014/main" id="{FE4E0A31-82CC-4905-9E8A-220B213E6641}"/>
              </a:ext>
            </a:extLst>
          </p:cNvPr>
          <p:cNvSpPr/>
          <p:nvPr/>
        </p:nvSpPr>
        <p:spPr>
          <a:xfrm>
            <a:off x="4238705" y="2856183"/>
            <a:ext cx="397956" cy="398889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B5DD0E8-6C75-47DF-BE57-524CD1DBE2C5}"/>
              </a:ext>
            </a:extLst>
          </p:cNvPr>
          <p:cNvSpPr/>
          <p:nvPr/>
        </p:nvSpPr>
        <p:spPr>
          <a:xfrm>
            <a:off x="7591381" y="2856183"/>
            <a:ext cx="397956" cy="398889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0A36386-0138-4841-AB50-B3B81FBDD819}"/>
              </a:ext>
            </a:extLst>
          </p:cNvPr>
          <p:cNvSpPr/>
          <p:nvPr/>
        </p:nvSpPr>
        <p:spPr>
          <a:xfrm>
            <a:off x="4184877" y="2025877"/>
            <a:ext cx="3822246" cy="3822246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7D100E-5EEC-4BA8-A645-3D8B97A67944}"/>
              </a:ext>
            </a:extLst>
          </p:cNvPr>
          <p:cNvCxnSpPr>
            <a:cxnSpLocks/>
          </p:cNvCxnSpPr>
          <p:nvPr/>
        </p:nvCxnSpPr>
        <p:spPr>
          <a:xfrm rot="5400000">
            <a:off x="4077261" y="3937000"/>
            <a:ext cx="40374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789DF4-E8FE-44C8-A3BF-6B0F0003E9C6}"/>
              </a:ext>
            </a:extLst>
          </p:cNvPr>
          <p:cNvCxnSpPr>
            <a:cxnSpLocks/>
          </p:cNvCxnSpPr>
          <p:nvPr/>
        </p:nvCxnSpPr>
        <p:spPr>
          <a:xfrm>
            <a:off x="550959" y="3937000"/>
            <a:ext cx="1116161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2DBDC3B-0E1E-4164-939B-D3E32A51C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329" y="934849"/>
            <a:ext cx="11196637" cy="838152"/>
          </a:xfrm>
        </p:spPr>
        <p:txBody>
          <a:bodyPr/>
          <a:lstStyle/>
          <a:p>
            <a:r>
              <a:rPr lang="en-ID" dirty="0"/>
              <a:t>Vision of Innovation/Idea/Solution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4686515-B3AC-4D18-BC77-A489C699A3B4}"/>
              </a:ext>
            </a:extLst>
          </p:cNvPr>
          <p:cNvSpPr/>
          <p:nvPr/>
        </p:nvSpPr>
        <p:spPr>
          <a:xfrm>
            <a:off x="5004971" y="2845971"/>
            <a:ext cx="2182058" cy="2182058"/>
          </a:xfrm>
          <a:prstGeom prst="ellipse">
            <a:avLst/>
          </a:prstGeom>
          <a:solidFill>
            <a:srgbClr val="073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9F34688-2841-4309-849C-98178793AEBB}"/>
              </a:ext>
            </a:extLst>
          </p:cNvPr>
          <p:cNvGrpSpPr/>
          <p:nvPr/>
        </p:nvGrpSpPr>
        <p:grpSpPr>
          <a:xfrm>
            <a:off x="4671560" y="2780177"/>
            <a:ext cx="279603" cy="648822"/>
            <a:chOff x="9399588" y="1389063"/>
            <a:chExt cx="123825" cy="287337"/>
          </a:xfrm>
          <a:solidFill>
            <a:srgbClr val="073061"/>
          </a:solidFill>
        </p:grpSpPr>
        <p:sp>
          <p:nvSpPr>
            <p:cNvPr id="32" name="Freeform 2070">
              <a:extLst>
                <a:ext uri="{FF2B5EF4-FFF2-40B4-BE49-F238E27FC236}">
                  <a16:creationId xmlns:a16="http://schemas.microsoft.com/office/drawing/2014/main" id="{C1385023-542B-4DEE-A740-E13B5217703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9588" y="1389063"/>
              <a:ext cx="123825" cy="168275"/>
            </a:xfrm>
            <a:custGeom>
              <a:avLst/>
              <a:gdLst>
                <a:gd name="T0" fmla="*/ 136 w 391"/>
                <a:gd name="T1" fmla="*/ 0 h 527"/>
                <a:gd name="T2" fmla="*/ 128 w 391"/>
                <a:gd name="T3" fmla="*/ 3 h 527"/>
                <a:gd name="T4" fmla="*/ 122 w 391"/>
                <a:gd name="T5" fmla="*/ 9 h 527"/>
                <a:gd name="T6" fmla="*/ 120 w 391"/>
                <a:gd name="T7" fmla="*/ 16 h 527"/>
                <a:gd name="T8" fmla="*/ 128 w 391"/>
                <a:gd name="T9" fmla="*/ 44 h 527"/>
                <a:gd name="T10" fmla="*/ 142 w 391"/>
                <a:gd name="T11" fmla="*/ 102 h 527"/>
                <a:gd name="T12" fmla="*/ 149 w 391"/>
                <a:gd name="T13" fmla="*/ 149 h 527"/>
                <a:gd name="T14" fmla="*/ 149 w 391"/>
                <a:gd name="T15" fmla="*/ 182 h 527"/>
                <a:gd name="T16" fmla="*/ 146 w 391"/>
                <a:gd name="T17" fmla="*/ 215 h 527"/>
                <a:gd name="T18" fmla="*/ 137 w 391"/>
                <a:gd name="T19" fmla="*/ 248 h 527"/>
                <a:gd name="T20" fmla="*/ 119 w 391"/>
                <a:gd name="T21" fmla="*/ 248 h 527"/>
                <a:gd name="T22" fmla="*/ 97 w 391"/>
                <a:gd name="T23" fmla="*/ 208 h 527"/>
                <a:gd name="T24" fmla="*/ 87 w 391"/>
                <a:gd name="T25" fmla="*/ 187 h 527"/>
                <a:gd name="T26" fmla="*/ 81 w 391"/>
                <a:gd name="T27" fmla="*/ 182 h 527"/>
                <a:gd name="T28" fmla="*/ 72 w 391"/>
                <a:gd name="T29" fmla="*/ 181 h 527"/>
                <a:gd name="T30" fmla="*/ 65 w 391"/>
                <a:gd name="T31" fmla="*/ 185 h 527"/>
                <a:gd name="T32" fmla="*/ 52 w 391"/>
                <a:gd name="T33" fmla="*/ 205 h 527"/>
                <a:gd name="T34" fmla="*/ 19 w 391"/>
                <a:gd name="T35" fmla="*/ 269 h 527"/>
                <a:gd name="T36" fmla="*/ 5 w 391"/>
                <a:gd name="T37" fmla="*/ 308 h 527"/>
                <a:gd name="T38" fmla="*/ 0 w 391"/>
                <a:gd name="T39" fmla="*/ 334 h 527"/>
                <a:gd name="T40" fmla="*/ 1 w 391"/>
                <a:gd name="T41" fmla="*/ 364 h 527"/>
                <a:gd name="T42" fmla="*/ 9 w 391"/>
                <a:gd name="T43" fmla="*/ 400 h 527"/>
                <a:gd name="T44" fmla="*/ 23 w 391"/>
                <a:gd name="T45" fmla="*/ 431 h 527"/>
                <a:gd name="T46" fmla="*/ 45 w 391"/>
                <a:gd name="T47" fmla="*/ 461 h 527"/>
                <a:gd name="T48" fmla="*/ 72 w 391"/>
                <a:gd name="T49" fmla="*/ 485 h 527"/>
                <a:gd name="T50" fmla="*/ 103 w 391"/>
                <a:gd name="T51" fmla="*/ 505 h 527"/>
                <a:gd name="T52" fmla="*/ 138 w 391"/>
                <a:gd name="T53" fmla="*/ 518 h 527"/>
                <a:gd name="T54" fmla="*/ 176 w 391"/>
                <a:gd name="T55" fmla="*/ 525 h 527"/>
                <a:gd name="T56" fmla="*/ 215 w 391"/>
                <a:gd name="T57" fmla="*/ 525 h 527"/>
                <a:gd name="T58" fmla="*/ 253 w 391"/>
                <a:gd name="T59" fmla="*/ 518 h 527"/>
                <a:gd name="T60" fmla="*/ 289 w 391"/>
                <a:gd name="T61" fmla="*/ 505 h 527"/>
                <a:gd name="T62" fmla="*/ 320 w 391"/>
                <a:gd name="T63" fmla="*/ 485 h 527"/>
                <a:gd name="T64" fmla="*/ 346 w 391"/>
                <a:gd name="T65" fmla="*/ 461 h 527"/>
                <a:gd name="T66" fmla="*/ 368 w 391"/>
                <a:gd name="T67" fmla="*/ 432 h 527"/>
                <a:gd name="T68" fmla="*/ 383 w 391"/>
                <a:gd name="T69" fmla="*/ 400 h 527"/>
                <a:gd name="T70" fmla="*/ 390 w 391"/>
                <a:gd name="T71" fmla="*/ 364 h 527"/>
                <a:gd name="T72" fmla="*/ 391 w 391"/>
                <a:gd name="T73" fmla="*/ 332 h 527"/>
                <a:gd name="T74" fmla="*/ 389 w 391"/>
                <a:gd name="T75" fmla="*/ 305 h 527"/>
                <a:gd name="T76" fmla="*/ 380 w 391"/>
                <a:gd name="T77" fmla="*/ 265 h 527"/>
                <a:gd name="T78" fmla="*/ 361 w 391"/>
                <a:gd name="T79" fmla="*/ 211 h 527"/>
                <a:gd name="T80" fmla="*/ 334 w 391"/>
                <a:gd name="T81" fmla="*/ 161 h 527"/>
                <a:gd name="T82" fmla="*/ 299 w 391"/>
                <a:gd name="T83" fmla="*/ 114 h 527"/>
                <a:gd name="T84" fmla="*/ 259 w 391"/>
                <a:gd name="T85" fmla="*/ 72 h 527"/>
                <a:gd name="T86" fmla="*/ 215 w 391"/>
                <a:gd name="T87" fmla="*/ 38 h 527"/>
                <a:gd name="T88" fmla="*/ 179 w 391"/>
                <a:gd name="T89" fmla="*/ 17 h 527"/>
                <a:gd name="T90" fmla="*/ 153 w 391"/>
                <a:gd name="T91" fmla="*/ 5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91" h="527">
                  <a:moveTo>
                    <a:pt x="139" y="1"/>
                  </a:moveTo>
                  <a:lnTo>
                    <a:pt x="136" y="0"/>
                  </a:lnTo>
                  <a:lnTo>
                    <a:pt x="132" y="1"/>
                  </a:lnTo>
                  <a:lnTo>
                    <a:pt x="128" y="3"/>
                  </a:lnTo>
                  <a:lnTo>
                    <a:pt x="125" y="5"/>
                  </a:lnTo>
                  <a:lnTo>
                    <a:pt x="122" y="9"/>
                  </a:lnTo>
                  <a:lnTo>
                    <a:pt x="121" y="12"/>
                  </a:lnTo>
                  <a:lnTo>
                    <a:pt x="120" y="16"/>
                  </a:lnTo>
                  <a:lnTo>
                    <a:pt x="121" y="21"/>
                  </a:lnTo>
                  <a:lnTo>
                    <a:pt x="128" y="44"/>
                  </a:lnTo>
                  <a:lnTo>
                    <a:pt x="136" y="71"/>
                  </a:lnTo>
                  <a:lnTo>
                    <a:pt x="142" y="102"/>
                  </a:lnTo>
                  <a:lnTo>
                    <a:pt x="148" y="133"/>
                  </a:lnTo>
                  <a:lnTo>
                    <a:pt x="149" y="149"/>
                  </a:lnTo>
                  <a:lnTo>
                    <a:pt x="149" y="166"/>
                  </a:lnTo>
                  <a:lnTo>
                    <a:pt x="149" y="182"/>
                  </a:lnTo>
                  <a:lnTo>
                    <a:pt x="148" y="199"/>
                  </a:lnTo>
                  <a:lnTo>
                    <a:pt x="146" y="215"/>
                  </a:lnTo>
                  <a:lnTo>
                    <a:pt x="142" y="232"/>
                  </a:lnTo>
                  <a:lnTo>
                    <a:pt x="137" y="248"/>
                  </a:lnTo>
                  <a:lnTo>
                    <a:pt x="131" y="263"/>
                  </a:lnTo>
                  <a:lnTo>
                    <a:pt x="119" y="248"/>
                  </a:lnTo>
                  <a:lnTo>
                    <a:pt x="108" y="229"/>
                  </a:lnTo>
                  <a:lnTo>
                    <a:pt x="97" y="208"/>
                  </a:lnTo>
                  <a:lnTo>
                    <a:pt x="89" y="191"/>
                  </a:lnTo>
                  <a:lnTo>
                    <a:pt x="87" y="187"/>
                  </a:lnTo>
                  <a:lnTo>
                    <a:pt x="85" y="183"/>
                  </a:lnTo>
                  <a:lnTo>
                    <a:pt x="81" y="182"/>
                  </a:lnTo>
                  <a:lnTo>
                    <a:pt x="76" y="181"/>
                  </a:lnTo>
                  <a:lnTo>
                    <a:pt x="72" y="181"/>
                  </a:lnTo>
                  <a:lnTo>
                    <a:pt x="69" y="182"/>
                  </a:lnTo>
                  <a:lnTo>
                    <a:pt x="65" y="185"/>
                  </a:lnTo>
                  <a:lnTo>
                    <a:pt x="63" y="187"/>
                  </a:lnTo>
                  <a:lnTo>
                    <a:pt x="52" y="205"/>
                  </a:lnTo>
                  <a:lnTo>
                    <a:pt x="31" y="244"/>
                  </a:lnTo>
                  <a:lnTo>
                    <a:pt x="19" y="269"/>
                  </a:lnTo>
                  <a:lnTo>
                    <a:pt x="9" y="294"/>
                  </a:lnTo>
                  <a:lnTo>
                    <a:pt x="5" y="308"/>
                  </a:lnTo>
                  <a:lnTo>
                    <a:pt x="3" y="321"/>
                  </a:lnTo>
                  <a:lnTo>
                    <a:pt x="0" y="334"/>
                  </a:lnTo>
                  <a:lnTo>
                    <a:pt x="0" y="346"/>
                  </a:lnTo>
                  <a:lnTo>
                    <a:pt x="1" y="364"/>
                  </a:lnTo>
                  <a:lnTo>
                    <a:pt x="4" y="382"/>
                  </a:lnTo>
                  <a:lnTo>
                    <a:pt x="9" y="400"/>
                  </a:lnTo>
                  <a:lnTo>
                    <a:pt x="16" y="415"/>
                  </a:lnTo>
                  <a:lnTo>
                    <a:pt x="23" y="431"/>
                  </a:lnTo>
                  <a:lnTo>
                    <a:pt x="33" y="446"/>
                  </a:lnTo>
                  <a:lnTo>
                    <a:pt x="45" y="461"/>
                  </a:lnTo>
                  <a:lnTo>
                    <a:pt x="58" y="473"/>
                  </a:lnTo>
                  <a:lnTo>
                    <a:pt x="72" y="485"/>
                  </a:lnTo>
                  <a:lnTo>
                    <a:pt x="87" y="495"/>
                  </a:lnTo>
                  <a:lnTo>
                    <a:pt x="103" y="505"/>
                  </a:lnTo>
                  <a:lnTo>
                    <a:pt x="120" y="512"/>
                  </a:lnTo>
                  <a:lnTo>
                    <a:pt x="138" y="518"/>
                  </a:lnTo>
                  <a:lnTo>
                    <a:pt x="157" y="523"/>
                  </a:lnTo>
                  <a:lnTo>
                    <a:pt x="176" y="525"/>
                  </a:lnTo>
                  <a:lnTo>
                    <a:pt x="196" y="527"/>
                  </a:lnTo>
                  <a:lnTo>
                    <a:pt x="215" y="525"/>
                  </a:lnTo>
                  <a:lnTo>
                    <a:pt x="235" y="523"/>
                  </a:lnTo>
                  <a:lnTo>
                    <a:pt x="253" y="518"/>
                  </a:lnTo>
                  <a:lnTo>
                    <a:pt x="271" y="512"/>
                  </a:lnTo>
                  <a:lnTo>
                    <a:pt x="289" y="505"/>
                  </a:lnTo>
                  <a:lnTo>
                    <a:pt x="304" y="496"/>
                  </a:lnTo>
                  <a:lnTo>
                    <a:pt x="320" y="485"/>
                  </a:lnTo>
                  <a:lnTo>
                    <a:pt x="334" y="474"/>
                  </a:lnTo>
                  <a:lnTo>
                    <a:pt x="346" y="461"/>
                  </a:lnTo>
                  <a:lnTo>
                    <a:pt x="358" y="447"/>
                  </a:lnTo>
                  <a:lnTo>
                    <a:pt x="368" y="432"/>
                  </a:lnTo>
                  <a:lnTo>
                    <a:pt x="375" y="417"/>
                  </a:lnTo>
                  <a:lnTo>
                    <a:pt x="383" y="400"/>
                  </a:lnTo>
                  <a:lnTo>
                    <a:pt x="387" y="382"/>
                  </a:lnTo>
                  <a:lnTo>
                    <a:pt x="390" y="364"/>
                  </a:lnTo>
                  <a:lnTo>
                    <a:pt x="391" y="346"/>
                  </a:lnTo>
                  <a:lnTo>
                    <a:pt x="391" y="332"/>
                  </a:lnTo>
                  <a:lnTo>
                    <a:pt x="390" y="319"/>
                  </a:lnTo>
                  <a:lnTo>
                    <a:pt x="389" y="305"/>
                  </a:lnTo>
                  <a:lnTo>
                    <a:pt x="386" y="292"/>
                  </a:lnTo>
                  <a:lnTo>
                    <a:pt x="380" y="265"/>
                  </a:lnTo>
                  <a:lnTo>
                    <a:pt x="372" y="238"/>
                  </a:lnTo>
                  <a:lnTo>
                    <a:pt x="361" y="211"/>
                  </a:lnTo>
                  <a:lnTo>
                    <a:pt x="348" y="186"/>
                  </a:lnTo>
                  <a:lnTo>
                    <a:pt x="334" y="161"/>
                  </a:lnTo>
                  <a:lnTo>
                    <a:pt x="318" y="137"/>
                  </a:lnTo>
                  <a:lnTo>
                    <a:pt x="299" y="114"/>
                  </a:lnTo>
                  <a:lnTo>
                    <a:pt x="280" y="93"/>
                  </a:lnTo>
                  <a:lnTo>
                    <a:pt x="259" y="72"/>
                  </a:lnTo>
                  <a:lnTo>
                    <a:pt x="237" y="54"/>
                  </a:lnTo>
                  <a:lnTo>
                    <a:pt x="215" y="38"/>
                  </a:lnTo>
                  <a:lnTo>
                    <a:pt x="191" y="23"/>
                  </a:lnTo>
                  <a:lnTo>
                    <a:pt x="179" y="17"/>
                  </a:lnTo>
                  <a:lnTo>
                    <a:pt x="165" y="11"/>
                  </a:lnTo>
                  <a:lnTo>
                    <a:pt x="153" y="5"/>
                  </a:lnTo>
                  <a:lnTo>
                    <a:pt x="13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071">
              <a:extLst>
                <a:ext uri="{FF2B5EF4-FFF2-40B4-BE49-F238E27FC236}">
                  <a16:creationId xmlns:a16="http://schemas.microsoft.com/office/drawing/2014/main" id="{E1471167-90B7-431E-BCED-2F570689207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3400" y="1571625"/>
              <a:ext cx="76200" cy="104775"/>
            </a:xfrm>
            <a:custGeom>
              <a:avLst/>
              <a:gdLst>
                <a:gd name="T0" fmla="*/ 226 w 240"/>
                <a:gd name="T1" fmla="*/ 0 h 331"/>
                <a:gd name="T2" fmla="*/ 16 w 240"/>
                <a:gd name="T3" fmla="*/ 0 h 331"/>
                <a:gd name="T4" fmla="*/ 12 w 240"/>
                <a:gd name="T5" fmla="*/ 0 h 331"/>
                <a:gd name="T6" fmla="*/ 8 w 240"/>
                <a:gd name="T7" fmla="*/ 1 h 331"/>
                <a:gd name="T8" fmla="*/ 6 w 240"/>
                <a:gd name="T9" fmla="*/ 3 h 331"/>
                <a:gd name="T10" fmla="*/ 3 w 240"/>
                <a:gd name="T11" fmla="*/ 6 h 331"/>
                <a:gd name="T12" fmla="*/ 2 w 240"/>
                <a:gd name="T13" fmla="*/ 8 h 331"/>
                <a:gd name="T14" fmla="*/ 1 w 240"/>
                <a:gd name="T15" fmla="*/ 11 h 331"/>
                <a:gd name="T16" fmla="*/ 0 w 240"/>
                <a:gd name="T17" fmla="*/ 14 h 331"/>
                <a:gd name="T18" fmla="*/ 1 w 240"/>
                <a:gd name="T19" fmla="*/ 18 h 331"/>
                <a:gd name="T20" fmla="*/ 61 w 240"/>
                <a:gd name="T21" fmla="*/ 318 h 331"/>
                <a:gd name="T22" fmla="*/ 62 w 240"/>
                <a:gd name="T23" fmla="*/ 323 h 331"/>
                <a:gd name="T24" fmla="*/ 66 w 240"/>
                <a:gd name="T25" fmla="*/ 327 h 331"/>
                <a:gd name="T26" fmla="*/ 71 w 240"/>
                <a:gd name="T27" fmla="*/ 329 h 331"/>
                <a:gd name="T28" fmla="*/ 75 w 240"/>
                <a:gd name="T29" fmla="*/ 331 h 331"/>
                <a:gd name="T30" fmla="*/ 166 w 240"/>
                <a:gd name="T31" fmla="*/ 331 h 331"/>
                <a:gd name="T32" fmla="*/ 171 w 240"/>
                <a:gd name="T33" fmla="*/ 329 h 331"/>
                <a:gd name="T34" fmla="*/ 176 w 240"/>
                <a:gd name="T35" fmla="*/ 327 h 331"/>
                <a:gd name="T36" fmla="*/ 178 w 240"/>
                <a:gd name="T37" fmla="*/ 323 h 331"/>
                <a:gd name="T38" fmla="*/ 181 w 240"/>
                <a:gd name="T39" fmla="*/ 318 h 331"/>
                <a:gd name="T40" fmla="*/ 240 w 240"/>
                <a:gd name="T41" fmla="*/ 18 h 331"/>
                <a:gd name="T42" fmla="*/ 240 w 240"/>
                <a:gd name="T43" fmla="*/ 14 h 331"/>
                <a:gd name="T44" fmla="*/ 240 w 240"/>
                <a:gd name="T45" fmla="*/ 11 h 331"/>
                <a:gd name="T46" fmla="*/ 239 w 240"/>
                <a:gd name="T47" fmla="*/ 8 h 331"/>
                <a:gd name="T48" fmla="*/ 237 w 240"/>
                <a:gd name="T49" fmla="*/ 6 h 331"/>
                <a:gd name="T50" fmla="*/ 235 w 240"/>
                <a:gd name="T51" fmla="*/ 3 h 331"/>
                <a:gd name="T52" fmla="*/ 232 w 240"/>
                <a:gd name="T53" fmla="*/ 1 h 331"/>
                <a:gd name="T54" fmla="*/ 229 w 240"/>
                <a:gd name="T55" fmla="*/ 0 h 331"/>
                <a:gd name="T56" fmla="*/ 226 w 240"/>
                <a:gd name="T5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0" h="331">
                  <a:moveTo>
                    <a:pt x="226" y="0"/>
                  </a:moveTo>
                  <a:lnTo>
                    <a:pt x="16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3" y="6"/>
                  </a:lnTo>
                  <a:lnTo>
                    <a:pt x="2" y="8"/>
                  </a:lnTo>
                  <a:lnTo>
                    <a:pt x="1" y="11"/>
                  </a:lnTo>
                  <a:lnTo>
                    <a:pt x="0" y="14"/>
                  </a:lnTo>
                  <a:lnTo>
                    <a:pt x="1" y="18"/>
                  </a:lnTo>
                  <a:lnTo>
                    <a:pt x="61" y="318"/>
                  </a:lnTo>
                  <a:lnTo>
                    <a:pt x="62" y="323"/>
                  </a:lnTo>
                  <a:lnTo>
                    <a:pt x="66" y="327"/>
                  </a:lnTo>
                  <a:lnTo>
                    <a:pt x="71" y="329"/>
                  </a:lnTo>
                  <a:lnTo>
                    <a:pt x="75" y="331"/>
                  </a:lnTo>
                  <a:lnTo>
                    <a:pt x="166" y="331"/>
                  </a:lnTo>
                  <a:lnTo>
                    <a:pt x="171" y="329"/>
                  </a:lnTo>
                  <a:lnTo>
                    <a:pt x="176" y="327"/>
                  </a:lnTo>
                  <a:lnTo>
                    <a:pt x="178" y="323"/>
                  </a:lnTo>
                  <a:lnTo>
                    <a:pt x="181" y="318"/>
                  </a:lnTo>
                  <a:lnTo>
                    <a:pt x="240" y="18"/>
                  </a:lnTo>
                  <a:lnTo>
                    <a:pt x="240" y="14"/>
                  </a:lnTo>
                  <a:lnTo>
                    <a:pt x="240" y="11"/>
                  </a:lnTo>
                  <a:lnTo>
                    <a:pt x="239" y="8"/>
                  </a:lnTo>
                  <a:lnTo>
                    <a:pt x="237" y="6"/>
                  </a:lnTo>
                  <a:lnTo>
                    <a:pt x="235" y="3"/>
                  </a:lnTo>
                  <a:lnTo>
                    <a:pt x="232" y="1"/>
                  </a:lnTo>
                  <a:lnTo>
                    <a:pt x="229" y="0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F3F850C-645F-43FD-A282-8DBEE3642795}"/>
              </a:ext>
            </a:extLst>
          </p:cNvPr>
          <p:cNvGrpSpPr/>
          <p:nvPr/>
        </p:nvGrpSpPr>
        <p:grpSpPr>
          <a:xfrm>
            <a:off x="6983892" y="4684512"/>
            <a:ext cx="393599" cy="395862"/>
            <a:chOff x="11037888" y="3117850"/>
            <a:chExt cx="276225" cy="277813"/>
          </a:xfrm>
          <a:solidFill>
            <a:srgbClr val="073061"/>
          </a:solidFill>
        </p:grpSpPr>
        <p:sp>
          <p:nvSpPr>
            <p:cNvPr id="35" name="Freeform 2114">
              <a:extLst>
                <a:ext uri="{FF2B5EF4-FFF2-40B4-BE49-F238E27FC236}">
                  <a16:creationId xmlns:a16="http://schemas.microsoft.com/office/drawing/2014/main" id="{9A739B23-5CF5-48C1-9F28-80C775410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7888" y="3222625"/>
              <a:ext cx="17463" cy="9525"/>
            </a:xfrm>
            <a:custGeom>
              <a:avLst/>
              <a:gdLst>
                <a:gd name="T0" fmla="*/ 45 w 59"/>
                <a:gd name="T1" fmla="*/ 0 h 31"/>
                <a:gd name="T2" fmla="*/ 14 w 59"/>
                <a:gd name="T3" fmla="*/ 0 h 31"/>
                <a:gd name="T4" fmla="*/ 8 w 59"/>
                <a:gd name="T5" fmla="*/ 2 h 31"/>
                <a:gd name="T6" fmla="*/ 3 w 59"/>
                <a:gd name="T7" fmla="*/ 5 h 31"/>
                <a:gd name="T8" fmla="*/ 1 w 59"/>
                <a:gd name="T9" fmla="*/ 10 h 31"/>
                <a:gd name="T10" fmla="*/ 0 w 59"/>
                <a:gd name="T11" fmla="*/ 16 h 31"/>
                <a:gd name="T12" fmla="*/ 1 w 59"/>
                <a:gd name="T13" fmla="*/ 21 h 31"/>
                <a:gd name="T14" fmla="*/ 3 w 59"/>
                <a:gd name="T15" fmla="*/ 26 h 31"/>
                <a:gd name="T16" fmla="*/ 8 w 59"/>
                <a:gd name="T17" fmla="*/ 30 h 31"/>
                <a:gd name="T18" fmla="*/ 14 w 59"/>
                <a:gd name="T19" fmla="*/ 31 h 31"/>
                <a:gd name="T20" fmla="*/ 45 w 59"/>
                <a:gd name="T21" fmla="*/ 31 h 31"/>
                <a:gd name="T22" fmla="*/ 51 w 59"/>
                <a:gd name="T23" fmla="*/ 30 h 31"/>
                <a:gd name="T24" fmla="*/ 56 w 59"/>
                <a:gd name="T25" fmla="*/ 26 h 31"/>
                <a:gd name="T26" fmla="*/ 58 w 59"/>
                <a:gd name="T27" fmla="*/ 21 h 31"/>
                <a:gd name="T28" fmla="*/ 59 w 59"/>
                <a:gd name="T29" fmla="*/ 16 h 31"/>
                <a:gd name="T30" fmla="*/ 58 w 59"/>
                <a:gd name="T31" fmla="*/ 10 h 31"/>
                <a:gd name="T32" fmla="*/ 56 w 59"/>
                <a:gd name="T33" fmla="*/ 5 h 31"/>
                <a:gd name="T34" fmla="*/ 51 w 59"/>
                <a:gd name="T35" fmla="*/ 2 h 31"/>
                <a:gd name="T36" fmla="*/ 45 w 59"/>
                <a:gd name="T3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31">
                  <a:moveTo>
                    <a:pt x="45" y="0"/>
                  </a:move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1" y="10"/>
                  </a:lnTo>
                  <a:lnTo>
                    <a:pt x="0" y="16"/>
                  </a:lnTo>
                  <a:lnTo>
                    <a:pt x="1" y="21"/>
                  </a:lnTo>
                  <a:lnTo>
                    <a:pt x="3" y="26"/>
                  </a:lnTo>
                  <a:lnTo>
                    <a:pt x="8" y="30"/>
                  </a:lnTo>
                  <a:lnTo>
                    <a:pt x="14" y="31"/>
                  </a:lnTo>
                  <a:lnTo>
                    <a:pt x="45" y="31"/>
                  </a:lnTo>
                  <a:lnTo>
                    <a:pt x="51" y="30"/>
                  </a:lnTo>
                  <a:lnTo>
                    <a:pt x="56" y="26"/>
                  </a:lnTo>
                  <a:lnTo>
                    <a:pt x="58" y="21"/>
                  </a:lnTo>
                  <a:lnTo>
                    <a:pt x="59" y="16"/>
                  </a:lnTo>
                  <a:lnTo>
                    <a:pt x="58" y="10"/>
                  </a:lnTo>
                  <a:lnTo>
                    <a:pt x="56" y="5"/>
                  </a:lnTo>
                  <a:lnTo>
                    <a:pt x="51" y="2"/>
                  </a:lnTo>
                  <a:lnTo>
                    <a:pt x="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115">
              <a:extLst>
                <a:ext uri="{FF2B5EF4-FFF2-40B4-BE49-F238E27FC236}">
                  <a16:creationId xmlns:a16="http://schemas.microsoft.com/office/drawing/2014/main" id="{7A61D1BC-D6C1-4692-83F2-B5260C34C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0750" y="3141663"/>
              <a:ext cx="23813" cy="23813"/>
            </a:xfrm>
            <a:custGeom>
              <a:avLst/>
              <a:gdLst>
                <a:gd name="T0" fmla="*/ 49 w 75"/>
                <a:gd name="T1" fmla="*/ 71 h 76"/>
                <a:gd name="T2" fmla="*/ 54 w 75"/>
                <a:gd name="T3" fmla="*/ 75 h 76"/>
                <a:gd name="T4" fmla="*/ 60 w 75"/>
                <a:gd name="T5" fmla="*/ 76 h 76"/>
                <a:gd name="T6" fmla="*/ 66 w 75"/>
                <a:gd name="T7" fmla="*/ 75 h 76"/>
                <a:gd name="T8" fmla="*/ 71 w 75"/>
                <a:gd name="T9" fmla="*/ 71 h 76"/>
                <a:gd name="T10" fmla="*/ 73 w 75"/>
                <a:gd name="T11" fmla="*/ 66 h 76"/>
                <a:gd name="T12" fmla="*/ 75 w 75"/>
                <a:gd name="T13" fmla="*/ 60 h 76"/>
                <a:gd name="T14" fmla="*/ 73 w 75"/>
                <a:gd name="T15" fmla="*/ 55 h 76"/>
                <a:gd name="T16" fmla="*/ 71 w 75"/>
                <a:gd name="T17" fmla="*/ 49 h 76"/>
                <a:gd name="T18" fmla="*/ 26 w 75"/>
                <a:gd name="T19" fmla="*/ 4 h 76"/>
                <a:gd name="T20" fmla="*/ 21 w 75"/>
                <a:gd name="T21" fmla="*/ 1 h 76"/>
                <a:gd name="T22" fmla="*/ 15 w 75"/>
                <a:gd name="T23" fmla="*/ 0 h 76"/>
                <a:gd name="T24" fmla="*/ 9 w 75"/>
                <a:gd name="T25" fmla="*/ 1 h 76"/>
                <a:gd name="T26" fmla="*/ 4 w 75"/>
                <a:gd name="T27" fmla="*/ 5 h 76"/>
                <a:gd name="T28" fmla="*/ 1 w 75"/>
                <a:gd name="T29" fmla="*/ 10 h 76"/>
                <a:gd name="T30" fmla="*/ 0 w 75"/>
                <a:gd name="T31" fmla="*/ 15 h 76"/>
                <a:gd name="T32" fmla="*/ 1 w 75"/>
                <a:gd name="T33" fmla="*/ 21 h 76"/>
                <a:gd name="T34" fmla="*/ 4 w 75"/>
                <a:gd name="T35" fmla="*/ 26 h 76"/>
                <a:gd name="T36" fmla="*/ 49 w 75"/>
                <a:gd name="T37" fmla="*/ 7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5" h="76">
                  <a:moveTo>
                    <a:pt x="49" y="71"/>
                  </a:moveTo>
                  <a:lnTo>
                    <a:pt x="54" y="75"/>
                  </a:lnTo>
                  <a:lnTo>
                    <a:pt x="60" y="76"/>
                  </a:lnTo>
                  <a:lnTo>
                    <a:pt x="66" y="75"/>
                  </a:lnTo>
                  <a:lnTo>
                    <a:pt x="71" y="71"/>
                  </a:lnTo>
                  <a:lnTo>
                    <a:pt x="73" y="66"/>
                  </a:lnTo>
                  <a:lnTo>
                    <a:pt x="75" y="60"/>
                  </a:lnTo>
                  <a:lnTo>
                    <a:pt x="73" y="55"/>
                  </a:lnTo>
                  <a:lnTo>
                    <a:pt x="71" y="49"/>
                  </a:lnTo>
                  <a:lnTo>
                    <a:pt x="26" y="4"/>
                  </a:lnTo>
                  <a:lnTo>
                    <a:pt x="21" y="1"/>
                  </a:lnTo>
                  <a:lnTo>
                    <a:pt x="15" y="0"/>
                  </a:lnTo>
                  <a:lnTo>
                    <a:pt x="9" y="1"/>
                  </a:lnTo>
                  <a:lnTo>
                    <a:pt x="4" y="5"/>
                  </a:lnTo>
                  <a:lnTo>
                    <a:pt x="1" y="10"/>
                  </a:lnTo>
                  <a:lnTo>
                    <a:pt x="0" y="15"/>
                  </a:lnTo>
                  <a:lnTo>
                    <a:pt x="1" y="21"/>
                  </a:lnTo>
                  <a:lnTo>
                    <a:pt x="4" y="26"/>
                  </a:lnTo>
                  <a:lnTo>
                    <a:pt x="49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116">
              <a:extLst>
                <a:ext uri="{FF2B5EF4-FFF2-40B4-BE49-F238E27FC236}">
                  <a16:creationId xmlns:a16="http://schemas.microsoft.com/office/drawing/2014/main" id="{E6CCE967-479C-497B-A453-58234B597C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1238" y="3117850"/>
              <a:ext cx="9525" cy="28575"/>
            </a:xfrm>
            <a:custGeom>
              <a:avLst/>
              <a:gdLst>
                <a:gd name="T0" fmla="*/ 15 w 29"/>
                <a:gd name="T1" fmla="*/ 91 h 91"/>
                <a:gd name="T2" fmla="*/ 21 w 29"/>
                <a:gd name="T3" fmla="*/ 90 h 91"/>
                <a:gd name="T4" fmla="*/ 26 w 29"/>
                <a:gd name="T5" fmla="*/ 87 h 91"/>
                <a:gd name="T6" fmla="*/ 28 w 29"/>
                <a:gd name="T7" fmla="*/ 82 h 91"/>
                <a:gd name="T8" fmla="*/ 29 w 29"/>
                <a:gd name="T9" fmla="*/ 76 h 91"/>
                <a:gd name="T10" fmla="*/ 29 w 29"/>
                <a:gd name="T11" fmla="*/ 16 h 91"/>
                <a:gd name="T12" fmla="*/ 28 w 29"/>
                <a:gd name="T13" fmla="*/ 10 h 91"/>
                <a:gd name="T14" fmla="*/ 26 w 29"/>
                <a:gd name="T15" fmla="*/ 5 h 91"/>
                <a:gd name="T16" fmla="*/ 21 w 29"/>
                <a:gd name="T17" fmla="*/ 2 h 91"/>
                <a:gd name="T18" fmla="*/ 15 w 29"/>
                <a:gd name="T19" fmla="*/ 0 h 91"/>
                <a:gd name="T20" fmla="*/ 9 w 29"/>
                <a:gd name="T21" fmla="*/ 2 h 91"/>
                <a:gd name="T22" fmla="*/ 4 w 29"/>
                <a:gd name="T23" fmla="*/ 5 h 91"/>
                <a:gd name="T24" fmla="*/ 1 w 29"/>
                <a:gd name="T25" fmla="*/ 10 h 91"/>
                <a:gd name="T26" fmla="*/ 0 w 29"/>
                <a:gd name="T27" fmla="*/ 16 h 91"/>
                <a:gd name="T28" fmla="*/ 0 w 29"/>
                <a:gd name="T29" fmla="*/ 76 h 91"/>
                <a:gd name="T30" fmla="*/ 1 w 29"/>
                <a:gd name="T31" fmla="*/ 82 h 91"/>
                <a:gd name="T32" fmla="*/ 4 w 29"/>
                <a:gd name="T33" fmla="*/ 87 h 91"/>
                <a:gd name="T34" fmla="*/ 9 w 29"/>
                <a:gd name="T35" fmla="*/ 90 h 91"/>
                <a:gd name="T36" fmla="*/ 15 w 29"/>
                <a:gd name="T37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91">
                  <a:moveTo>
                    <a:pt x="15" y="91"/>
                  </a:moveTo>
                  <a:lnTo>
                    <a:pt x="21" y="90"/>
                  </a:lnTo>
                  <a:lnTo>
                    <a:pt x="26" y="87"/>
                  </a:lnTo>
                  <a:lnTo>
                    <a:pt x="28" y="82"/>
                  </a:lnTo>
                  <a:lnTo>
                    <a:pt x="29" y="76"/>
                  </a:lnTo>
                  <a:lnTo>
                    <a:pt x="29" y="16"/>
                  </a:lnTo>
                  <a:lnTo>
                    <a:pt x="28" y="10"/>
                  </a:lnTo>
                  <a:lnTo>
                    <a:pt x="26" y="5"/>
                  </a:lnTo>
                  <a:lnTo>
                    <a:pt x="21" y="2"/>
                  </a:lnTo>
                  <a:lnTo>
                    <a:pt x="15" y="0"/>
                  </a:lnTo>
                  <a:lnTo>
                    <a:pt x="9" y="2"/>
                  </a:lnTo>
                  <a:lnTo>
                    <a:pt x="4" y="5"/>
                  </a:lnTo>
                  <a:lnTo>
                    <a:pt x="1" y="10"/>
                  </a:lnTo>
                  <a:lnTo>
                    <a:pt x="0" y="16"/>
                  </a:lnTo>
                  <a:lnTo>
                    <a:pt x="0" y="76"/>
                  </a:lnTo>
                  <a:lnTo>
                    <a:pt x="1" y="82"/>
                  </a:lnTo>
                  <a:lnTo>
                    <a:pt x="4" y="87"/>
                  </a:lnTo>
                  <a:lnTo>
                    <a:pt x="9" y="90"/>
                  </a:lnTo>
                  <a:lnTo>
                    <a:pt x="15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117">
              <a:extLst>
                <a:ext uri="{FF2B5EF4-FFF2-40B4-BE49-F238E27FC236}">
                  <a16:creationId xmlns:a16="http://schemas.microsoft.com/office/drawing/2014/main" id="{7FA74C37-DFB0-49F0-8B83-18A3336B4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42675" y="3141663"/>
              <a:ext cx="23813" cy="23813"/>
            </a:xfrm>
            <a:custGeom>
              <a:avLst/>
              <a:gdLst>
                <a:gd name="T0" fmla="*/ 16 w 75"/>
                <a:gd name="T1" fmla="*/ 75 h 75"/>
                <a:gd name="T2" fmla="*/ 21 w 75"/>
                <a:gd name="T3" fmla="*/ 75 h 75"/>
                <a:gd name="T4" fmla="*/ 25 w 75"/>
                <a:gd name="T5" fmla="*/ 71 h 75"/>
                <a:gd name="T6" fmla="*/ 71 w 75"/>
                <a:gd name="T7" fmla="*/ 26 h 75"/>
                <a:gd name="T8" fmla="*/ 74 w 75"/>
                <a:gd name="T9" fmla="*/ 21 h 75"/>
                <a:gd name="T10" fmla="*/ 75 w 75"/>
                <a:gd name="T11" fmla="*/ 15 h 75"/>
                <a:gd name="T12" fmla="*/ 74 w 75"/>
                <a:gd name="T13" fmla="*/ 10 h 75"/>
                <a:gd name="T14" fmla="*/ 71 w 75"/>
                <a:gd name="T15" fmla="*/ 5 h 75"/>
                <a:gd name="T16" fmla="*/ 66 w 75"/>
                <a:gd name="T17" fmla="*/ 1 h 75"/>
                <a:gd name="T18" fmla="*/ 61 w 75"/>
                <a:gd name="T19" fmla="*/ 0 h 75"/>
                <a:gd name="T20" fmla="*/ 55 w 75"/>
                <a:gd name="T21" fmla="*/ 1 h 75"/>
                <a:gd name="T22" fmla="*/ 50 w 75"/>
                <a:gd name="T23" fmla="*/ 5 h 75"/>
                <a:gd name="T24" fmla="*/ 5 w 75"/>
                <a:gd name="T25" fmla="*/ 49 h 75"/>
                <a:gd name="T26" fmla="*/ 1 w 75"/>
                <a:gd name="T27" fmla="*/ 55 h 75"/>
                <a:gd name="T28" fmla="*/ 0 w 75"/>
                <a:gd name="T29" fmla="*/ 60 h 75"/>
                <a:gd name="T30" fmla="*/ 1 w 75"/>
                <a:gd name="T31" fmla="*/ 66 h 75"/>
                <a:gd name="T32" fmla="*/ 5 w 75"/>
                <a:gd name="T33" fmla="*/ 71 h 75"/>
                <a:gd name="T34" fmla="*/ 10 w 75"/>
                <a:gd name="T35" fmla="*/ 75 h 75"/>
                <a:gd name="T36" fmla="*/ 16 w 75"/>
                <a:gd name="T37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5" h="75">
                  <a:moveTo>
                    <a:pt x="16" y="75"/>
                  </a:moveTo>
                  <a:lnTo>
                    <a:pt x="21" y="75"/>
                  </a:lnTo>
                  <a:lnTo>
                    <a:pt x="25" y="71"/>
                  </a:lnTo>
                  <a:lnTo>
                    <a:pt x="71" y="26"/>
                  </a:lnTo>
                  <a:lnTo>
                    <a:pt x="74" y="21"/>
                  </a:lnTo>
                  <a:lnTo>
                    <a:pt x="75" y="15"/>
                  </a:lnTo>
                  <a:lnTo>
                    <a:pt x="74" y="10"/>
                  </a:lnTo>
                  <a:lnTo>
                    <a:pt x="71" y="5"/>
                  </a:lnTo>
                  <a:lnTo>
                    <a:pt x="66" y="1"/>
                  </a:lnTo>
                  <a:lnTo>
                    <a:pt x="61" y="0"/>
                  </a:lnTo>
                  <a:lnTo>
                    <a:pt x="55" y="1"/>
                  </a:lnTo>
                  <a:lnTo>
                    <a:pt x="50" y="5"/>
                  </a:lnTo>
                  <a:lnTo>
                    <a:pt x="5" y="49"/>
                  </a:lnTo>
                  <a:lnTo>
                    <a:pt x="1" y="55"/>
                  </a:lnTo>
                  <a:lnTo>
                    <a:pt x="0" y="60"/>
                  </a:lnTo>
                  <a:lnTo>
                    <a:pt x="1" y="66"/>
                  </a:lnTo>
                  <a:lnTo>
                    <a:pt x="5" y="71"/>
                  </a:lnTo>
                  <a:lnTo>
                    <a:pt x="10" y="75"/>
                  </a:lnTo>
                  <a:lnTo>
                    <a:pt x="16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118">
              <a:extLst>
                <a:ext uri="{FF2B5EF4-FFF2-40B4-BE49-F238E27FC236}">
                  <a16:creationId xmlns:a16="http://schemas.microsoft.com/office/drawing/2014/main" id="{DC6CD1DC-C19A-456D-802E-A2BE80E7CD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5063" y="3222625"/>
              <a:ext cx="19050" cy="9525"/>
            </a:xfrm>
            <a:custGeom>
              <a:avLst/>
              <a:gdLst>
                <a:gd name="T0" fmla="*/ 45 w 60"/>
                <a:gd name="T1" fmla="*/ 0 h 31"/>
                <a:gd name="T2" fmla="*/ 15 w 60"/>
                <a:gd name="T3" fmla="*/ 0 h 31"/>
                <a:gd name="T4" fmla="*/ 8 w 60"/>
                <a:gd name="T5" fmla="*/ 2 h 31"/>
                <a:gd name="T6" fmla="*/ 5 w 60"/>
                <a:gd name="T7" fmla="*/ 5 h 31"/>
                <a:gd name="T8" fmla="*/ 1 w 60"/>
                <a:gd name="T9" fmla="*/ 10 h 31"/>
                <a:gd name="T10" fmla="*/ 0 w 60"/>
                <a:gd name="T11" fmla="*/ 16 h 31"/>
                <a:gd name="T12" fmla="*/ 1 w 60"/>
                <a:gd name="T13" fmla="*/ 21 h 31"/>
                <a:gd name="T14" fmla="*/ 5 w 60"/>
                <a:gd name="T15" fmla="*/ 26 h 31"/>
                <a:gd name="T16" fmla="*/ 8 w 60"/>
                <a:gd name="T17" fmla="*/ 30 h 31"/>
                <a:gd name="T18" fmla="*/ 15 w 60"/>
                <a:gd name="T19" fmla="*/ 31 h 31"/>
                <a:gd name="T20" fmla="*/ 45 w 60"/>
                <a:gd name="T21" fmla="*/ 31 h 31"/>
                <a:gd name="T22" fmla="*/ 51 w 60"/>
                <a:gd name="T23" fmla="*/ 30 h 31"/>
                <a:gd name="T24" fmla="*/ 56 w 60"/>
                <a:gd name="T25" fmla="*/ 26 h 31"/>
                <a:gd name="T26" fmla="*/ 58 w 60"/>
                <a:gd name="T27" fmla="*/ 21 h 31"/>
                <a:gd name="T28" fmla="*/ 60 w 60"/>
                <a:gd name="T29" fmla="*/ 16 h 31"/>
                <a:gd name="T30" fmla="*/ 58 w 60"/>
                <a:gd name="T31" fmla="*/ 10 h 31"/>
                <a:gd name="T32" fmla="*/ 56 w 60"/>
                <a:gd name="T33" fmla="*/ 5 h 31"/>
                <a:gd name="T34" fmla="*/ 51 w 60"/>
                <a:gd name="T35" fmla="*/ 2 h 31"/>
                <a:gd name="T36" fmla="*/ 45 w 60"/>
                <a:gd name="T3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31">
                  <a:moveTo>
                    <a:pt x="45" y="0"/>
                  </a:moveTo>
                  <a:lnTo>
                    <a:pt x="15" y="0"/>
                  </a:lnTo>
                  <a:lnTo>
                    <a:pt x="8" y="2"/>
                  </a:lnTo>
                  <a:lnTo>
                    <a:pt x="5" y="5"/>
                  </a:lnTo>
                  <a:lnTo>
                    <a:pt x="1" y="10"/>
                  </a:lnTo>
                  <a:lnTo>
                    <a:pt x="0" y="16"/>
                  </a:lnTo>
                  <a:lnTo>
                    <a:pt x="1" y="21"/>
                  </a:lnTo>
                  <a:lnTo>
                    <a:pt x="5" y="26"/>
                  </a:lnTo>
                  <a:lnTo>
                    <a:pt x="8" y="30"/>
                  </a:lnTo>
                  <a:lnTo>
                    <a:pt x="15" y="31"/>
                  </a:lnTo>
                  <a:lnTo>
                    <a:pt x="45" y="31"/>
                  </a:lnTo>
                  <a:lnTo>
                    <a:pt x="51" y="30"/>
                  </a:lnTo>
                  <a:lnTo>
                    <a:pt x="56" y="26"/>
                  </a:lnTo>
                  <a:lnTo>
                    <a:pt x="58" y="21"/>
                  </a:lnTo>
                  <a:lnTo>
                    <a:pt x="60" y="16"/>
                  </a:lnTo>
                  <a:lnTo>
                    <a:pt x="58" y="10"/>
                  </a:lnTo>
                  <a:lnTo>
                    <a:pt x="56" y="5"/>
                  </a:lnTo>
                  <a:lnTo>
                    <a:pt x="51" y="2"/>
                  </a:lnTo>
                  <a:lnTo>
                    <a:pt x="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119">
              <a:extLst>
                <a:ext uri="{FF2B5EF4-FFF2-40B4-BE49-F238E27FC236}">
                  <a16:creationId xmlns:a16="http://schemas.microsoft.com/office/drawing/2014/main" id="{1B0AD0D4-A1D3-41D3-B20D-6987087763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55350" y="3184525"/>
              <a:ext cx="239713" cy="211138"/>
            </a:xfrm>
            <a:custGeom>
              <a:avLst/>
              <a:gdLst>
                <a:gd name="T0" fmla="*/ 68 w 753"/>
                <a:gd name="T1" fmla="*/ 195 h 662"/>
                <a:gd name="T2" fmla="*/ 81 w 753"/>
                <a:gd name="T3" fmla="*/ 178 h 662"/>
                <a:gd name="T4" fmla="*/ 104 w 753"/>
                <a:gd name="T5" fmla="*/ 165 h 662"/>
                <a:gd name="T6" fmla="*/ 136 w 753"/>
                <a:gd name="T7" fmla="*/ 155 h 662"/>
                <a:gd name="T8" fmla="*/ 212 w 753"/>
                <a:gd name="T9" fmla="*/ 150 h 662"/>
                <a:gd name="T10" fmla="*/ 225 w 753"/>
                <a:gd name="T11" fmla="*/ 140 h 662"/>
                <a:gd name="T12" fmla="*/ 230 w 753"/>
                <a:gd name="T13" fmla="*/ 111 h 662"/>
                <a:gd name="T14" fmla="*/ 248 w 753"/>
                <a:gd name="T15" fmla="*/ 82 h 662"/>
                <a:gd name="T16" fmla="*/ 279 w 753"/>
                <a:gd name="T17" fmla="*/ 57 h 662"/>
                <a:gd name="T18" fmla="*/ 317 w 753"/>
                <a:gd name="T19" fmla="*/ 41 h 662"/>
                <a:gd name="T20" fmla="*/ 361 w 753"/>
                <a:gd name="T21" fmla="*/ 32 h 662"/>
                <a:gd name="T22" fmla="*/ 405 w 753"/>
                <a:gd name="T23" fmla="*/ 30 h 662"/>
                <a:gd name="T24" fmla="*/ 446 w 753"/>
                <a:gd name="T25" fmla="*/ 36 h 662"/>
                <a:gd name="T26" fmla="*/ 483 w 753"/>
                <a:gd name="T27" fmla="*/ 49 h 662"/>
                <a:gd name="T28" fmla="*/ 513 w 753"/>
                <a:gd name="T29" fmla="*/ 69 h 662"/>
                <a:gd name="T30" fmla="*/ 534 w 753"/>
                <a:gd name="T31" fmla="*/ 99 h 662"/>
                <a:gd name="T32" fmla="*/ 542 w 753"/>
                <a:gd name="T33" fmla="*/ 135 h 662"/>
                <a:gd name="T34" fmla="*/ 551 w 753"/>
                <a:gd name="T35" fmla="*/ 149 h 662"/>
                <a:gd name="T36" fmla="*/ 615 w 753"/>
                <a:gd name="T37" fmla="*/ 154 h 662"/>
                <a:gd name="T38" fmla="*/ 648 w 753"/>
                <a:gd name="T39" fmla="*/ 160 h 662"/>
                <a:gd name="T40" fmla="*/ 670 w 753"/>
                <a:gd name="T41" fmla="*/ 172 h 662"/>
                <a:gd name="T42" fmla="*/ 684 w 753"/>
                <a:gd name="T43" fmla="*/ 188 h 662"/>
                <a:gd name="T44" fmla="*/ 692 w 753"/>
                <a:gd name="T45" fmla="*/ 210 h 662"/>
                <a:gd name="T46" fmla="*/ 362 w 753"/>
                <a:gd name="T47" fmla="*/ 315 h 662"/>
                <a:gd name="T48" fmla="*/ 371 w 753"/>
                <a:gd name="T49" fmla="*/ 301 h 662"/>
                <a:gd name="T50" fmla="*/ 388 w 753"/>
                <a:gd name="T51" fmla="*/ 305 h 662"/>
                <a:gd name="T52" fmla="*/ 391 w 753"/>
                <a:gd name="T53" fmla="*/ 345 h 662"/>
                <a:gd name="T54" fmla="*/ 383 w 753"/>
                <a:gd name="T55" fmla="*/ 359 h 662"/>
                <a:gd name="T56" fmla="*/ 366 w 753"/>
                <a:gd name="T57" fmla="*/ 356 h 662"/>
                <a:gd name="T58" fmla="*/ 662 w 753"/>
                <a:gd name="T59" fmla="*/ 571 h 662"/>
                <a:gd name="T60" fmla="*/ 331 w 753"/>
                <a:gd name="T61" fmla="*/ 300 h 662"/>
                <a:gd name="T62" fmla="*/ 422 w 753"/>
                <a:gd name="T63" fmla="*/ 300 h 662"/>
                <a:gd name="T64" fmla="*/ 738 w 753"/>
                <a:gd name="T65" fmla="*/ 210 h 662"/>
                <a:gd name="T66" fmla="*/ 716 w 753"/>
                <a:gd name="T67" fmla="*/ 185 h 662"/>
                <a:gd name="T68" fmla="*/ 699 w 753"/>
                <a:gd name="T69" fmla="*/ 156 h 662"/>
                <a:gd name="T70" fmla="*/ 672 w 753"/>
                <a:gd name="T71" fmla="*/ 138 h 662"/>
                <a:gd name="T72" fmla="*/ 638 w 753"/>
                <a:gd name="T73" fmla="*/ 127 h 662"/>
                <a:gd name="T74" fmla="*/ 571 w 753"/>
                <a:gd name="T75" fmla="*/ 119 h 662"/>
                <a:gd name="T76" fmla="*/ 560 w 753"/>
                <a:gd name="T77" fmla="*/ 82 h 662"/>
                <a:gd name="T78" fmla="*/ 537 w 753"/>
                <a:gd name="T79" fmla="*/ 50 h 662"/>
                <a:gd name="T80" fmla="*/ 504 w 753"/>
                <a:gd name="T81" fmla="*/ 25 h 662"/>
                <a:gd name="T82" fmla="*/ 461 w 753"/>
                <a:gd name="T83" fmla="*/ 8 h 662"/>
                <a:gd name="T84" fmla="*/ 410 w 753"/>
                <a:gd name="T85" fmla="*/ 0 h 662"/>
                <a:gd name="T86" fmla="*/ 358 w 753"/>
                <a:gd name="T87" fmla="*/ 1 h 662"/>
                <a:gd name="T88" fmla="*/ 309 w 753"/>
                <a:gd name="T89" fmla="*/ 12 h 662"/>
                <a:gd name="T90" fmla="*/ 266 w 753"/>
                <a:gd name="T91" fmla="*/ 30 h 662"/>
                <a:gd name="T92" fmla="*/ 229 w 753"/>
                <a:gd name="T93" fmla="*/ 57 h 662"/>
                <a:gd name="T94" fmla="*/ 204 w 753"/>
                <a:gd name="T95" fmla="*/ 93 h 662"/>
                <a:gd name="T96" fmla="*/ 174 w 753"/>
                <a:gd name="T97" fmla="*/ 121 h 662"/>
                <a:gd name="T98" fmla="*/ 123 w 753"/>
                <a:gd name="T99" fmla="*/ 127 h 662"/>
                <a:gd name="T100" fmla="*/ 86 w 753"/>
                <a:gd name="T101" fmla="*/ 139 h 662"/>
                <a:gd name="T102" fmla="*/ 54 w 753"/>
                <a:gd name="T103" fmla="*/ 161 h 662"/>
                <a:gd name="T104" fmla="*/ 35 w 753"/>
                <a:gd name="T105" fmla="*/ 195 h 662"/>
                <a:gd name="T106" fmla="*/ 10 w 753"/>
                <a:gd name="T107" fmla="*/ 211 h 662"/>
                <a:gd name="T108" fmla="*/ 0 w 753"/>
                <a:gd name="T109" fmla="*/ 226 h 662"/>
                <a:gd name="T110" fmla="*/ 5 w 753"/>
                <a:gd name="T111" fmla="*/ 657 h 662"/>
                <a:gd name="T112" fmla="*/ 738 w 753"/>
                <a:gd name="T113" fmla="*/ 662 h 662"/>
                <a:gd name="T114" fmla="*/ 752 w 753"/>
                <a:gd name="T115" fmla="*/ 652 h 662"/>
                <a:gd name="T116" fmla="*/ 752 w 753"/>
                <a:gd name="T117" fmla="*/ 220 h 662"/>
                <a:gd name="T118" fmla="*/ 738 w 753"/>
                <a:gd name="T119" fmla="*/ 210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53" h="662">
                  <a:moveTo>
                    <a:pt x="63" y="210"/>
                  </a:moveTo>
                  <a:lnTo>
                    <a:pt x="64" y="202"/>
                  </a:lnTo>
                  <a:lnTo>
                    <a:pt x="68" y="195"/>
                  </a:lnTo>
                  <a:lnTo>
                    <a:pt x="71" y="189"/>
                  </a:lnTo>
                  <a:lnTo>
                    <a:pt x="76" y="183"/>
                  </a:lnTo>
                  <a:lnTo>
                    <a:pt x="81" y="178"/>
                  </a:lnTo>
                  <a:lnTo>
                    <a:pt x="88" y="172"/>
                  </a:lnTo>
                  <a:lnTo>
                    <a:pt x="96" y="168"/>
                  </a:lnTo>
                  <a:lnTo>
                    <a:pt x="104" y="165"/>
                  </a:lnTo>
                  <a:lnTo>
                    <a:pt x="114" y="161"/>
                  </a:lnTo>
                  <a:lnTo>
                    <a:pt x="125" y="157"/>
                  </a:lnTo>
                  <a:lnTo>
                    <a:pt x="136" y="155"/>
                  </a:lnTo>
                  <a:lnTo>
                    <a:pt x="149" y="154"/>
                  </a:lnTo>
                  <a:lnTo>
                    <a:pt x="178" y="151"/>
                  </a:lnTo>
                  <a:lnTo>
                    <a:pt x="212" y="150"/>
                  </a:lnTo>
                  <a:lnTo>
                    <a:pt x="217" y="149"/>
                  </a:lnTo>
                  <a:lnTo>
                    <a:pt x="222" y="145"/>
                  </a:lnTo>
                  <a:lnTo>
                    <a:pt x="225" y="140"/>
                  </a:lnTo>
                  <a:lnTo>
                    <a:pt x="226" y="135"/>
                  </a:lnTo>
                  <a:lnTo>
                    <a:pt x="228" y="123"/>
                  </a:lnTo>
                  <a:lnTo>
                    <a:pt x="230" y="111"/>
                  </a:lnTo>
                  <a:lnTo>
                    <a:pt x="235" y="101"/>
                  </a:lnTo>
                  <a:lnTo>
                    <a:pt x="241" y="90"/>
                  </a:lnTo>
                  <a:lnTo>
                    <a:pt x="248" y="82"/>
                  </a:lnTo>
                  <a:lnTo>
                    <a:pt x="257" y="73"/>
                  </a:lnTo>
                  <a:lnTo>
                    <a:pt x="267" y="64"/>
                  </a:lnTo>
                  <a:lnTo>
                    <a:pt x="279" y="57"/>
                  </a:lnTo>
                  <a:lnTo>
                    <a:pt x="291" y="51"/>
                  </a:lnTo>
                  <a:lnTo>
                    <a:pt x="303" y="45"/>
                  </a:lnTo>
                  <a:lnTo>
                    <a:pt x="317" y="41"/>
                  </a:lnTo>
                  <a:lnTo>
                    <a:pt x="331" y="36"/>
                  </a:lnTo>
                  <a:lnTo>
                    <a:pt x="346" y="34"/>
                  </a:lnTo>
                  <a:lnTo>
                    <a:pt x="361" y="32"/>
                  </a:lnTo>
                  <a:lnTo>
                    <a:pt x="377" y="30"/>
                  </a:lnTo>
                  <a:lnTo>
                    <a:pt x="391" y="29"/>
                  </a:lnTo>
                  <a:lnTo>
                    <a:pt x="405" y="30"/>
                  </a:lnTo>
                  <a:lnTo>
                    <a:pt x="419" y="32"/>
                  </a:lnTo>
                  <a:lnTo>
                    <a:pt x="433" y="33"/>
                  </a:lnTo>
                  <a:lnTo>
                    <a:pt x="446" y="36"/>
                  </a:lnTo>
                  <a:lnTo>
                    <a:pt x="458" y="39"/>
                  </a:lnTo>
                  <a:lnTo>
                    <a:pt x="471" y="44"/>
                  </a:lnTo>
                  <a:lnTo>
                    <a:pt x="483" y="49"/>
                  </a:lnTo>
                  <a:lnTo>
                    <a:pt x="494" y="55"/>
                  </a:lnTo>
                  <a:lnTo>
                    <a:pt x="505" y="62"/>
                  </a:lnTo>
                  <a:lnTo>
                    <a:pt x="513" y="69"/>
                  </a:lnTo>
                  <a:lnTo>
                    <a:pt x="522" y="78"/>
                  </a:lnTo>
                  <a:lnTo>
                    <a:pt x="529" y="88"/>
                  </a:lnTo>
                  <a:lnTo>
                    <a:pt x="534" y="99"/>
                  </a:lnTo>
                  <a:lnTo>
                    <a:pt x="539" y="110"/>
                  </a:lnTo>
                  <a:lnTo>
                    <a:pt x="542" y="122"/>
                  </a:lnTo>
                  <a:lnTo>
                    <a:pt x="542" y="135"/>
                  </a:lnTo>
                  <a:lnTo>
                    <a:pt x="543" y="140"/>
                  </a:lnTo>
                  <a:lnTo>
                    <a:pt x="546" y="145"/>
                  </a:lnTo>
                  <a:lnTo>
                    <a:pt x="551" y="149"/>
                  </a:lnTo>
                  <a:lnTo>
                    <a:pt x="557" y="150"/>
                  </a:lnTo>
                  <a:lnTo>
                    <a:pt x="589" y="151"/>
                  </a:lnTo>
                  <a:lnTo>
                    <a:pt x="615" y="154"/>
                  </a:lnTo>
                  <a:lnTo>
                    <a:pt x="627" y="155"/>
                  </a:lnTo>
                  <a:lnTo>
                    <a:pt x="638" y="157"/>
                  </a:lnTo>
                  <a:lnTo>
                    <a:pt x="648" y="160"/>
                  </a:lnTo>
                  <a:lnTo>
                    <a:pt x="656" y="163"/>
                  </a:lnTo>
                  <a:lnTo>
                    <a:pt x="664" y="167"/>
                  </a:lnTo>
                  <a:lnTo>
                    <a:pt x="670" y="172"/>
                  </a:lnTo>
                  <a:lnTo>
                    <a:pt x="676" y="177"/>
                  </a:lnTo>
                  <a:lnTo>
                    <a:pt x="681" y="182"/>
                  </a:lnTo>
                  <a:lnTo>
                    <a:pt x="684" y="188"/>
                  </a:lnTo>
                  <a:lnTo>
                    <a:pt x="688" y="195"/>
                  </a:lnTo>
                  <a:lnTo>
                    <a:pt x="689" y="202"/>
                  </a:lnTo>
                  <a:lnTo>
                    <a:pt x="692" y="210"/>
                  </a:lnTo>
                  <a:lnTo>
                    <a:pt x="63" y="210"/>
                  </a:lnTo>
                  <a:close/>
                  <a:moveTo>
                    <a:pt x="362" y="345"/>
                  </a:moveTo>
                  <a:lnTo>
                    <a:pt x="362" y="315"/>
                  </a:lnTo>
                  <a:lnTo>
                    <a:pt x="363" y="310"/>
                  </a:lnTo>
                  <a:lnTo>
                    <a:pt x="366" y="305"/>
                  </a:lnTo>
                  <a:lnTo>
                    <a:pt x="371" y="301"/>
                  </a:lnTo>
                  <a:lnTo>
                    <a:pt x="377" y="300"/>
                  </a:lnTo>
                  <a:lnTo>
                    <a:pt x="383" y="301"/>
                  </a:lnTo>
                  <a:lnTo>
                    <a:pt x="388" y="305"/>
                  </a:lnTo>
                  <a:lnTo>
                    <a:pt x="390" y="310"/>
                  </a:lnTo>
                  <a:lnTo>
                    <a:pt x="391" y="315"/>
                  </a:lnTo>
                  <a:lnTo>
                    <a:pt x="391" y="345"/>
                  </a:lnTo>
                  <a:lnTo>
                    <a:pt x="390" y="351"/>
                  </a:lnTo>
                  <a:lnTo>
                    <a:pt x="388" y="356"/>
                  </a:lnTo>
                  <a:lnTo>
                    <a:pt x="383" y="359"/>
                  </a:lnTo>
                  <a:lnTo>
                    <a:pt x="377" y="360"/>
                  </a:lnTo>
                  <a:lnTo>
                    <a:pt x="371" y="359"/>
                  </a:lnTo>
                  <a:lnTo>
                    <a:pt x="366" y="356"/>
                  </a:lnTo>
                  <a:lnTo>
                    <a:pt x="363" y="351"/>
                  </a:lnTo>
                  <a:lnTo>
                    <a:pt x="362" y="345"/>
                  </a:lnTo>
                  <a:close/>
                  <a:moveTo>
                    <a:pt x="662" y="571"/>
                  </a:moveTo>
                  <a:lnTo>
                    <a:pt x="91" y="571"/>
                  </a:lnTo>
                  <a:lnTo>
                    <a:pt x="91" y="300"/>
                  </a:lnTo>
                  <a:lnTo>
                    <a:pt x="331" y="300"/>
                  </a:lnTo>
                  <a:lnTo>
                    <a:pt x="331" y="391"/>
                  </a:lnTo>
                  <a:lnTo>
                    <a:pt x="422" y="391"/>
                  </a:lnTo>
                  <a:lnTo>
                    <a:pt x="422" y="300"/>
                  </a:lnTo>
                  <a:lnTo>
                    <a:pt x="662" y="300"/>
                  </a:lnTo>
                  <a:lnTo>
                    <a:pt x="662" y="571"/>
                  </a:lnTo>
                  <a:close/>
                  <a:moveTo>
                    <a:pt x="738" y="210"/>
                  </a:moveTo>
                  <a:lnTo>
                    <a:pt x="722" y="210"/>
                  </a:lnTo>
                  <a:lnTo>
                    <a:pt x="720" y="196"/>
                  </a:lnTo>
                  <a:lnTo>
                    <a:pt x="716" y="185"/>
                  </a:lnTo>
                  <a:lnTo>
                    <a:pt x="711" y="174"/>
                  </a:lnTo>
                  <a:lnTo>
                    <a:pt x="705" y="165"/>
                  </a:lnTo>
                  <a:lnTo>
                    <a:pt x="699" y="156"/>
                  </a:lnTo>
                  <a:lnTo>
                    <a:pt x="691" y="149"/>
                  </a:lnTo>
                  <a:lnTo>
                    <a:pt x="682" y="143"/>
                  </a:lnTo>
                  <a:lnTo>
                    <a:pt x="672" y="138"/>
                  </a:lnTo>
                  <a:lnTo>
                    <a:pt x="661" y="133"/>
                  </a:lnTo>
                  <a:lnTo>
                    <a:pt x="650" y="129"/>
                  </a:lnTo>
                  <a:lnTo>
                    <a:pt x="638" y="127"/>
                  </a:lnTo>
                  <a:lnTo>
                    <a:pt x="626" y="124"/>
                  </a:lnTo>
                  <a:lnTo>
                    <a:pt x="599" y="121"/>
                  </a:lnTo>
                  <a:lnTo>
                    <a:pt x="571" y="119"/>
                  </a:lnTo>
                  <a:lnTo>
                    <a:pt x="568" y="107"/>
                  </a:lnTo>
                  <a:lnTo>
                    <a:pt x="565" y="94"/>
                  </a:lnTo>
                  <a:lnTo>
                    <a:pt x="560" y="82"/>
                  </a:lnTo>
                  <a:lnTo>
                    <a:pt x="554" y="71"/>
                  </a:lnTo>
                  <a:lnTo>
                    <a:pt x="546" y="61"/>
                  </a:lnTo>
                  <a:lnTo>
                    <a:pt x="537" y="50"/>
                  </a:lnTo>
                  <a:lnTo>
                    <a:pt x="527" y="41"/>
                  </a:lnTo>
                  <a:lnTo>
                    <a:pt x="516" y="33"/>
                  </a:lnTo>
                  <a:lnTo>
                    <a:pt x="504" y="25"/>
                  </a:lnTo>
                  <a:lnTo>
                    <a:pt x="490" y="18"/>
                  </a:lnTo>
                  <a:lnTo>
                    <a:pt x="476" y="13"/>
                  </a:lnTo>
                  <a:lnTo>
                    <a:pt x="461" y="8"/>
                  </a:lnTo>
                  <a:lnTo>
                    <a:pt x="445" y="5"/>
                  </a:lnTo>
                  <a:lnTo>
                    <a:pt x="428" y="2"/>
                  </a:lnTo>
                  <a:lnTo>
                    <a:pt x="410" y="0"/>
                  </a:lnTo>
                  <a:lnTo>
                    <a:pt x="391" y="0"/>
                  </a:lnTo>
                  <a:lnTo>
                    <a:pt x="375" y="0"/>
                  </a:lnTo>
                  <a:lnTo>
                    <a:pt x="358" y="1"/>
                  </a:lnTo>
                  <a:lnTo>
                    <a:pt x="341" y="3"/>
                  </a:lnTo>
                  <a:lnTo>
                    <a:pt x="325" y="7"/>
                  </a:lnTo>
                  <a:lnTo>
                    <a:pt x="309" y="12"/>
                  </a:lnTo>
                  <a:lnTo>
                    <a:pt x="294" y="17"/>
                  </a:lnTo>
                  <a:lnTo>
                    <a:pt x="279" y="23"/>
                  </a:lnTo>
                  <a:lnTo>
                    <a:pt x="266" y="30"/>
                  </a:lnTo>
                  <a:lnTo>
                    <a:pt x="252" y="39"/>
                  </a:lnTo>
                  <a:lnTo>
                    <a:pt x="240" y="47"/>
                  </a:lnTo>
                  <a:lnTo>
                    <a:pt x="229" y="57"/>
                  </a:lnTo>
                  <a:lnTo>
                    <a:pt x="219" y="68"/>
                  </a:lnTo>
                  <a:lnTo>
                    <a:pt x="212" y="79"/>
                  </a:lnTo>
                  <a:lnTo>
                    <a:pt x="204" y="93"/>
                  </a:lnTo>
                  <a:lnTo>
                    <a:pt x="201" y="106"/>
                  </a:lnTo>
                  <a:lnTo>
                    <a:pt x="197" y="119"/>
                  </a:lnTo>
                  <a:lnTo>
                    <a:pt x="174" y="121"/>
                  </a:lnTo>
                  <a:lnTo>
                    <a:pt x="149" y="123"/>
                  </a:lnTo>
                  <a:lnTo>
                    <a:pt x="136" y="124"/>
                  </a:lnTo>
                  <a:lnTo>
                    <a:pt x="123" y="127"/>
                  </a:lnTo>
                  <a:lnTo>
                    <a:pt x="110" y="130"/>
                  </a:lnTo>
                  <a:lnTo>
                    <a:pt x="97" y="134"/>
                  </a:lnTo>
                  <a:lnTo>
                    <a:pt x="86" y="139"/>
                  </a:lnTo>
                  <a:lnTo>
                    <a:pt x="74" y="145"/>
                  </a:lnTo>
                  <a:lnTo>
                    <a:pt x="64" y="152"/>
                  </a:lnTo>
                  <a:lnTo>
                    <a:pt x="54" y="161"/>
                  </a:lnTo>
                  <a:lnTo>
                    <a:pt x="46" y="171"/>
                  </a:lnTo>
                  <a:lnTo>
                    <a:pt x="40" y="183"/>
                  </a:lnTo>
                  <a:lnTo>
                    <a:pt x="35" y="195"/>
                  </a:lnTo>
                  <a:lnTo>
                    <a:pt x="32" y="210"/>
                  </a:lnTo>
                  <a:lnTo>
                    <a:pt x="15" y="210"/>
                  </a:lnTo>
                  <a:lnTo>
                    <a:pt x="10" y="211"/>
                  </a:lnTo>
                  <a:lnTo>
                    <a:pt x="5" y="215"/>
                  </a:lnTo>
                  <a:lnTo>
                    <a:pt x="2" y="220"/>
                  </a:lnTo>
                  <a:lnTo>
                    <a:pt x="0" y="226"/>
                  </a:lnTo>
                  <a:lnTo>
                    <a:pt x="0" y="646"/>
                  </a:lnTo>
                  <a:lnTo>
                    <a:pt x="2" y="652"/>
                  </a:lnTo>
                  <a:lnTo>
                    <a:pt x="5" y="657"/>
                  </a:lnTo>
                  <a:lnTo>
                    <a:pt x="10" y="660"/>
                  </a:lnTo>
                  <a:lnTo>
                    <a:pt x="15" y="662"/>
                  </a:lnTo>
                  <a:lnTo>
                    <a:pt x="738" y="662"/>
                  </a:lnTo>
                  <a:lnTo>
                    <a:pt x="743" y="660"/>
                  </a:lnTo>
                  <a:lnTo>
                    <a:pt x="748" y="657"/>
                  </a:lnTo>
                  <a:lnTo>
                    <a:pt x="752" y="652"/>
                  </a:lnTo>
                  <a:lnTo>
                    <a:pt x="753" y="646"/>
                  </a:lnTo>
                  <a:lnTo>
                    <a:pt x="753" y="224"/>
                  </a:lnTo>
                  <a:lnTo>
                    <a:pt x="752" y="220"/>
                  </a:lnTo>
                  <a:lnTo>
                    <a:pt x="748" y="215"/>
                  </a:lnTo>
                  <a:lnTo>
                    <a:pt x="743" y="211"/>
                  </a:lnTo>
                  <a:lnTo>
                    <a:pt x="738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120">
              <a:extLst>
                <a:ext uri="{FF2B5EF4-FFF2-40B4-BE49-F238E27FC236}">
                  <a16:creationId xmlns:a16="http://schemas.microsoft.com/office/drawing/2014/main" id="{020F8C21-86DD-49D3-B926-8BDEF54BF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5038" y="3290888"/>
              <a:ext cx="161925" cy="66675"/>
            </a:xfrm>
            <a:custGeom>
              <a:avLst/>
              <a:gdLst>
                <a:gd name="T0" fmla="*/ 180 w 511"/>
                <a:gd name="T1" fmla="*/ 0 h 210"/>
                <a:gd name="T2" fmla="*/ 0 w 511"/>
                <a:gd name="T3" fmla="*/ 0 h 210"/>
                <a:gd name="T4" fmla="*/ 0 w 511"/>
                <a:gd name="T5" fmla="*/ 210 h 210"/>
                <a:gd name="T6" fmla="*/ 511 w 511"/>
                <a:gd name="T7" fmla="*/ 210 h 210"/>
                <a:gd name="T8" fmla="*/ 511 w 511"/>
                <a:gd name="T9" fmla="*/ 0 h 210"/>
                <a:gd name="T10" fmla="*/ 331 w 511"/>
                <a:gd name="T11" fmla="*/ 0 h 210"/>
                <a:gd name="T12" fmla="*/ 331 w 511"/>
                <a:gd name="T13" fmla="*/ 90 h 210"/>
                <a:gd name="T14" fmla="*/ 180 w 511"/>
                <a:gd name="T15" fmla="*/ 90 h 210"/>
                <a:gd name="T16" fmla="*/ 180 w 511"/>
                <a:gd name="T17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1" h="210">
                  <a:moveTo>
                    <a:pt x="180" y="0"/>
                  </a:moveTo>
                  <a:lnTo>
                    <a:pt x="0" y="0"/>
                  </a:lnTo>
                  <a:lnTo>
                    <a:pt x="0" y="210"/>
                  </a:lnTo>
                  <a:lnTo>
                    <a:pt x="511" y="210"/>
                  </a:lnTo>
                  <a:lnTo>
                    <a:pt x="511" y="0"/>
                  </a:lnTo>
                  <a:lnTo>
                    <a:pt x="331" y="0"/>
                  </a:lnTo>
                  <a:lnTo>
                    <a:pt x="331" y="90"/>
                  </a:lnTo>
                  <a:lnTo>
                    <a:pt x="180" y="9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0F8CA22-90E0-4063-94A6-55228102D675}"/>
              </a:ext>
            </a:extLst>
          </p:cNvPr>
          <p:cNvGrpSpPr/>
          <p:nvPr/>
        </p:nvGrpSpPr>
        <p:grpSpPr>
          <a:xfrm>
            <a:off x="7070620" y="2868351"/>
            <a:ext cx="472474" cy="472474"/>
            <a:chOff x="7613650" y="1387475"/>
            <a:chExt cx="284163" cy="284163"/>
          </a:xfrm>
          <a:solidFill>
            <a:srgbClr val="073061"/>
          </a:solidFill>
        </p:grpSpPr>
        <p:sp>
          <p:nvSpPr>
            <p:cNvPr id="43" name="Freeform 4359">
              <a:extLst>
                <a:ext uri="{FF2B5EF4-FFF2-40B4-BE49-F238E27FC236}">
                  <a16:creationId xmlns:a16="http://schemas.microsoft.com/office/drawing/2014/main" id="{63A1B1D8-0600-4683-8F73-CBB3224CC5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360">
              <a:extLst>
                <a:ext uri="{FF2B5EF4-FFF2-40B4-BE49-F238E27FC236}">
                  <a16:creationId xmlns:a16="http://schemas.microsoft.com/office/drawing/2014/main" id="{1BD9D6CE-053C-450E-88FF-A63DB7A20F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5" name="Freeform 2140">
            <a:extLst>
              <a:ext uri="{FF2B5EF4-FFF2-40B4-BE49-F238E27FC236}">
                <a16:creationId xmlns:a16="http://schemas.microsoft.com/office/drawing/2014/main" id="{7C104FD8-C7D4-4B39-954F-658DD7A5F594}"/>
              </a:ext>
            </a:extLst>
          </p:cNvPr>
          <p:cNvSpPr>
            <a:spLocks noEditPoints="1"/>
          </p:cNvSpPr>
          <p:nvPr/>
        </p:nvSpPr>
        <p:spPr bwMode="auto">
          <a:xfrm>
            <a:off x="4685096" y="4661192"/>
            <a:ext cx="442502" cy="442502"/>
          </a:xfrm>
          <a:custGeom>
            <a:avLst/>
            <a:gdLst>
              <a:gd name="T0" fmla="*/ 694 w 872"/>
              <a:gd name="T1" fmla="*/ 442 h 872"/>
              <a:gd name="T2" fmla="*/ 774 w 872"/>
              <a:gd name="T3" fmla="*/ 423 h 872"/>
              <a:gd name="T4" fmla="*/ 767 w 872"/>
              <a:gd name="T5" fmla="*/ 452 h 872"/>
              <a:gd name="T6" fmla="*/ 737 w 872"/>
              <a:gd name="T7" fmla="*/ 577 h 872"/>
              <a:gd name="T8" fmla="*/ 681 w 872"/>
              <a:gd name="T9" fmla="*/ 527 h 872"/>
              <a:gd name="T10" fmla="*/ 756 w 872"/>
              <a:gd name="T11" fmla="*/ 569 h 872"/>
              <a:gd name="T12" fmla="*/ 512 w 872"/>
              <a:gd name="T13" fmla="*/ 436 h 872"/>
              <a:gd name="T14" fmla="*/ 495 w 872"/>
              <a:gd name="T15" fmla="*/ 484 h 872"/>
              <a:gd name="T16" fmla="*/ 452 w 872"/>
              <a:gd name="T17" fmla="*/ 511 h 872"/>
              <a:gd name="T18" fmla="*/ 401 w 872"/>
              <a:gd name="T19" fmla="*/ 502 h 872"/>
              <a:gd name="T20" fmla="*/ 367 w 872"/>
              <a:gd name="T21" fmla="*/ 465 h 872"/>
              <a:gd name="T22" fmla="*/ 364 w 872"/>
              <a:gd name="T23" fmla="*/ 414 h 872"/>
              <a:gd name="T24" fmla="*/ 395 w 872"/>
              <a:gd name="T25" fmla="*/ 374 h 872"/>
              <a:gd name="T26" fmla="*/ 447 w 872"/>
              <a:gd name="T27" fmla="*/ 362 h 872"/>
              <a:gd name="T28" fmla="*/ 653 w 872"/>
              <a:gd name="T29" fmla="*/ 211 h 872"/>
              <a:gd name="T30" fmla="*/ 603 w 872"/>
              <a:gd name="T31" fmla="*/ 707 h 872"/>
              <a:gd name="T32" fmla="*/ 275 w 872"/>
              <a:gd name="T33" fmla="*/ 718 h 872"/>
              <a:gd name="T34" fmla="*/ 286 w 872"/>
              <a:gd name="T35" fmla="*/ 602 h 872"/>
              <a:gd name="T36" fmla="*/ 256 w 872"/>
              <a:gd name="T37" fmla="*/ 255 h 872"/>
              <a:gd name="T38" fmla="*/ 187 w 872"/>
              <a:gd name="T39" fmla="*/ 203 h 872"/>
              <a:gd name="T40" fmla="*/ 256 w 872"/>
              <a:gd name="T41" fmla="*/ 235 h 872"/>
              <a:gd name="T42" fmla="*/ 195 w 872"/>
              <a:gd name="T43" fmla="*/ 346 h 872"/>
              <a:gd name="T44" fmla="*/ 118 w 872"/>
              <a:gd name="T45" fmla="*/ 315 h 872"/>
              <a:gd name="T46" fmla="*/ 192 w 872"/>
              <a:gd name="T47" fmla="*/ 319 h 872"/>
              <a:gd name="T48" fmla="*/ 133 w 872"/>
              <a:gd name="T49" fmla="*/ 578 h 872"/>
              <a:gd name="T50" fmla="*/ 118 w 872"/>
              <a:gd name="T51" fmla="*/ 557 h 872"/>
              <a:gd name="T52" fmla="*/ 201 w 872"/>
              <a:gd name="T53" fmla="*/ 534 h 872"/>
              <a:gd name="T54" fmla="*/ 92 w 872"/>
              <a:gd name="T55" fmla="*/ 430 h 872"/>
              <a:gd name="T56" fmla="*/ 180 w 872"/>
              <a:gd name="T57" fmla="*/ 430 h 872"/>
              <a:gd name="T58" fmla="*/ 101 w 872"/>
              <a:gd name="T59" fmla="*/ 451 h 872"/>
              <a:gd name="T60" fmla="*/ 320 w 872"/>
              <a:gd name="T61" fmla="*/ 120 h 872"/>
              <a:gd name="T62" fmla="*/ 336 w 872"/>
              <a:gd name="T63" fmla="*/ 202 h 872"/>
              <a:gd name="T64" fmla="*/ 295 w 872"/>
              <a:gd name="T65" fmla="*/ 131 h 872"/>
              <a:gd name="T66" fmla="*/ 430 w 872"/>
              <a:gd name="T67" fmla="*/ 92 h 872"/>
              <a:gd name="T68" fmla="*/ 451 w 872"/>
              <a:gd name="T69" fmla="*/ 171 h 872"/>
              <a:gd name="T70" fmla="*/ 422 w 872"/>
              <a:gd name="T71" fmla="*/ 166 h 872"/>
              <a:gd name="T72" fmla="*/ 570 w 872"/>
              <a:gd name="T73" fmla="*/ 117 h 872"/>
              <a:gd name="T74" fmla="*/ 549 w 872"/>
              <a:gd name="T75" fmla="*/ 199 h 872"/>
              <a:gd name="T76" fmla="*/ 526 w 872"/>
              <a:gd name="T77" fmla="*/ 187 h 872"/>
              <a:gd name="T78" fmla="*/ 756 w 872"/>
              <a:gd name="T79" fmla="*/ 304 h 872"/>
              <a:gd name="T80" fmla="*/ 687 w 872"/>
              <a:gd name="T81" fmla="*/ 348 h 872"/>
              <a:gd name="T82" fmla="*/ 676 w 872"/>
              <a:gd name="T83" fmla="*/ 323 h 872"/>
              <a:gd name="T84" fmla="*/ 348 w 872"/>
              <a:gd name="T85" fmla="*/ 9 h 872"/>
              <a:gd name="T86" fmla="*/ 210 w 872"/>
              <a:gd name="T87" fmla="*/ 64 h 872"/>
              <a:gd name="T88" fmla="*/ 101 w 872"/>
              <a:gd name="T89" fmla="*/ 159 h 872"/>
              <a:gd name="T90" fmla="*/ 27 w 872"/>
              <a:gd name="T91" fmla="*/ 287 h 872"/>
              <a:gd name="T92" fmla="*/ 0 w 872"/>
              <a:gd name="T93" fmla="*/ 436 h 872"/>
              <a:gd name="T94" fmla="*/ 27 w 872"/>
              <a:gd name="T95" fmla="*/ 586 h 872"/>
              <a:gd name="T96" fmla="*/ 101 w 872"/>
              <a:gd name="T97" fmla="*/ 713 h 872"/>
              <a:gd name="T98" fmla="*/ 210 w 872"/>
              <a:gd name="T99" fmla="*/ 810 h 872"/>
              <a:gd name="T100" fmla="*/ 348 w 872"/>
              <a:gd name="T101" fmla="*/ 864 h 872"/>
              <a:gd name="T102" fmla="*/ 504 w 872"/>
              <a:gd name="T103" fmla="*/ 867 h 872"/>
              <a:gd name="T104" fmla="*/ 644 w 872"/>
              <a:gd name="T105" fmla="*/ 820 h 872"/>
              <a:gd name="T106" fmla="*/ 759 w 872"/>
              <a:gd name="T107" fmla="*/ 729 h 872"/>
              <a:gd name="T108" fmla="*/ 838 w 872"/>
              <a:gd name="T109" fmla="*/ 606 h 872"/>
              <a:gd name="T110" fmla="*/ 872 w 872"/>
              <a:gd name="T111" fmla="*/ 459 h 872"/>
              <a:gd name="T112" fmla="*/ 853 w 872"/>
              <a:gd name="T113" fmla="*/ 307 h 872"/>
              <a:gd name="T114" fmla="*/ 786 w 872"/>
              <a:gd name="T115" fmla="*/ 176 h 872"/>
              <a:gd name="T116" fmla="*/ 681 w 872"/>
              <a:gd name="T117" fmla="*/ 75 h 872"/>
              <a:gd name="T118" fmla="*/ 545 w 872"/>
              <a:gd name="T119" fmla="*/ 14 h 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72" h="872">
                <a:moveTo>
                  <a:pt x="767" y="452"/>
                </a:moveTo>
                <a:lnTo>
                  <a:pt x="767" y="452"/>
                </a:lnTo>
                <a:lnTo>
                  <a:pt x="767" y="452"/>
                </a:lnTo>
                <a:lnTo>
                  <a:pt x="708" y="452"/>
                </a:lnTo>
                <a:lnTo>
                  <a:pt x="701" y="451"/>
                </a:lnTo>
                <a:lnTo>
                  <a:pt x="697" y="447"/>
                </a:lnTo>
                <a:lnTo>
                  <a:pt x="694" y="442"/>
                </a:lnTo>
                <a:lnTo>
                  <a:pt x="693" y="436"/>
                </a:lnTo>
                <a:lnTo>
                  <a:pt x="694" y="430"/>
                </a:lnTo>
                <a:lnTo>
                  <a:pt x="697" y="426"/>
                </a:lnTo>
                <a:lnTo>
                  <a:pt x="701" y="423"/>
                </a:lnTo>
                <a:lnTo>
                  <a:pt x="708" y="421"/>
                </a:lnTo>
                <a:lnTo>
                  <a:pt x="767" y="421"/>
                </a:lnTo>
                <a:lnTo>
                  <a:pt x="774" y="423"/>
                </a:lnTo>
                <a:lnTo>
                  <a:pt x="778" y="426"/>
                </a:lnTo>
                <a:lnTo>
                  <a:pt x="782" y="430"/>
                </a:lnTo>
                <a:lnTo>
                  <a:pt x="782" y="436"/>
                </a:lnTo>
                <a:lnTo>
                  <a:pt x="782" y="442"/>
                </a:lnTo>
                <a:lnTo>
                  <a:pt x="778" y="447"/>
                </a:lnTo>
                <a:lnTo>
                  <a:pt x="774" y="451"/>
                </a:lnTo>
                <a:lnTo>
                  <a:pt x="767" y="452"/>
                </a:lnTo>
                <a:close/>
                <a:moveTo>
                  <a:pt x="756" y="569"/>
                </a:moveTo>
                <a:lnTo>
                  <a:pt x="754" y="573"/>
                </a:lnTo>
                <a:lnTo>
                  <a:pt x="750" y="575"/>
                </a:lnTo>
                <a:lnTo>
                  <a:pt x="747" y="578"/>
                </a:lnTo>
                <a:lnTo>
                  <a:pt x="742" y="578"/>
                </a:lnTo>
                <a:lnTo>
                  <a:pt x="739" y="578"/>
                </a:lnTo>
                <a:lnTo>
                  <a:pt x="737" y="577"/>
                </a:lnTo>
                <a:lnTo>
                  <a:pt x="681" y="553"/>
                </a:lnTo>
                <a:lnTo>
                  <a:pt x="676" y="551"/>
                </a:lnTo>
                <a:lnTo>
                  <a:pt x="673" y="546"/>
                </a:lnTo>
                <a:lnTo>
                  <a:pt x="672" y="540"/>
                </a:lnTo>
                <a:lnTo>
                  <a:pt x="673" y="534"/>
                </a:lnTo>
                <a:lnTo>
                  <a:pt x="676" y="529"/>
                </a:lnTo>
                <a:lnTo>
                  <a:pt x="681" y="527"/>
                </a:lnTo>
                <a:lnTo>
                  <a:pt x="687" y="525"/>
                </a:lnTo>
                <a:lnTo>
                  <a:pt x="693" y="527"/>
                </a:lnTo>
                <a:lnTo>
                  <a:pt x="748" y="550"/>
                </a:lnTo>
                <a:lnTo>
                  <a:pt x="753" y="552"/>
                </a:lnTo>
                <a:lnTo>
                  <a:pt x="756" y="557"/>
                </a:lnTo>
                <a:lnTo>
                  <a:pt x="758" y="563"/>
                </a:lnTo>
                <a:lnTo>
                  <a:pt x="756" y="569"/>
                </a:lnTo>
                <a:lnTo>
                  <a:pt x="756" y="569"/>
                </a:lnTo>
                <a:close/>
                <a:moveTo>
                  <a:pt x="657" y="237"/>
                </a:moveTo>
                <a:lnTo>
                  <a:pt x="500" y="395"/>
                </a:lnTo>
                <a:lnTo>
                  <a:pt x="505" y="404"/>
                </a:lnTo>
                <a:lnTo>
                  <a:pt x="508" y="414"/>
                </a:lnTo>
                <a:lnTo>
                  <a:pt x="511" y="425"/>
                </a:lnTo>
                <a:lnTo>
                  <a:pt x="512" y="436"/>
                </a:lnTo>
                <a:lnTo>
                  <a:pt x="511" y="445"/>
                </a:lnTo>
                <a:lnTo>
                  <a:pt x="511" y="452"/>
                </a:lnTo>
                <a:lnTo>
                  <a:pt x="508" y="459"/>
                </a:lnTo>
                <a:lnTo>
                  <a:pt x="506" y="465"/>
                </a:lnTo>
                <a:lnTo>
                  <a:pt x="502" y="473"/>
                </a:lnTo>
                <a:lnTo>
                  <a:pt x="499" y="479"/>
                </a:lnTo>
                <a:lnTo>
                  <a:pt x="495" y="484"/>
                </a:lnTo>
                <a:lnTo>
                  <a:pt x="490" y="490"/>
                </a:lnTo>
                <a:lnTo>
                  <a:pt x="484" y="495"/>
                </a:lnTo>
                <a:lnTo>
                  <a:pt x="479" y="498"/>
                </a:lnTo>
                <a:lnTo>
                  <a:pt x="473" y="502"/>
                </a:lnTo>
                <a:lnTo>
                  <a:pt x="466" y="506"/>
                </a:lnTo>
                <a:lnTo>
                  <a:pt x="460" y="508"/>
                </a:lnTo>
                <a:lnTo>
                  <a:pt x="452" y="511"/>
                </a:lnTo>
                <a:lnTo>
                  <a:pt x="445" y="512"/>
                </a:lnTo>
                <a:lnTo>
                  <a:pt x="436" y="512"/>
                </a:lnTo>
                <a:lnTo>
                  <a:pt x="429" y="512"/>
                </a:lnTo>
                <a:lnTo>
                  <a:pt x="422" y="511"/>
                </a:lnTo>
                <a:lnTo>
                  <a:pt x="414" y="508"/>
                </a:lnTo>
                <a:lnTo>
                  <a:pt x="407" y="506"/>
                </a:lnTo>
                <a:lnTo>
                  <a:pt x="401" y="502"/>
                </a:lnTo>
                <a:lnTo>
                  <a:pt x="395" y="498"/>
                </a:lnTo>
                <a:lnTo>
                  <a:pt x="389" y="495"/>
                </a:lnTo>
                <a:lnTo>
                  <a:pt x="384" y="490"/>
                </a:lnTo>
                <a:lnTo>
                  <a:pt x="379" y="484"/>
                </a:lnTo>
                <a:lnTo>
                  <a:pt x="374" y="479"/>
                </a:lnTo>
                <a:lnTo>
                  <a:pt x="370" y="473"/>
                </a:lnTo>
                <a:lnTo>
                  <a:pt x="367" y="465"/>
                </a:lnTo>
                <a:lnTo>
                  <a:pt x="364" y="459"/>
                </a:lnTo>
                <a:lnTo>
                  <a:pt x="363" y="452"/>
                </a:lnTo>
                <a:lnTo>
                  <a:pt x="362" y="445"/>
                </a:lnTo>
                <a:lnTo>
                  <a:pt x="362" y="436"/>
                </a:lnTo>
                <a:lnTo>
                  <a:pt x="362" y="429"/>
                </a:lnTo>
                <a:lnTo>
                  <a:pt x="363" y="421"/>
                </a:lnTo>
                <a:lnTo>
                  <a:pt x="364" y="414"/>
                </a:lnTo>
                <a:lnTo>
                  <a:pt x="367" y="407"/>
                </a:lnTo>
                <a:lnTo>
                  <a:pt x="370" y="401"/>
                </a:lnTo>
                <a:lnTo>
                  <a:pt x="374" y="395"/>
                </a:lnTo>
                <a:lnTo>
                  <a:pt x="379" y="389"/>
                </a:lnTo>
                <a:lnTo>
                  <a:pt x="384" y="384"/>
                </a:lnTo>
                <a:lnTo>
                  <a:pt x="389" y="379"/>
                </a:lnTo>
                <a:lnTo>
                  <a:pt x="395" y="374"/>
                </a:lnTo>
                <a:lnTo>
                  <a:pt x="401" y="370"/>
                </a:lnTo>
                <a:lnTo>
                  <a:pt x="407" y="368"/>
                </a:lnTo>
                <a:lnTo>
                  <a:pt x="414" y="364"/>
                </a:lnTo>
                <a:lnTo>
                  <a:pt x="422" y="363"/>
                </a:lnTo>
                <a:lnTo>
                  <a:pt x="429" y="362"/>
                </a:lnTo>
                <a:lnTo>
                  <a:pt x="436" y="362"/>
                </a:lnTo>
                <a:lnTo>
                  <a:pt x="447" y="362"/>
                </a:lnTo>
                <a:lnTo>
                  <a:pt x="458" y="364"/>
                </a:lnTo>
                <a:lnTo>
                  <a:pt x="468" y="369"/>
                </a:lnTo>
                <a:lnTo>
                  <a:pt x="478" y="374"/>
                </a:lnTo>
                <a:lnTo>
                  <a:pt x="637" y="215"/>
                </a:lnTo>
                <a:lnTo>
                  <a:pt x="642" y="211"/>
                </a:lnTo>
                <a:lnTo>
                  <a:pt x="648" y="210"/>
                </a:lnTo>
                <a:lnTo>
                  <a:pt x="653" y="211"/>
                </a:lnTo>
                <a:lnTo>
                  <a:pt x="657" y="215"/>
                </a:lnTo>
                <a:lnTo>
                  <a:pt x="661" y="220"/>
                </a:lnTo>
                <a:lnTo>
                  <a:pt x="662" y="226"/>
                </a:lnTo>
                <a:lnTo>
                  <a:pt x="661" y="231"/>
                </a:lnTo>
                <a:lnTo>
                  <a:pt x="657" y="237"/>
                </a:lnTo>
                <a:lnTo>
                  <a:pt x="657" y="237"/>
                </a:lnTo>
                <a:close/>
                <a:moveTo>
                  <a:pt x="603" y="707"/>
                </a:moveTo>
                <a:lnTo>
                  <a:pt x="601" y="713"/>
                </a:lnTo>
                <a:lnTo>
                  <a:pt x="598" y="718"/>
                </a:lnTo>
                <a:lnTo>
                  <a:pt x="593" y="721"/>
                </a:lnTo>
                <a:lnTo>
                  <a:pt x="587" y="722"/>
                </a:lnTo>
                <a:lnTo>
                  <a:pt x="286" y="722"/>
                </a:lnTo>
                <a:lnTo>
                  <a:pt x="280" y="721"/>
                </a:lnTo>
                <a:lnTo>
                  <a:pt x="275" y="718"/>
                </a:lnTo>
                <a:lnTo>
                  <a:pt x="273" y="713"/>
                </a:lnTo>
                <a:lnTo>
                  <a:pt x="272" y="707"/>
                </a:lnTo>
                <a:lnTo>
                  <a:pt x="272" y="617"/>
                </a:lnTo>
                <a:lnTo>
                  <a:pt x="273" y="611"/>
                </a:lnTo>
                <a:lnTo>
                  <a:pt x="275" y="606"/>
                </a:lnTo>
                <a:lnTo>
                  <a:pt x="280" y="603"/>
                </a:lnTo>
                <a:lnTo>
                  <a:pt x="286" y="602"/>
                </a:lnTo>
                <a:lnTo>
                  <a:pt x="587" y="602"/>
                </a:lnTo>
                <a:lnTo>
                  <a:pt x="593" y="603"/>
                </a:lnTo>
                <a:lnTo>
                  <a:pt x="598" y="606"/>
                </a:lnTo>
                <a:lnTo>
                  <a:pt x="601" y="611"/>
                </a:lnTo>
                <a:lnTo>
                  <a:pt x="603" y="617"/>
                </a:lnTo>
                <a:lnTo>
                  <a:pt x="603" y="707"/>
                </a:lnTo>
                <a:close/>
                <a:moveTo>
                  <a:pt x="256" y="255"/>
                </a:moveTo>
                <a:lnTo>
                  <a:pt x="251" y="259"/>
                </a:lnTo>
                <a:lnTo>
                  <a:pt x="245" y="260"/>
                </a:lnTo>
                <a:lnTo>
                  <a:pt x="240" y="259"/>
                </a:lnTo>
                <a:lnTo>
                  <a:pt x="235" y="255"/>
                </a:lnTo>
                <a:lnTo>
                  <a:pt x="192" y="213"/>
                </a:lnTo>
                <a:lnTo>
                  <a:pt x="188" y="208"/>
                </a:lnTo>
                <a:lnTo>
                  <a:pt x="187" y="203"/>
                </a:lnTo>
                <a:lnTo>
                  <a:pt x="188" y="197"/>
                </a:lnTo>
                <a:lnTo>
                  <a:pt x="192" y="192"/>
                </a:lnTo>
                <a:lnTo>
                  <a:pt x="197" y="188"/>
                </a:lnTo>
                <a:lnTo>
                  <a:pt x="203" y="187"/>
                </a:lnTo>
                <a:lnTo>
                  <a:pt x="208" y="188"/>
                </a:lnTo>
                <a:lnTo>
                  <a:pt x="213" y="192"/>
                </a:lnTo>
                <a:lnTo>
                  <a:pt x="256" y="235"/>
                </a:lnTo>
                <a:lnTo>
                  <a:pt x="259" y="240"/>
                </a:lnTo>
                <a:lnTo>
                  <a:pt x="261" y="246"/>
                </a:lnTo>
                <a:lnTo>
                  <a:pt x="259" y="251"/>
                </a:lnTo>
                <a:lnTo>
                  <a:pt x="256" y="255"/>
                </a:lnTo>
                <a:close/>
                <a:moveTo>
                  <a:pt x="201" y="338"/>
                </a:moveTo>
                <a:lnTo>
                  <a:pt x="198" y="342"/>
                </a:lnTo>
                <a:lnTo>
                  <a:pt x="195" y="346"/>
                </a:lnTo>
                <a:lnTo>
                  <a:pt x="191" y="347"/>
                </a:lnTo>
                <a:lnTo>
                  <a:pt x="186" y="348"/>
                </a:lnTo>
                <a:lnTo>
                  <a:pt x="184" y="347"/>
                </a:lnTo>
                <a:lnTo>
                  <a:pt x="181" y="347"/>
                </a:lnTo>
                <a:lnTo>
                  <a:pt x="125" y="324"/>
                </a:lnTo>
                <a:lnTo>
                  <a:pt x="120" y="320"/>
                </a:lnTo>
                <a:lnTo>
                  <a:pt x="118" y="315"/>
                </a:lnTo>
                <a:lnTo>
                  <a:pt x="116" y="310"/>
                </a:lnTo>
                <a:lnTo>
                  <a:pt x="118" y="304"/>
                </a:lnTo>
                <a:lnTo>
                  <a:pt x="120" y="299"/>
                </a:lnTo>
                <a:lnTo>
                  <a:pt x="125" y="296"/>
                </a:lnTo>
                <a:lnTo>
                  <a:pt x="131" y="294"/>
                </a:lnTo>
                <a:lnTo>
                  <a:pt x="137" y="296"/>
                </a:lnTo>
                <a:lnTo>
                  <a:pt x="192" y="319"/>
                </a:lnTo>
                <a:lnTo>
                  <a:pt x="197" y="323"/>
                </a:lnTo>
                <a:lnTo>
                  <a:pt x="201" y="327"/>
                </a:lnTo>
                <a:lnTo>
                  <a:pt x="202" y="332"/>
                </a:lnTo>
                <a:lnTo>
                  <a:pt x="201" y="338"/>
                </a:lnTo>
                <a:close/>
                <a:moveTo>
                  <a:pt x="192" y="553"/>
                </a:moveTo>
                <a:lnTo>
                  <a:pt x="137" y="577"/>
                </a:lnTo>
                <a:lnTo>
                  <a:pt x="133" y="578"/>
                </a:lnTo>
                <a:lnTo>
                  <a:pt x="131" y="578"/>
                </a:lnTo>
                <a:lnTo>
                  <a:pt x="126" y="578"/>
                </a:lnTo>
                <a:lnTo>
                  <a:pt x="123" y="575"/>
                </a:lnTo>
                <a:lnTo>
                  <a:pt x="119" y="573"/>
                </a:lnTo>
                <a:lnTo>
                  <a:pt x="118" y="569"/>
                </a:lnTo>
                <a:lnTo>
                  <a:pt x="116" y="563"/>
                </a:lnTo>
                <a:lnTo>
                  <a:pt x="118" y="557"/>
                </a:lnTo>
                <a:lnTo>
                  <a:pt x="120" y="552"/>
                </a:lnTo>
                <a:lnTo>
                  <a:pt x="125" y="548"/>
                </a:lnTo>
                <a:lnTo>
                  <a:pt x="181" y="527"/>
                </a:lnTo>
                <a:lnTo>
                  <a:pt x="187" y="525"/>
                </a:lnTo>
                <a:lnTo>
                  <a:pt x="192" y="527"/>
                </a:lnTo>
                <a:lnTo>
                  <a:pt x="197" y="529"/>
                </a:lnTo>
                <a:lnTo>
                  <a:pt x="201" y="534"/>
                </a:lnTo>
                <a:lnTo>
                  <a:pt x="202" y="540"/>
                </a:lnTo>
                <a:lnTo>
                  <a:pt x="201" y="546"/>
                </a:lnTo>
                <a:lnTo>
                  <a:pt x="197" y="551"/>
                </a:lnTo>
                <a:lnTo>
                  <a:pt x="192" y="553"/>
                </a:lnTo>
                <a:lnTo>
                  <a:pt x="192" y="553"/>
                </a:lnTo>
                <a:close/>
                <a:moveTo>
                  <a:pt x="91" y="436"/>
                </a:moveTo>
                <a:lnTo>
                  <a:pt x="92" y="430"/>
                </a:lnTo>
                <a:lnTo>
                  <a:pt x="96" y="426"/>
                </a:lnTo>
                <a:lnTo>
                  <a:pt x="99" y="423"/>
                </a:lnTo>
                <a:lnTo>
                  <a:pt x="105" y="421"/>
                </a:lnTo>
                <a:lnTo>
                  <a:pt x="166" y="421"/>
                </a:lnTo>
                <a:lnTo>
                  <a:pt x="171" y="423"/>
                </a:lnTo>
                <a:lnTo>
                  <a:pt x="176" y="426"/>
                </a:lnTo>
                <a:lnTo>
                  <a:pt x="180" y="430"/>
                </a:lnTo>
                <a:lnTo>
                  <a:pt x="181" y="436"/>
                </a:lnTo>
                <a:lnTo>
                  <a:pt x="180" y="442"/>
                </a:lnTo>
                <a:lnTo>
                  <a:pt x="176" y="447"/>
                </a:lnTo>
                <a:lnTo>
                  <a:pt x="171" y="451"/>
                </a:lnTo>
                <a:lnTo>
                  <a:pt x="166" y="452"/>
                </a:lnTo>
                <a:lnTo>
                  <a:pt x="105" y="452"/>
                </a:lnTo>
                <a:lnTo>
                  <a:pt x="101" y="451"/>
                </a:lnTo>
                <a:lnTo>
                  <a:pt x="96" y="447"/>
                </a:lnTo>
                <a:lnTo>
                  <a:pt x="92" y="442"/>
                </a:lnTo>
                <a:lnTo>
                  <a:pt x="91" y="436"/>
                </a:lnTo>
                <a:close/>
                <a:moveTo>
                  <a:pt x="304" y="117"/>
                </a:moveTo>
                <a:lnTo>
                  <a:pt x="311" y="116"/>
                </a:lnTo>
                <a:lnTo>
                  <a:pt x="315" y="117"/>
                </a:lnTo>
                <a:lnTo>
                  <a:pt x="320" y="120"/>
                </a:lnTo>
                <a:lnTo>
                  <a:pt x="324" y="125"/>
                </a:lnTo>
                <a:lnTo>
                  <a:pt x="347" y="181"/>
                </a:lnTo>
                <a:lnTo>
                  <a:pt x="348" y="187"/>
                </a:lnTo>
                <a:lnTo>
                  <a:pt x="347" y="192"/>
                </a:lnTo>
                <a:lnTo>
                  <a:pt x="344" y="197"/>
                </a:lnTo>
                <a:lnTo>
                  <a:pt x="339" y="200"/>
                </a:lnTo>
                <a:lnTo>
                  <a:pt x="336" y="202"/>
                </a:lnTo>
                <a:lnTo>
                  <a:pt x="333" y="202"/>
                </a:lnTo>
                <a:lnTo>
                  <a:pt x="329" y="200"/>
                </a:lnTo>
                <a:lnTo>
                  <a:pt x="325" y="199"/>
                </a:lnTo>
                <a:lnTo>
                  <a:pt x="322" y="196"/>
                </a:lnTo>
                <a:lnTo>
                  <a:pt x="319" y="192"/>
                </a:lnTo>
                <a:lnTo>
                  <a:pt x="296" y="137"/>
                </a:lnTo>
                <a:lnTo>
                  <a:pt x="295" y="131"/>
                </a:lnTo>
                <a:lnTo>
                  <a:pt x="296" y="125"/>
                </a:lnTo>
                <a:lnTo>
                  <a:pt x="300" y="120"/>
                </a:lnTo>
                <a:lnTo>
                  <a:pt x="304" y="117"/>
                </a:lnTo>
                <a:close/>
                <a:moveTo>
                  <a:pt x="422" y="105"/>
                </a:moveTo>
                <a:lnTo>
                  <a:pt x="423" y="100"/>
                </a:lnTo>
                <a:lnTo>
                  <a:pt x="427" y="95"/>
                </a:lnTo>
                <a:lnTo>
                  <a:pt x="430" y="92"/>
                </a:lnTo>
                <a:lnTo>
                  <a:pt x="436" y="91"/>
                </a:lnTo>
                <a:lnTo>
                  <a:pt x="443" y="92"/>
                </a:lnTo>
                <a:lnTo>
                  <a:pt x="447" y="95"/>
                </a:lnTo>
                <a:lnTo>
                  <a:pt x="451" y="100"/>
                </a:lnTo>
                <a:lnTo>
                  <a:pt x="452" y="105"/>
                </a:lnTo>
                <a:lnTo>
                  <a:pt x="452" y="166"/>
                </a:lnTo>
                <a:lnTo>
                  <a:pt x="451" y="171"/>
                </a:lnTo>
                <a:lnTo>
                  <a:pt x="447" y="176"/>
                </a:lnTo>
                <a:lnTo>
                  <a:pt x="443" y="180"/>
                </a:lnTo>
                <a:lnTo>
                  <a:pt x="436" y="181"/>
                </a:lnTo>
                <a:lnTo>
                  <a:pt x="430" y="180"/>
                </a:lnTo>
                <a:lnTo>
                  <a:pt x="427" y="176"/>
                </a:lnTo>
                <a:lnTo>
                  <a:pt x="423" y="171"/>
                </a:lnTo>
                <a:lnTo>
                  <a:pt x="422" y="166"/>
                </a:lnTo>
                <a:lnTo>
                  <a:pt x="422" y="105"/>
                </a:lnTo>
                <a:close/>
                <a:moveTo>
                  <a:pt x="527" y="181"/>
                </a:moveTo>
                <a:lnTo>
                  <a:pt x="550" y="125"/>
                </a:lnTo>
                <a:lnTo>
                  <a:pt x="552" y="120"/>
                </a:lnTo>
                <a:lnTo>
                  <a:pt x="557" y="117"/>
                </a:lnTo>
                <a:lnTo>
                  <a:pt x="563" y="116"/>
                </a:lnTo>
                <a:lnTo>
                  <a:pt x="570" y="117"/>
                </a:lnTo>
                <a:lnTo>
                  <a:pt x="574" y="120"/>
                </a:lnTo>
                <a:lnTo>
                  <a:pt x="577" y="125"/>
                </a:lnTo>
                <a:lnTo>
                  <a:pt x="578" y="131"/>
                </a:lnTo>
                <a:lnTo>
                  <a:pt x="577" y="137"/>
                </a:lnTo>
                <a:lnTo>
                  <a:pt x="554" y="192"/>
                </a:lnTo>
                <a:lnTo>
                  <a:pt x="551" y="196"/>
                </a:lnTo>
                <a:lnTo>
                  <a:pt x="549" y="199"/>
                </a:lnTo>
                <a:lnTo>
                  <a:pt x="545" y="200"/>
                </a:lnTo>
                <a:lnTo>
                  <a:pt x="540" y="202"/>
                </a:lnTo>
                <a:lnTo>
                  <a:pt x="538" y="202"/>
                </a:lnTo>
                <a:lnTo>
                  <a:pt x="534" y="200"/>
                </a:lnTo>
                <a:lnTo>
                  <a:pt x="529" y="197"/>
                </a:lnTo>
                <a:lnTo>
                  <a:pt x="527" y="192"/>
                </a:lnTo>
                <a:lnTo>
                  <a:pt x="526" y="187"/>
                </a:lnTo>
                <a:lnTo>
                  <a:pt x="527" y="181"/>
                </a:lnTo>
                <a:close/>
                <a:moveTo>
                  <a:pt x="681" y="319"/>
                </a:moveTo>
                <a:lnTo>
                  <a:pt x="737" y="296"/>
                </a:lnTo>
                <a:lnTo>
                  <a:pt x="743" y="294"/>
                </a:lnTo>
                <a:lnTo>
                  <a:pt x="748" y="296"/>
                </a:lnTo>
                <a:lnTo>
                  <a:pt x="753" y="299"/>
                </a:lnTo>
                <a:lnTo>
                  <a:pt x="756" y="304"/>
                </a:lnTo>
                <a:lnTo>
                  <a:pt x="758" y="310"/>
                </a:lnTo>
                <a:lnTo>
                  <a:pt x="756" y="315"/>
                </a:lnTo>
                <a:lnTo>
                  <a:pt x="753" y="320"/>
                </a:lnTo>
                <a:lnTo>
                  <a:pt x="748" y="324"/>
                </a:lnTo>
                <a:lnTo>
                  <a:pt x="693" y="347"/>
                </a:lnTo>
                <a:lnTo>
                  <a:pt x="689" y="347"/>
                </a:lnTo>
                <a:lnTo>
                  <a:pt x="687" y="348"/>
                </a:lnTo>
                <a:lnTo>
                  <a:pt x="682" y="347"/>
                </a:lnTo>
                <a:lnTo>
                  <a:pt x="678" y="346"/>
                </a:lnTo>
                <a:lnTo>
                  <a:pt x="676" y="342"/>
                </a:lnTo>
                <a:lnTo>
                  <a:pt x="673" y="338"/>
                </a:lnTo>
                <a:lnTo>
                  <a:pt x="672" y="332"/>
                </a:lnTo>
                <a:lnTo>
                  <a:pt x="673" y="327"/>
                </a:lnTo>
                <a:lnTo>
                  <a:pt x="676" y="323"/>
                </a:lnTo>
                <a:lnTo>
                  <a:pt x="681" y="319"/>
                </a:lnTo>
                <a:lnTo>
                  <a:pt x="681" y="319"/>
                </a:lnTo>
                <a:close/>
                <a:moveTo>
                  <a:pt x="436" y="0"/>
                </a:moveTo>
                <a:lnTo>
                  <a:pt x="414" y="1"/>
                </a:lnTo>
                <a:lnTo>
                  <a:pt x="392" y="3"/>
                </a:lnTo>
                <a:lnTo>
                  <a:pt x="370" y="5"/>
                </a:lnTo>
                <a:lnTo>
                  <a:pt x="348" y="9"/>
                </a:lnTo>
                <a:lnTo>
                  <a:pt x="328" y="14"/>
                </a:lnTo>
                <a:lnTo>
                  <a:pt x="307" y="20"/>
                </a:lnTo>
                <a:lnTo>
                  <a:pt x="287" y="27"/>
                </a:lnTo>
                <a:lnTo>
                  <a:pt x="267" y="34"/>
                </a:lnTo>
                <a:lnTo>
                  <a:pt x="248" y="43"/>
                </a:lnTo>
                <a:lnTo>
                  <a:pt x="229" y="53"/>
                </a:lnTo>
                <a:lnTo>
                  <a:pt x="210" y="64"/>
                </a:lnTo>
                <a:lnTo>
                  <a:pt x="193" y="75"/>
                </a:lnTo>
                <a:lnTo>
                  <a:pt x="176" y="87"/>
                </a:lnTo>
                <a:lnTo>
                  <a:pt x="159" y="100"/>
                </a:lnTo>
                <a:lnTo>
                  <a:pt x="143" y="114"/>
                </a:lnTo>
                <a:lnTo>
                  <a:pt x="129" y="128"/>
                </a:lnTo>
                <a:lnTo>
                  <a:pt x="114" y="143"/>
                </a:lnTo>
                <a:lnTo>
                  <a:pt x="101" y="159"/>
                </a:lnTo>
                <a:lnTo>
                  <a:pt x="87" y="176"/>
                </a:lnTo>
                <a:lnTo>
                  <a:pt x="75" y="193"/>
                </a:lnTo>
                <a:lnTo>
                  <a:pt x="64" y="210"/>
                </a:lnTo>
                <a:lnTo>
                  <a:pt x="53" y="229"/>
                </a:lnTo>
                <a:lnTo>
                  <a:pt x="43" y="248"/>
                </a:lnTo>
                <a:lnTo>
                  <a:pt x="35" y="266"/>
                </a:lnTo>
                <a:lnTo>
                  <a:pt x="27" y="287"/>
                </a:lnTo>
                <a:lnTo>
                  <a:pt x="20" y="307"/>
                </a:lnTo>
                <a:lnTo>
                  <a:pt x="14" y="327"/>
                </a:lnTo>
                <a:lnTo>
                  <a:pt x="9" y="348"/>
                </a:lnTo>
                <a:lnTo>
                  <a:pt x="5" y="370"/>
                </a:lnTo>
                <a:lnTo>
                  <a:pt x="3" y="392"/>
                </a:lnTo>
                <a:lnTo>
                  <a:pt x="2" y="414"/>
                </a:lnTo>
                <a:lnTo>
                  <a:pt x="0" y="436"/>
                </a:lnTo>
                <a:lnTo>
                  <a:pt x="2" y="459"/>
                </a:lnTo>
                <a:lnTo>
                  <a:pt x="3" y="481"/>
                </a:lnTo>
                <a:lnTo>
                  <a:pt x="5" y="503"/>
                </a:lnTo>
                <a:lnTo>
                  <a:pt x="9" y="524"/>
                </a:lnTo>
                <a:lnTo>
                  <a:pt x="14" y="545"/>
                </a:lnTo>
                <a:lnTo>
                  <a:pt x="20" y="566"/>
                </a:lnTo>
                <a:lnTo>
                  <a:pt x="27" y="586"/>
                </a:lnTo>
                <a:lnTo>
                  <a:pt x="35" y="606"/>
                </a:lnTo>
                <a:lnTo>
                  <a:pt x="43" y="625"/>
                </a:lnTo>
                <a:lnTo>
                  <a:pt x="53" y="644"/>
                </a:lnTo>
                <a:lnTo>
                  <a:pt x="64" y="662"/>
                </a:lnTo>
                <a:lnTo>
                  <a:pt x="75" y="680"/>
                </a:lnTo>
                <a:lnTo>
                  <a:pt x="87" y="697"/>
                </a:lnTo>
                <a:lnTo>
                  <a:pt x="101" y="713"/>
                </a:lnTo>
                <a:lnTo>
                  <a:pt x="114" y="729"/>
                </a:lnTo>
                <a:lnTo>
                  <a:pt x="129" y="745"/>
                </a:lnTo>
                <a:lnTo>
                  <a:pt x="143" y="760"/>
                </a:lnTo>
                <a:lnTo>
                  <a:pt x="159" y="773"/>
                </a:lnTo>
                <a:lnTo>
                  <a:pt x="176" y="785"/>
                </a:lnTo>
                <a:lnTo>
                  <a:pt x="193" y="798"/>
                </a:lnTo>
                <a:lnTo>
                  <a:pt x="210" y="810"/>
                </a:lnTo>
                <a:lnTo>
                  <a:pt x="229" y="820"/>
                </a:lnTo>
                <a:lnTo>
                  <a:pt x="248" y="829"/>
                </a:lnTo>
                <a:lnTo>
                  <a:pt x="267" y="838"/>
                </a:lnTo>
                <a:lnTo>
                  <a:pt x="287" y="846"/>
                </a:lnTo>
                <a:lnTo>
                  <a:pt x="307" y="853"/>
                </a:lnTo>
                <a:lnTo>
                  <a:pt x="328" y="859"/>
                </a:lnTo>
                <a:lnTo>
                  <a:pt x="348" y="864"/>
                </a:lnTo>
                <a:lnTo>
                  <a:pt x="370" y="867"/>
                </a:lnTo>
                <a:lnTo>
                  <a:pt x="392" y="871"/>
                </a:lnTo>
                <a:lnTo>
                  <a:pt x="414" y="872"/>
                </a:lnTo>
                <a:lnTo>
                  <a:pt x="436" y="872"/>
                </a:lnTo>
                <a:lnTo>
                  <a:pt x="460" y="872"/>
                </a:lnTo>
                <a:lnTo>
                  <a:pt x="482" y="871"/>
                </a:lnTo>
                <a:lnTo>
                  <a:pt x="504" y="867"/>
                </a:lnTo>
                <a:lnTo>
                  <a:pt x="524" y="864"/>
                </a:lnTo>
                <a:lnTo>
                  <a:pt x="545" y="859"/>
                </a:lnTo>
                <a:lnTo>
                  <a:pt x="566" y="853"/>
                </a:lnTo>
                <a:lnTo>
                  <a:pt x="587" y="846"/>
                </a:lnTo>
                <a:lnTo>
                  <a:pt x="606" y="838"/>
                </a:lnTo>
                <a:lnTo>
                  <a:pt x="626" y="829"/>
                </a:lnTo>
                <a:lnTo>
                  <a:pt x="644" y="820"/>
                </a:lnTo>
                <a:lnTo>
                  <a:pt x="662" y="810"/>
                </a:lnTo>
                <a:lnTo>
                  <a:pt x="681" y="798"/>
                </a:lnTo>
                <a:lnTo>
                  <a:pt x="698" y="785"/>
                </a:lnTo>
                <a:lnTo>
                  <a:pt x="714" y="773"/>
                </a:lnTo>
                <a:lnTo>
                  <a:pt x="730" y="759"/>
                </a:lnTo>
                <a:lnTo>
                  <a:pt x="745" y="745"/>
                </a:lnTo>
                <a:lnTo>
                  <a:pt x="759" y="729"/>
                </a:lnTo>
                <a:lnTo>
                  <a:pt x="774" y="713"/>
                </a:lnTo>
                <a:lnTo>
                  <a:pt x="786" y="697"/>
                </a:lnTo>
                <a:lnTo>
                  <a:pt x="798" y="680"/>
                </a:lnTo>
                <a:lnTo>
                  <a:pt x="810" y="662"/>
                </a:lnTo>
                <a:lnTo>
                  <a:pt x="820" y="644"/>
                </a:lnTo>
                <a:lnTo>
                  <a:pt x="830" y="625"/>
                </a:lnTo>
                <a:lnTo>
                  <a:pt x="838" y="606"/>
                </a:lnTo>
                <a:lnTo>
                  <a:pt x="847" y="586"/>
                </a:lnTo>
                <a:lnTo>
                  <a:pt x="853" y="566"/>
                </a:lnTo>
                <a:lnTo>
                  <a:pt x="859" y="545"/>
                </a:lnTo>
                <a:lnTo>
                  <a:pt x="864" y="524"/>
                </a:lnTo>
                <a:lnTo>
                  <a:pt x="868" y="503"/>
                </a:lnTo>
                <a:lnTo>
                  <a:pt x="871" y="481"/>
                </a:lnTo>
                <a:lnTo>
                  <a:pt x="872" y="459"/>
                </a:lnTo>
                <a:lnTo>
                  <a:pt x="872" y="436"/>
                </a:lnTo>
                <a:lnTo>
                  <a:pt x="872" y="414"/>
                </a:lnTo>
                <a:lnTo>
                  <a:pt x="871" y="392"/>
                </a:lnTo>
                <a:lnTo>
                  <a:pt x="868" y="370"/>
                </a:lnTo>
                <a:lnTo>
                  <a:pt x="864" y="348"/>
                </a:lnTo>
                <a:lnTo>
                  <a:pt x="859" y="327"/>
                </a:lnTo>
                <a:lnTo>
                  <a:pt x="853" y="307"/>
                </a:lnTo>
                <a:lnTo>
                  <a:pt x="847" y="287"/>
                </a:lnTo>
                <a:lnTo>
                  <a:pt x="838" y="266"/>
                </a:lnTo>
                <a:lnTo>
                  <a:pt x="830" y="248"/>
                </a:lnTo>
                <a:lnTo>
                  <a:pt x="820" y="229"/>
                </a:lnTo>
                <a:lnTo>
                  <a:pt x="810" y="210"/>
                </a:lnTo>
                <a:lnTo>
                  <a:pt x="798" y="193"/>
                </a:lnTo>
                <a:lnTo>
                  <a:pt x="786" y="176"/>
                </a:lnTo>
                <a:lnTo>
                  <a:pt x="774" y="159"/>
                </a:lnTo>
                <a:lnTo>
                  <a:pt x="759" y="143"/>
                </a:lnTo>
                <a:lnTo>
                  <a:pt x="745" y="128"/>
                </a:lnTo>
                <a:lnTo>
                  <a:pt x="730" y="114"/>
                </a:lnTo>
                <a:lnTo>
                  <a:pt x="714" y="100"/>
                </a:lnTo>
                <a:lnTo>
                  <a:pt x="698" y="87"/>
                </a:lnTo>
                <a:lnTo>
                  <a:pt x="681" y="75"/>
                </a:lnTo>
                <a:lnTo>
                  <a:pt x="662" y="64"/>
                </a:lnTo>
                <a:lnTo>
                  <a:pt x="644" y="53"/>
                </a:lnTo>
                <a:lnTo>
                  <a:pt x="626" y="43"/>
                </a:lnTo>
                <a:lnTo>
                  <a:pt x="606" y="34"/>
                </a:lnTo>
                <a:lnTo>
                  <a:pt x="587" y="27"/>
                </a:lnTo>
                <a:lnTo>
                  <a:pt x="566" y="20"/>
                </a:lnTo>
                <a:lnTo>
                  <a:pt x="545" y="14"/>
                </a:lnTo>
                <a:lnTo>
                  <a:pt x="524" y="9"/>
                </a:lnTo>
                <a:lnTo>
                  <a:pt x="504" y="5"/>
                </a:lnTo>
                <a:lnTo>
                  <a:pt x="482" y="3"/>
                </a:lnTo>
                <a:lnTo>
                  <a:pt x="460" y="1"/>
                </a:lnTo>
                <a:lnTo>
                  <a:pt x="436" y="0"/>
                </a:lnTo>
                <a:close/>
              </a:path>
            </a:pathLst>
          </a:custGeom>
          <a:solidFill>
            <a:srgbClr val="07306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2ED402F-0B7B-465F-9BA0-9A26E45D646D}"/>
              </a:ext>
            </a:extLst>
          </p:cNvPr>
          <p:cNvSpPr/>
          <p:nvPr/>
        </p:nvSpPr>
        <p:spPr>
          <a:xfrm>
            <a:off x="8331247" y="2689956"/>
            <a:ext cx="3183171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b="0" i="0" dirty="0">
                <a:solidFill>
                  <a:srgbClr val="222222"/>
                </a:solidFill>
                <a:effectLst/>
              </a:rPr>
              <a:t>The model works how humans summarize a given document by using an extractor agent to get the important sentences</a:t>
            </a:r>
            <a:endParaRPr lang="en-ID" dirty="0">
              <a:solidFill>
                <a:schemeClr val="tx1">
                  <a:lumMod val="85000"/>
                  <a:lumOff val="15000"/>
                </a:schemeClr>
              </a:solidFill>
              <a:cs typeface="Segoe UI" panose="020B0502040204020203" pitchFamily="34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2D28800-9C98-4452-AD07-822BAB22D20C}"/>
              </a:ext>
            </a:extLst>
          </p:cNvPr>
          <p:cNvGrpSpPr/>
          <p:nvPr/>
        </p:nvGrpSpPr>
        <p:grpSpPr>
          <a:xfrm>
            <a:off x="5710943" y="3549804"/>
            <a:ext cx="770115" cy="774393"/>
            <a:chOff x="2025650" y="2516188"/>
            <a:chExt cx="285750" cy="287337"/>
          </a:xfrm>
          <a:solidFill>
            <a:schemeClr val="bg1"/>
          </a:solidFill>
        </p:grpSpPr>
        <p:sp>
          <p:nvSpPr>
            <p:cNvPr id="50" name="Freeform 1153">
              <a:extLst>
                <a:ext uri="{FF2B5EF4-FFF2-40B4-BE49-F238E27FC236}">
                  <a16:creationId xmlns:a16="http://schemas.microsoft.com/office/drawing/2014/main" id="{6BDFCC86-2606-4DB7-888E-6638BA3F1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7575" y="2554288"/>
              <a:ext cx="38100" cy="107950"/>
            </a:xfrm>
            <a:custGeom>
              <a:avLst/>
              <a:gdLst>
                <a:gd name="T0" fmla="*/ 24 w 95"/>
                <a:gd name="T1" fmla="*/ 271 h 271"/>
                <a:gd name="T2" fmla="*/ 40 w 95"/>
                <a:gd name="T3" fmla="*/ 262 h 271"/>
                <a:gd name="T4" fmla="*/ 58 w 95"/>
                <a:gd name="T5" fmla="*/ 255 h 271"/>
                <a:gd name="T6" fmla="*/ 77 w 95"/>
                <a:gd name="T7" fmla="*/ 249 h 271"/>
                <a:gd name="T8" fmla="*/ 95 w 95"/>
                <a:gd name="T9" fmla="*/ 244 h 271"/>
                <a:gd name="T10" fmla="*/ 95 w 95"/>
                <a:gd name="T11" fmla="*/ 11 h 271"/>
                <a:gd name="T12" fmla="*/ 95 w 95"/>
                <a:gd name="T13" fmla="*/ 7 h 271"/>
                <a:gd name="T14" fmla="*/ 92 w 95"/>
                <a:gd name="T15" fmla="*/ 3 h 271"/>
                <a:gd name="T16" fmla="*/ 88 w 95"/>
                <a:gd name="T17" fmla="*/ 1 h 271"/>
                <a:gd name="T18" fmla="*/ 84 w 95"/>
                <a:gd name="T19" fmla="*/ 0 h 271"/>
                <a:gd name="T20" fmla="*/ 0 w 95"/>
                <a:gd name="T21" fmla="*/ 0 h 271"/>
                <a:gd name="T22" fmla="*/ 0 w 95"/>
                <a:gd name="T23" fmla="*/ 71 h 271"/>
                <a:gd name="T24" fmla="*/ 24 w 95"/>
                <a:gd name="T25" fmla="*/ 71 h 271"/>
                <a:gd name="T26" fmla="*/ 24 w 95"/>
                <a:gd name="T27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271">
                  <a:moveTo>
                    <a:pt x="24" y="271"/>
                  </a:moveTo>
                  <a:lnTo>
                    <a:pt x="40" y="262"/>
                  </a:lnTo>
                  <a:lnTo>
                    <a:pt x="58" y="255"/>
                  </a:lnTo>
                  <a:lnTo>
                    <a:pt x="77" y="249"/>
                  </a:lnTo>
                  <a:lnTo>
                    <a:pt x="95" y="244"/>
                  </a:lnTo>
                  <a:lnTo>
                    <a:pt x="95" y="11"/>
                  </a:lnTo>
                  <a:lnTo>
                    <a:pt x="95" y="7"/>
                  </a:lnTo>
                  <a:lnTo>
                    <a:pt x="92" y="3"/>
                  </a:lnTo>
                  <a:lnTo>
                    <a:pt x="88" y="1"/>
                  </a:lnTo>
                  <a:lnTo>
                    <a:pt x="84" y="0"/>
                  </a:lnTo>
                  <a:lnTo>
                    <a:pt x="0" y="0"/>
                  </a:lnTo>
                  <a:lnTo>
                    <a:pt x="0" y="71"/>
                  </a:lnTo>
                  <a:lnTo>
                    <a:pt x="24" y="71"/>
                  </a:lnTo>
                  <a:lnTo>
                    <a:pt x="24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154">
              <a:extLst>
                <a:ext uri="{FF2B5EF4-FFF2-40B4-BE49-F238E27FC236}">
                  <a16:creationId xmlns:a16="http://schemas.microsoft.com/office/drawing/2014/main" id="{7CA3B121-1323-46FF-828D-114794688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5650" y="2554288"/>
              <a:ext cx="146050" cy="220663"/>
            </a:xfrm>
            <a:custGeom>
              <a:avLst/>
              <a:gdLst>
                <a:gd name="T0" fmla="*/ 72 w 369"/>
                <a:gd name="T1" fmla="*/ 481 h 554"/>
                <a:gd name="T2" fmla="*/ 72 w 369"/>
                <a:gd name="T3" fmla="*/ 71 h 554"/>
                <a:gd name="T4" fmla="*/ 97 w 369"/>
                <a:gd name="T5" fmla="*/ 71 h 554"/>
                <a:gd name="T6" fmla="*/ 97 w 369"/>
                <a:gd name="T7" fmla="*/ 0 h 554"/>
                <a:gd name="T8" fmla="*/ 12 w 369"/>
                <a:gd name="T9" fmla="*/ 0 h 554"/>
                <a:gd name="T10" fmla="*/ 8 w 369"/>
                <a:gd name="T11" fmla="*/ 1 h 554"/>
                <a:gd name="T12" fmla="*/ 4 w 369"/>
                <a:gd name="T13" fmla="*/ 3 h 554"/>
                <a:gd name="T14" fmla="*/ 1 w 369"/>
                <a:gd name="T15" fmla="*/ 7 h 554"/>
                <a:gd name="T16" fmla="*/ 0 w 369"/>
                <a:gd name="T17" fmla="*/ 11 h 554"/>
                <a:gd name="T18" fmla="*/ 0 w 369"/>
                <a:gd name="T19" fmla="*/ 494 h 554"/>
                <a:gd name="T20" fmla="*/ 1 w 369"/>
                <a:gd name="T21" fmla="*/ 501 h 554"/>
                <a:gd name="T22" fmla="*/ 1 w 369"/>
                <a:gd name="T23" fmla="*/ 508 h 554"/>
                <a:gd name="T24" fmla="*/ 3 w 369"/>
                <a:gd name="T25" fmla="*/ 514 h 554"/>
                <a:gd name="T26" fmla="*/ 4 w 369"/>
                <a:gd name="T27" fmla="*/ 520 h 554"/>
                <a:gd name="T28" fmla="*/ 6 w 369"/>
                <a:gd name="T29" fmla="*/ 525 h 554"/>
                <a:gd name="T30" fmla="*/ 9 w 369"/>
                <a:gd name="T31" fmla="*/ 530 h 554"/>
                <a:gd name="T32" fmla="*/ 12 w 369"/>
                <a:gd name="T33" fmla="*/ 534 h 554"/>
                <a:gd name="T34" fmla="*/ 15 w 369"/>
                <a:gd name="T35" fmla="*/ 538 h 554"/>
                <a:gd name="T36" fmla="*/ 19 w 369"/>
                <a:gd name="T37" fmla="*/ 542 h 554"/>
                <a:gd name="T38" fmla="*/ 24 w 369"/>
                <a:gd name="T39" fmla="*/ 546 h 554"/>
                <a:gd name="T40" fmla="*/ 28 w 369"/>
                <a:gd name="T41" fmla="*/ 548 h 554"/>
                <a:gd name="T42" fmla="*/ 34 w 369"/>
                <a:gd name="T43" fmla="*/ 550 h 554"/>
                <a:gd name="T44" fmla="*/ 40 w 369"/>
                <a:gd name="T45" fmla="*/ 552 h 554"/>
                <a:gd name="T46" fmla="*/ 47 w 369"/>
                <a:gd name="T47" fmla="*/ 553 h 554"/>
                <a:gd name="T48" fmla="*/ 53 w 369"/>
                <a:gd name="T49" fmla="*/ 554 h 554"/>
                <a:gd name="T50" fmla="*/ 61 w 369"/>
                <a:gd name="T51" fmla="*/ 554 h 554"/>
                <a:gd name="T52" fmla="*/ 369 w 369"/>
                <a:gd name="T53" fmla="*/ 554 h 554"/>
                <a:gd name="T54" fmla="*/ 360 w 369"/>
                <a:gd name="T55" fmla="*/ 536 h 554"/>
                <a:gd name="T56" fmla="*/ 351 w 369"/>
                <a:gd name="T57" fmla="*/ 519 h 554"/>
                <a:gd name="T58" fmla="*/ 345 w 369"/>
                <a:gd name="T59" fmla="*/ 501 h 554"/>
                <a:gd name="T60" fmla="*/ 340 w 369"/>
                <a:gd name="T61" fmla="*/ 481 h 554"/>
                <a:gd name="T62" fmla="*/ 72 w 369"/>
                <a:gd name="T63" fmla="*/ 481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9" h="554">
                  <a:moveTo>
                    <a:pt x="72" y="481"/>
                  </a:moveTo>
                  <a:lnTo>
                    <a:pt x="72" y="71"/>
                  </a:lnTo>
                  <a:lnTo>
                    <a:pt x="97" y="71"/>
                  </a:lnTo>
                  <a:lnTo>
                    <a:pt x="97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494"/>
                  </a:lnTo>
                  <a:lnTo>
                    <a:pt x="1" y="501"/>
                  </a:lnTo>
                  <a:lnTo>
                    <a:pt x="1" y="508"/>
                  </a:lnTo>
                  <a:lnTo>
                    <a:pt x="3" y="514"/>
                  </a:lnTo>
                  <a:lnTo>
                    <a:pt x="4" y="520"/>
                  </a:lnTo>
                  <a:lnTo>
                    <a:pt x="6" y="525"/>
                  </a:lnTo>
                  <a:lnTo>
                    <a:pt x="9" y="530"/>
                  </a:lnTo>
                  <a:lnTo>
                    <a:pt x="12" y="534"/>
                  </a:lnTo>
                  <a:lnTo>
                    <a:pt x="15" y="538"/>
                  </a:lnTo>
                  <a:lnTo>
                    <a:pt x="19" y="542"/>
                  </a:lnTo>
                  <a:lnTo>
                    <a:pt x="24" y="546"/>
                  </a:lnTo>
                  <a:lnTo>
                    <a:pt x="28" y="548"/>
                  </a:lnTo>
                  <a:lnTo>
                    <a:pt x="34" y="550"/>
                  </a:lnTo>
                  <a:lnTo>
                    <a:pt x="40" y="552"/>
                  </a:lnTo>
                  <a:lnTo>
                    <a:pt x="47" y="553"/>
                  </a:lnTo>
                  <a:lnTo>
                    <a:pt x="53" y="554"/>
                  </a:lnTo>
                  <a:lnTo>
                    <a:pt x="61" y="554"/>
                  </a:lnTo>
                  <a:lnTo>
                    <a:pt x="369" y="554"/>
                  </a:lnTo>
                  <a:lnTo>
                    <a:pt x="360" y="536"/>
                  </a:lnTo>
                  <a:lnTo>
                    <a:pt x="351" y="519"/>
                  </a:lnTo>
                  <a:lnTo>
                    <a:pt x="345" y="501"/>
                  </a:lnTo>
                  <a:lnTo>
                    <a:pt x="340" y="481"/>
                  </a:lnTo>
                  <a:lnTo>
                    <a:pt x="72" y="4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155">
              <a:extLst>
                <a:ext uri="{FF2B5EF4-FFF2-40B4-BE49-F238E27FC236}">
                  <a16:creationId xmlns:a16="http://schemas.microsoft.com/office/drawing/2014/main" id="{A24BE73E-274C-4610-A6FD-E23772674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5975" y="2622550"/>
              <a:ext cx="69850" cy="9525"/>
            </a:xfrm>
            <a:custGeom>
              <a:avLst/>
              <a:gdLst>
                <a:gd name="T0" fmla="*/ 164 w 176"/>
                <a:gd name="T1" fmla="*/ 0 h 25"/>
                <a:gd name="T2" fmla="*/ 12 w 176"/>
                <a:gd name="T3" fmla="*/ 0 h 25"/>
                <a:gd name="T4" fmla="*/ 8 w 176"/>
                <a:gd name="T5" fmla="*/ 1 h 25"/>
                <a:gd name="T6" fmla="*/ 4 w 176"/>
                <a:gd name="T7" fmla="*/ 4 h 25"/>
                <a:gd name="T8" fmla="*/ 1 w 176"/>
                <a:gd name="T9" fmla="*/ 7 h 25"/>
                <a:gd name="T10" fmla="*/ 0 w 176"/>
                <a:gd name="T11" fmla="*/ 12 h 25"/>
                <a:gd name="T12" fmla="*/ 1 w 176"/>
                <a:gd name="T13" fmla="*/ 18 h 25"/>
                <a:gd name="T14" fmla="*/ 4 w 176"/>
                <a:gd name="T15" fmla="*/ 21 h 25"/>
                <a:gd name="T16" fmla="*/ 8 w 176"/>
                <a:gd name="T17" fmla="*/ 24 h 25"/>
                <a:gd name="T18" fmla="*/ 12 w 176"/>
                <a:gd name="T19" fmla="*/ 25 h 25"/>
                <a:gd name="T20" fmla="*/ 164 w 176"/>
                <a:gd name="T21" fmla="*/ 25 h 25"/>
                <a:gd name="T22" fmla="*/ 169 w 176"/>
                <a:gd name="T23" fmla="*/ 24 h 25"/>
                <a:gd name="T24" fmla="*/ 172 w 176"/>
                <a:gd name="T25" fmla="*/ 21 h 25"/>
                <a:gd name="T26" fmla="*/ 175 w 176"/>
                <a:gd name="T27" fmla="*/ 18 h 25"/>
                <a:gd name="T28" fmla="*/ 176 w 176"/>
                <a:gd name="T29" fmla="*/ 12 h 25"/>
                <a:gd name="T30" fmla="*/ 175 w 176"/>
                <a:gd name="T31" fmla="*/ 7 h 25"/>
                <a:gd name="T32" fmla="*/ 172 w 176"/>
                <a:gd name="T33" fmla="*/ 4 h 25"/>
                <a:gd name="T34" fmla="*/ 169 w 176"/>
                <a:gd name="T35" fmla="*/ 1 h 25"/>
                <a:gd name="T36" fmla="*/ 164 w 176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5">
                  <a:moveTo>
                    <a:pt x="164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8"/>
                  </a:lnTo>
                  <a:lnTo>
                    <a:pt x="4" y="21"/>
                  </a:lnTo>
                  <a:lnTo>
                    <a:pt x="8" y="24"/>
                  </a:lnTo>
                  <a:lnTo>
                    <a:pt x="12" y="25"/>
                  </a:lnTo>
                  <a:lnTo>
                    <a:pt x="164" y="25"/>
                  </a:lnTo>
                  <a:lnTo>
                    <a:pt x="169" y="24"/>
                  </a:lnTo>
                  <a:lnTo>
                    <a:pt x="172" y="21"/>
                  </a:lnTo>
                  <a:lnTo>
                    <a:pt x="175" y="18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4"/>
                  </a:lnTo>
                  <a:lnTo>
                    <a:pt x="169" y="1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156">
              <a:extLst>
                <a:ext uri="{FF2B5EF4-FFF2-40B4-BE49-F238E27FC236}">
                  <a16:creationId xmlns:a16="http://schemas.microsoft.com/office/drawing/2014/main" id="{1234E4D2-C752-46FE-B1C2-B6C68AB73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5975" y="2651125"/>
              <a:ext cx="69850" cy="9525"/>
            </a:xfrm>
            <a:custGeom>
              <a:avLst/>
              <a:gdLst>
                <a:gd name="T0" fmla="*/ 164 w 176"/>
                <a:gd name="T1" fmla="*/ 0 h 23"/>
                <a:gd name="T2" fmla="*/ 12 w 176"/>
                <a:gd name="T3" fmla="*/ 0 h 23"/>
                <a:gd name="T4" fmla="*/ 8 w 176"/>
                <a:gd name="T5" fmla="*/ 1 h 23"/>
                <a:gd name="T6" fmla="*/ 4 w 176"/>
                <a:gd name="T7" fmla="*/ 3 h 23"/>
                <a:gd name="T8" fmla="*/ 1 w 176"/>
                <a:gd name="T9" fmla="*/ 7 h 23"/>
                <a:gd name="T10" fmla="*/ 0 w 176"/>
                <a:gd name="T11" fmla="*/ 12 h 23"/>
                <a:gd name="T12" fmla="*/ 1 w 176"/>
                <a:gd name="T13" fmla="*/ 16 h 23"/>
                <a:gd name="T14" fmla="*/ 4 w 176"/>
                <a:gd name="T15" fmla="*/ 20 h 23"/>
                <a:gd name="T16" fmla="*/ 8 w 176"/>
                <a:gd name="T17" fmla="*/ 23 h 23"/>
                <a:gd name="T18" fmla="*/ 12 w 176"/>
                <a:gd name="T19" fmla="*/ 23 h 23"/>
                <a:gd name="T20" fmla="*/ 164 w 176"/>
                <a:gd name="T21" fmla="*/ 23 h 23"/>
                <a:gd name="T22" fmla="*/ 169 w 176"/>
                <a:gd name="T23" fmla="*/ 23 h 23"/>
                <a:gd name="T24" fmla="*/ 172 w 176"/>
                <a:gd name="T25" fmla="*/ 20 h 23"/>
                <a:gd name="T26" fmla="*/ 175 w 176"/>
                <a:gd name="T27" fmla="*/ 16 h 23"/>
                <a:gd name="T28" fmla="*/ 176 w 176"/>
                <a:gd name="T29" fmla="*/ 12 h 23"/>
                <a:gd name="T30" fmla="*/ 175 w 176"/>
                <a:gd name="T31" fmla="*/ 7 h 23"/>
                <a:gd name="T32" fmla="*/ 172 w 176"/>
                <a:gd name="T33" fmla="*/ 3 h 23"/>
                <a:gd name="T34" fmla="*/ 169 w 176"/>
                <a:gd name="T35" fmla="*/ 1 h 23"/>
                <a:gd name="T36" fmla="*/ 164 w 176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3">
                  <a:moveTo>
                    <a:pt x="164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8" y="23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9" y="23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3"/>
                  </a:lnTo>
                  <a:lnTo>
                    <a:pt x="169" y="1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157">
              <a:extLst>
                <a:ext uri="{FF2B5EF4-FFF2-40B4-BE49-F238E27FC236}">
                  <a16:creationId xmlns:a16="http://schemas.microsoft.com/office/drawing/2014/main" id="{E36055BD-4449-4742-AD88-9D6CE2FEA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5975" y="2679700"/>
              <a:ext cx="69850" cy="9525"/>
            </a:xfrm>
            <a:custGeom>
              <a:avLst/>
              <a:gdLst>
                <a:gd name="T0" fmla="*/ 176 w 176"/>
                <a:gd name="T1" fmla="*/ 11 h 23"/>
                <a:gd name="T2" fmla="*/ 175 w 176"/>
                <a:gd name="T3" fmla="*/ 7 h 23"/>
                <a:gd name="T4" fmla="*/ 172 w 176"/>
                <a:gd name="T5" fmla="*/ 3 h 23"/>
                <a:gd name="T6" fmla="*/ 169 w 176"/>
                <a:gd name="T7" fmla="*/ 1 h 23"/>
                <a:gd name="T8" fmla="*/ 164 w 176"/>
                <a:gd name="T9" fmla="*/ 0 h 23"/>
                <a:gd name="T10" fmla="*/ 12 w 176"/>
                <a:gd name="T11" fmla="*/ 0 h 23"/>
                <a:gd name="T12" fmla="*/ 8 w 176"/>
                <a:gd name="T13" fmla="*/ 1 h 23"/>
                <a:gd name="T14" fmla="*/ 4 w 176"/>
                <a:gd name="T15" fmla="*/ 3 h 23"/>
                <a:gd name="T16" fmla="*/ 1 w 176"/>
                <a:gd name="T17" fmla="*/ 7 h 23"/>
                <a:gd name="T18" fmla="*/ 0 w 176"/>
                <a:gd name="T19" fmla="*/ 11 h 23"/>
                <a:gd name="T20" fmla="*/ 1 w 176"/>
                <a:gd name="T21" fmla="*/ 16 h 23"/>
                <a:gd name="T22" fmla="*/ 4 w 176"/>
                <a:gd name="T23" fmla="*/ 20 h 23"/>
                <a:gd name="T24" fmla="*/ 8 w 176"/>
                <a:gd name="T25" fmla="*/ 22 h 23"/>
                <a:gd name="T26" fmla="*/ 12 w 176"/>
                <a:gd name="T27" fmla="*/ 23 h 23"/>
                <a:gd name="T28" fmla="*/ 164 w 176"/>
                <a:gd name="T29" fmla="*/ 23 h 23"/>
                <a:gd name="T30" fmla="*/ 169 w 176"/>
                <a:gd name="T31" fmla="*/ 22 h 23"/>
                <a:gd name="T32" fmla="*/ 172 w 176"/>
                <a:gd name="T33" fmla="*/ 20 h 23"/>
                <a:gd name="T34" fmla="*/ 175 w 176"/>
                <a:gd name="T35" fmla="*/ 16 h 23"/>
                <a:gd name="T36" fmla="*/ 176 w 176"/>
                <a:gd name="T37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3">
                  <a:moveTo>
                    <a:pt x="176" y="11"/>
                  </a:moveTo>
                  <a:lnTo>
                    <a:pt x="175" y="7"/>
                  </a:lnTo>
                  <a:lnTo>
                    <a:pt x="172" y="3"/>
                  </a:lnTo>
                  <a:lnTo>
                    <a:pt x="169" y="1"/>
                  </a:lnTo>
                  <a:lnTo>
                    <a:pt x="164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8" y="22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9" y="22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158">
              <a:extLst>
                <a:ext uri="{FF2B5EF4-FFF2-40B4-BE49-F238E27FC236}">
                  <a16:creationId xmlns:a16="http://schemas.microsoft.com/office/drawing/2014/main" id="{F1E65B1F-E651-4D91-9AE1-57FAB41A9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5975" y="2708275"/>
              <a:ext cx="44450" cy="9525"/>
            </a:xfrm>
            <a:custGeom>
              <a:avLst/>
              <a:gdLst>
                <a:gd name="T0" fmla="*/ 12 w 115"/>
                <a:gd name="T1" fmla="*/ 0 h 24"/>
                <a:gd name="T2" fmla="*/ 8 w 115"/>
                <a:gd name="T3" fmla="*/ 1 h 24"/>
                <a:gd name="T4" fmla="*/ 4 w 115"/>
                <a:gd name="T5" fmla="*/ 3 h 24"/>
                <a:gd name="T6" fmla="*/ 1 w 115"/>
                <a:gd name="T7" fmla="*/ 8 h 24"/>
                <a:gd name="T8" fmla="*/ 0 w 115"/>
                <a:gd name="T9" fmla="*/ 12 h 24"/>
                <a:gd name="T10" fmla="*/ 1 w 115"/>
                <a:gd name="T11" fmla="*/ 17 h 24"/>
                <a:gd name="T12" fmla="*/ 4 w 115"/>
                <a:gd name="T13" fmla="*/ 21 h 24"/>
                <a:gd name="T14" fmla="*/ 8 w 115"/>
                <a:gd name="T15" fmla="*/ 23 h 24"/>
                <a:gd name="T16" fmla="*/ 12 w 115"/>
                <a:gd name="T17" fmla="*/ 24 h 24"/>
                <a:gd name="T18" fmla="*/ 104 w 115"/>
                <a:gd name="T19" fmla="*/ 24 h 24"/>
                <a:gd name="T20" fmla="*/ 108 w 115"/>
                <a:gd name="T21" fmla="*/ 23 h 24"/>
                <a:gd name="T22" fmla="*/ 112 w 115"/>
                <a:gd name="T23" fmla="*/ 21 h 24"/>
                <a:gd name="T24" fmla="*/ 114 w 115"/>
                <a:gd name="T25" fmla="*/ 17 h 24"/>
                <a:gd name="T26" fmla="*/ 115 w 115"/>
                <a:gd name="T27" fmla="*/ 12 h 24"/>
                <a:gd name="T28" fmla="*/ 114 w 115"/>
                <a:gd name="T29" fmla="*/ 8 h 24"/>
                <a:gd name="T30" fmla="*/ 112 w 115"/>
                <a:gd name="T31" fmla="*/ 3 h 24"/>
                <a:gd name="T32" fmla="*/ 108 w 115"/>
                <a:gd name="T33" fmla="*/ 1 h 24"/>
                <a:gd name="T34" fmla="*/ 104 w 115"/>
                <a:gd name="T35" fmla="*/ 0 h 24"/>
                <a:gd name="T36" fmla="*/ 12 w 115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5" h="24">
                  <a:moveTo>
                    <a:pt x="12" y="0"/>
                  </a:moveTo>
                  <a:lnTo>
                    <a:pt x="8" y="1"/>
                  </a:lnTo>
                  <a:lnTo>
                    <a:pt x="4" y="3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8" y="23"/>
                  </a:lnTo>
                  <a:lnTo>
                    <a:pt x="12" y="24"/>
                  </a:lnTo>
                  <a:lnTo>
                    <a:pt x="104" y="24"/>
                  </a:lnTo>
                  <a:lnTo>
                    <a:pt x="108" y="23"/>
                  </a:lnTo>
                  <a:lnTo>
                    <a:pt x="112" y="21"/>
                  </a:lnTo>
                  <a:lnTo>
                    <a:pt x="114" y="17"/>
                  </a:lnTo>
                  <a:lnTo>
                    <a:pt x="115" y="12"/>
                  </a:lnTo>
                  <a:lnTo>
                    <a:pt x="114" y="8"/>
                  </a:lnTo>
                  <a:lnTo>
                    <a:pt x="112" y="3"/>
                  </a:lnTo>
                  <a:lnTo>
                    <a:pt x="108" y="1"/>
                  </a:lnTo>
                  <a:lnTo>
                    <a:pt x="104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159">
              <a:extLst>
                <a:ext uri="{FF2B5EF4-FFF2-40B4-BE49-F238E27FC236}">
                  <a16:creationId xmlns:a16="http://schemas.microsoft.com/office/drawing/2014/main" id="{D6BE9CD9-9FDF-47AB-B8F0-24E3F53A39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8525" y="2660650"/>
              <a:ext cx="142875" cy="142875"/>
            </a:xfrm>
            <a:custGeom>
              <a:avLst/>
              <a:gdLst>
                <a:gd name="T0" fmla="*/ 157 w 361"/>
                <a:gd name="T1" fmla="*/ 259 h 362"/>
                <a:gd name="T2" fmla="*/ 84 w 361"/>
                <a:gd name="T3" fmla="*/ 186 h 362"/>
                <a:gd name="T4" fmla="*/ 84 w 361"/>
                <a:gd name="T5" fmla="*/ 176 h 362"/>
                <a:gd name="T6" fmla="*/ 91 w 361"/>
                <a:gd name="T7" fmla="*/ 170 h 362"/>
                <a:gd name="T8" fmla="*/ 101 w 361"/>
                <a:gd name="T9" fmla="*/ 170 h 362"/>
                <a:gd name="T10" fmla="*/ 156 w 361"/>
                <a:gd name="T11" fmla="*/ 224 h 362"/>
                <a:gd name="T12" fmla="*/ 260 w 361"/>
                <a:gd name="T13" fmla="*/ 111 h 362"/>
                <a:gd name="T14" fmla="*/ 266 w 361"/>
                <a:gd name="T15" fmla="*/ 109 h 362"/>
                <a:gd name="T16" fmla="*/ 271 w 361"/>
                <a:gd name="T17" fmla="*/ 111 h 362"/>
                <a:gd name="T18" fmla="*/ 275 w 361"/>
                <a:gd name="T19" fmla="*/ 116 h 362"/>
                <a:gd name="T20" fmla="*/ 276 w 361"/>
                <a:gd name="T21" fmla="*/ 125 h 362"/>
                <a:gd name="T22" fmla="*/ 180 w 361"/>
                <a:gd name="T23" fmla="*/ 0 h 362"/>
                <a:gd name="T24" fmla="*/ 143 w 361"/>
                <a:gd name="T25" fmla="*/ 4 h 362"/>
                <a:gd name="T26" fmla="*/ 110 w 361"/>
                <a:gd name="T27" fmla="*/ 14 h 362"/>
                <a:gd name="T28" fmla="*/ 79 w 361"/>
                <a:gd name="T29" fmla="*/ 32 h 362"/>
                <a:gd name="T30" fmla="*/ 53 w 361"/>
                <a:gd name="T31" fmla="*/ 54 h 362"/>
                <a:gd name="T32" fmla="*/ 30 w 361"/>
                <a:gd name="T33" fmla="*/ 81 h 362"/>
                <a:gd name="T34" fmla="*/ 14 w 361"/>
                <a:gd name="T35" fmla="*/ 111 h 362"/>
                <a:gd name="T36" fmla="*/ 3 w 361"/>
                <a:gd name="T37" fmla="*/ 145 h 362"/>
                <a:gd name="T38" fmla="*/ 0 w 361"/>
                <a:gd name="T39" fmla="*/ 182 h 362"/>
                <a:gd name="T40" fmla="*/ 3 w 361"/>
                <a:gd name="T41" fmla="*/ 217 h 362"/>
                <a:gd name="T42" fmla="*/ 14 w 361"/>
                <a:gd name="T43" fmla="*/ 252 h 362"/>
                <a:gd name="T44" fmla="*/ 30 w 361"/>
                <a:gd name="T45" fmla="*/ 283 h 362"/>
                <a:gd name="T46" fmla="*/ 53 w 361"/>
                <a:gd name="T47" fmla="*/ 309 h 362"/>
                <a:gd name="T48" fmla="*/ 79 w 361"/>
                <a:gd name="T49" fmla="*/ 331 h 362"/>
                <a:gd name="T50" fmla="*/ 110 w 361"/>
                <a:gd name="T51" fmla="*/ 348 h 362"/>
                <a:gd name="T52" fmla="*/ 143 w 361"/>
                <a:gd name="T53" fmla="*/ 358 h 362"/>
                <a:gd name="T54" fmla="*/ 180 w 361"/>
                <a:gd name="T55" fmla="*/ 362 h 362"/>
                <a:gd name="T56" fmla="*/ 217 w 361"/>
                <a:gd name="T57" fmla="*/ 358 h 362"/>
                <a:gd name="T58" fmla="*/ 251 w 361"/>
                <a:gd name="T59" fmla="*/ 348 h 362"/>
                <a:gd name="T60" fmla="*/ 281 w 361"/>
                <a:gd name="T61" fmla="*/ 331 h 362"/>
                <a:gd name="T62" fmla="*/ 308 w 361"/>
                <a:gd name="T63" fmla="*/ 309 h 362"/>
                <a:gd name="T64" fmla="*/ 330 w 361"/>
                <a:gd name="T65" fmla="*/ 283 h 362"/>
                <a:gd name="T66" fmla="*/ 346 w 361"/>
                <a:gd name="T67" fmla="*/ 252 h 362"/>
                <a:gd name="T68" fmla="*/ 357 w 361"/>
                <a:gd name="T69" fmla="*/ 217 h 362"/>
                <a:gd name="T70" fmla="*/ 361 w 361"/>
                <a:gd name="T71" fmla="*/ 182 h 362"/>
                <a:gd name="T72" fmla="*/ 357 w 361"/>
                <a:gd name="T73" fmla="*/ 145 h 362"/>
                <a:gd name="T74" fmla="*/ 346 w 361"/>
                <a:gd name="T75" fmla="*/ 111 h 362"/>
                <a:gd name="T76" fmla="*/ 330 w 361"/>
                <a:gd name="T77" fmla="*/ 81 h 362"/>
                <a:gd name="T78" fmla="*/ 308 w 361"/>
                <a:gd name="T79" fmla="*/ 54 h 362"/>
                <a:gd name="T80" fmla="*/ 281 w 361"/>
                <a:gd name="T81" fmla="*/ 32 h 362"/>
                <a:gd name="T82" fmla="*/ 251 w 361"/>
                <a:gd name="T83" fmla="*/ 14 h 362"/>
                <a:gd name="T84" fmla="*/ 217 w 361"/>
                <a:gd name="T85" fmla="*/ 4 h 362"/>
                <a:gd name="T86" fmla="*/ 180 w 361"/>
                <a:gd name="T87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61" h="362">
                  <a:moveTo>
                    <a:pt x="273" y="130"/>
                  </a:moveTo>
                  <a:lnTo>
                    <a:pt x="157" y="259"/>
                  </a:lnTo>
                  <a:lnTo>
                    <a:pt x="87" y="190"/>
                  </a:lnTo>
                  <a:lnTo>
                    <a:pt x="84" y="186"/>
                  </a:lnTo>
                  <a:lnTo>
                    <a:pt x="83" y="182"/>
                  </a:lnTo>
                  <a:lnTo>
                    <a:pt x="84" y="176"/>
                  </a:lnTo>
                  <a:lnTo>
                    <a:pt x="87" y="172"/>
                  </a:lnTo>
                  <a:lnTo>
                    <a:pt x="91" y="170"/>
                  </a:lnTo>
                  <a:lnTo>
                    <a:pt x="96" y="169"/>
                  </a:lnTo>
                  <a:lnTo>
                    <a:pt x="101" y="170"/>
                  </a:lnTo>
                  <a:lnTo>
                    <a:pt x="105" y="172"/>
                  </a:lnTo>
                  <a:lnTo>
                    <a:pt x="156" y="224"/>
                  </a:lnTo>
                  <a:lnTo>
                    <a:pt x="256" y="113"/>
                  </a:lnTo>
                  <a:lnTo>
                    <a:pt x="260" y="111"/>
                  </a:lnTo>
                  <a:lnTo>
                    <a:pt x="264" y="109"/>
                  </a:lnTo>
                  <a:lnTo>
                    <a:pt x="266" y="109"/>
                  </a:lnTo>
                  <a:lnTo>
                    <a:pt x="268" y="110"/>
                  </a:lnTo>
                  <a:lnTo>
                    <a:pt x="271" y="111"/>
                  </a:lnTo>
                  <a:lnTo>
                    <a:pt x="272" y="112"/>
                  </a:lnTo>
                  <a:lnTo>
                    <a:pt x="275" y="116"/>
                  </a:lnTo>
                  <a:lnTo>
                    <a:pt x="276" y="121"/>
                  </a:lnTo>
                  <a:lnTo>
                    <a:pt x="276" y="125"/>
                  </a:lnTo>
                  <a:lnTo>
                    <a:pt x="273" y="130"/>
                  </a:lnTo>
                  <a:close/>
                  <a:moveTo>
                    <a:pt x="180" y="0"/>
                  </a:moveTo>
                  <a:lnTo>
                    <a:pt x="162" y="1"/>
                  </a:lnTo>
                  <a:lnTo>
                    <a:pt x="143" y="4"/>
                  </a:lnTo>
                  <a:lnTo>
                    <a:pt x="126" y="8"/>
                  </a:lnTo>
                  <a:lnTo>
                    <a:pt x="110" y="14"/>
                  </a:lnTo>
                  <a:lnTo>
                    <a:pt x="94" y="23"/>
                  </a:lnTo>
                  <a:lnTo>
                    <a:pt x="79" y="32"/>
                  </a:lnTo>
                  <a:lnTo>
                    <a:pt x="65" y="42"/>
                  </a:lnTo>
                  <a:lnTo>
                    <a:pt x="53" y="54"/>
                  </a:lnTo>
                  <a:lnTo>
                    <a:pt x="40" y="66"/>
                  </a:lnTo>
                  <a:lnTo>
                    <a:pt x="30" y="81"/>
                  </a:lnTo>
                  <a:lnTo>
                    <a:pt x="21" y="96"/>
                  </a:lnTo>
                  <a:lnTo>
                    <a:pt x="14" y="111"/>
                  </a:lnTo>
                  <a:lnTo>
                    <a:pt x="8" y="128"/>
                  </a:lnTo>
                  <a:lnTo>
                    <a:pt x="3" y="145"/>
                  </a:lnTo>
                  <a:lnTo>
                    <a:pt x="1" y="163"/>
                  </a:lnTo>
                  <a:lnTo>
                    <a:pt x="0" y="182"/>
                  </a:lnTo>
                  <a:lnTo>
                    <a:pt x="1" y="200"/>
                  </a:lnTo>
                  <a:lnTo>
                    <a:pt x="3" y="217"/>
                  </a:lnTo>
                  <a:lnTo>
                    <a:pt x="8" y="235"/>
                  </a:lnTo>
                  <a:lnTo>
                    <a:pt x="14" y="252"/>
                  </a:lnTo>
                  <a:lnTo>
                    <a:pt x="21" y="267"/>
                  </a:lnTo>
                  <a:lnTo>
                    <a:pt x="30" y="283"/>
                  </a:lnTo>
                  <a:lnTo>
                    <a:pt x="40" y="296"/>
                  </a:lnTo>
                  <a:lnTo>
                    <a:pt x="53" y="309"/>
                  </a:lnTo>
                  <a:lnTo>
                    <a:pt x="65" y="320"/>
                  </a:lnTo>
                  <a:lnTo>
                    <a:pt x="79" y="331"/>
                  </a:lnTo>
                  <a:lnTo>
                    <a:pt x="94" y="340"/>
                  </a:lnTo>
                  <a:lnTo>
                    <a:pt x="110" y="348"/>
                  </a:lnTo>
                  <a:lnTo>
                    <a:pt x="126" y="354"/>
                  </a:lnTo>
                  <a:lnTo>
                    <a:pt x="143" y="358"/>
                  </a:lnTo>
                  <a:lnTo>
                    <a:pt x="162" y="361"/>
                  </a:lnTo>
                  <a:lnTo>
                    <a:pt x="180" y="362"/>
                  </a:lnTo>
                  <a:lnTo>
                    <a:pt x="199" y="361"/>
                  </a:lnTo>
                  <a:lnTo>
                    <a:pt x="217" y="358"/>
                  </a:lnTo>
                  <a:lnTo>
                    <a:pt x="234" y="354"/>
                  </a:lnTo>
                  <a:lnTo>
                    <a:pt x="251" y="348"/>
                  </a:lnTo>
                  <a:lnTo>
                    <a:pt x="266" y="340"/>
                  </a:lnTo>
                  <a:lnTo>
                    <a:pt x="281" y="331"/>
                  </a:lnTo>
                  <a:lnTo>
                    <a:pt x="295" y="320"/>
                  </a:lnTo>
                  <a:lnTo>
                    <a:pt x="308" y="309"/>
                  </a:lnTo>
                  <a:lnTo>
                    <a:pt x="320" y="296"/>
                  </a:lnTo>
                  <a:lnTo>
                    <a:pt x="330" y="283"/>
                  </a:lnTo>
                  <a:lnTo>
                    <a:pt x="339" y="267"/>
                  </a:lnTo>
                  <a:lnTo>
                    <a:pt x="346" y="252"/>
                  </a:lnTo>
                  <a:lnTo>
                    <a:pt x="352" y="235"/>
                  </a:lnTo>
                  <a:lnTo>
                    <a:pt x="357" y="217"/>
                  </a:lnTo>
                  <a:lnTo>
                    <a:pt x="360" y="200"/>
                  </a:lnTo>
                  <a:lnTo>
                    <a:pt x="361" y="182"/>
                  </a:lnTo>
                  <a:lnTo>
                    <a:pt x="360" y="163"/>
                  </a:lnTo>
                  <a:lnTo>
                    <a:pt x="357" y="145"/>
                  </a:lnTo>
                  <a:lnTo>
                    <a:pt x="352" y="128"/>
                  </a:lnTo>
                  <a:lnTo>
                    <a:pt x="346" y="111"/>
                  </a:lnTo>
                  <a:lnTo>
                    <a:pt x="339" y="96"/>
                  </a:lnTo>
                  <a:lnTo>
                    <a:pt x="330" y="81"/>
                  </a:lnTo>
                  <a:lnTo>
                    <a:pt x="320" y="66"/>
                  </a:lnTo>
                  <a:lnTo>
                    <a:pt x="308" y="54"/>
                  </a:lnTo>
                  <a:lnTo>
                    <a:pt x="295" y="42"/>
                  </a:lnTo>
                  <a:lnTo>
                    <a:pt x="281" y="32"/>
                  </a:lnTo>
                  <a:lnTo>
                    <a:pt x="266" y="23"/>
                  </a:lnTo>
                  <a:lnTo>
                    <a:pt x="251" y="14"/>
                  </a:lnTo>
                  <a:lnTo>
                    <a:pt x="234" y="8"/>
                  </a:lnTo>
                  <a:lnTo>
                    <a:pt x="217" y="4"/>
                  </a:lnTo>
                  <a:lnTo>
                    <a:pt x="199" y="1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160">
              <a:extLst>
                <a:ext uri="{FF2B5EF4-FFF2-40B4-BE49-F238E27FC236}">
                  <a16:creationId xmlns:a16="http://schemas.microsoft.com/office/drawing/2014/main" id="{52391DCC-92DE-4DFB-9E58-8DED5779E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3275" y="2516188"/>
              <a:ext cx="104775" cy="82550"/>
            </a:xfrm>
            <a:custGeom>
              <a:avLst/>
              <a:gdLst>
                <a:gd name="T0" fmla="*/ 253 w 264"/>
                <a:gd name="T1" fmla="*/ 205 h 205"/>
                <a:gd name="T2" fmla="*/ 261 w 264"/>
                <a:gd name="T3" fmla="*/ 202 h 205"/>
                <a:gd name="T4" fmla="*/ 264 w 264"/>
                <a:gd name="T5" fmla="*/ 193 h 205"/>
                <a:gd name="T6" fmla="*/ 263 w 264"/>
                <a:gd name="T7" fmla="*/ 56 h 205"/>
                <a:gd name="T8" fmla="*/ 257 w 264"/>
                <a:gd name="T9" fmla="*/ 49 h 205"/>
                <a:gd name="T10" fmla="*/ 215 w 264"/>
                <a:gd name="T11" fmla="*/ 48 h 205"/>
                <a:gd name="T12" fmla="*/ 204 w 264"/>
                <a:gd name="T13" fmla="*/ 43 h 205"/>
                <a:gd name="T14" fmla="*/ 200 w 264"/>
                <a:gd name="T15" fmla="*/ 32 h 205"/>
                <a:gd name="T16" fmla="*/ 191 w 264"/>
                <a:gd name="T17" fmla="*/ 19 h 205"/>
                <a:gd name="T18" fmla="*/ 176 w 264"/>
                <a:gd name="T19" fmla="*/ 9 h 205"/>
                <a:gd name="T20" fmla="*/ 167 w 264"/>
                <a:gd name="T21" fmla="*/ 5 h 205"/>
                <a:gd name="T22" fmla="*/ 164 w 264"/>
                <a:gd name="T23" fmla="*/ 4 h 205"/>
                <a:gd name="T24" fmla="*/ 160 w 264"/>
                <a:gd name="T25" fmla="*/ 4 h 205"/>
                <a:gd name="T26" fmla="*/ 157 w 264"/>
                <a:gd name="T27" fmla="*/ 3 h 205"/>
                <a:gd name="T28" fmla="*/ 153 w 264"/>
                <a:gd name="T29" fmla="*/ 2 h 205"/>
                <a:gd name="T30" fmla="*/ 149 w 264"/>
                <a:gd name="T31" fmla="*/ 1 h 205"/>
                <a:gd name="T32" fmla="*/ 145 w 264"/>
                <a:gd name="T33" fmla="*/ 1 h 205"/>
                <a:gd name="T34" fmla="*/ 139 w 264"/>
                <a:gd name="T35" fmla="*/ 0 h 205"/>
                <a:gd name="T36" fmla="*/ 130 w 264"/>
                <a:gd name="T37" fmla="*/ 0 h 205"/>
                <a:gd name="T38" fmla="*/ 123 w 264"/>
                <a:gd name="T39" fmla="*/ 1 h 205"/>
                <a:gd name="T40" fmla="*/ 119 w 264"/>
                <a:gd name="T41" fmla="*/ 1 h 205"/>
                <a:gd name="T42" fmla="*/ 115 w 264"/>
                <a:gd name="T43" fmla="*/ 2 h 205"/>
                <a:gd name="T44" fmla="*/ 111 w 264"/>
                <a:gd name="T45" fmla="*/ 3 h 205"/>
                <a:gd name="T46" fmla="*/ 108 w 264"/>
                <a:gd name="T47" fmla="*/ 4 h 205"/>
                <a:gd name="T48" fmla="*/ 104 w 264"/>
                <a:gd name="T49" fmla="*/ 4 h 205"/>
                <a:gd name="T50" fmla="*/ 101 w 264"/>
                <a:gd name="T51" fmla="*/ 5 h 205"/>
                <a:gd name="T52" fmla="*/ 92 w 264"/>
                <a:gd name="T53" fmla="*/ 9 h 205"/>
                <a:gd name="T54" fmla="*/ 78 w 264"/>
                <a:gd name="T55" fmla="*/ 19 h 205"/>
                <a:gd name="T56" fmla="*/ 68 w 264"/>
                <a:gd name="T57" fmla="*/ 32 h 205"/>
                <a:gd name="T58" fmla="*/ 64 w 264"/>
                <a:gd name="T59" fmla="*/ 43 h 205"/>
                <a:gd name="T60" fmla="*/ 53 w 264"/>
                <a:gd name="T61" fmla="*/ 48 h 205"/>
                <a:gd name="T62" fmla="*/ 7 w 264"/>
                <a:gd name="T63" fmla="*/ 49 h 205"/>
                <a:gd name="T64" fmla="*/ 0 w 264"/>
                <a:gd name="T65" fmla="*/ 56 h 205"/>
                <a:gd name="T66" fmla="*/ 0 w 264"/>
                <a:gd name="T67" fmla="*/ 193 h 205"/>
                <a:gd name="T68" fmla="*/ 3 w 264"/>
                <a:gd name="T69" fmla="*/ 202 h 205"/>
                <a:gd name="T70" fmla="*/ 11 w 264"/>
                <a:gd name="T71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4" h="205">
                  <a:moveTo>
                    <a:pt x="11" y="205"/>
                  </a:moveTo>
                  <a:lnTo>
                    <a:pt x="253" y="205"/>
                  </a:lnTo>
                  <a:lnTo>
                    <a:pt x="257" y="204"/>
                  </a:lnTo>
                  <a:lnTo>
                    <a:pt x="261" y="202"/>
                  </a:lnTo>
                  <a:lnTo>
                    <a:pt x="263" y="198"/>
                  </a:lnTo>
                  <a:lnTo>
                    <a:pt x="264" y="193"/>
                  </a:lnTo>
                  <a:lnTo>
                    <a:pt x="264" y="60"/>
                  </a:lnTo>
                  <a:lnTo>
                    <a:pt x="263" y="56"/>
                  </a:lnTo>
                  <a:lnTo>
                    <a:pt x="261" y="52"/>
                  </a:lnTo>
                  <a:lnTo>
                    <a:pt x="257" y="49"/>
                  </a:lnTo>
                  <a:lnTo>
                    <a:pt x="253" y="48"/>
                  </a:lnTo>
                  <a:lnTo>
                    <a:pt x="215" y="48"/>
                  </a:lnTo>
                  <a:lnTo>
                    <a:pt x="206" y="48"/>
                  </a:lnTo>
                  <a:lnTo>
                    <a:pt x="204" y="43"/>
                  </a:lnTo>
                  <a:lnTo>
                    <a:pt x="202" y="38"/>
                  </a:lnTo>
                  <a:lnTo>
                    <a:pt x="200" y="32"/>
                  </a:lnTo>
                  <a:lnTo>
                    <a:pt x="196" y="26"/>
                  </a:lnTo>
                  <a:lnTo>
                    <a:pt x="191" y="19"/>
                  </a:lnTo>
                  <a:lnTo>
                    <a:pt x="185" y="14"/>
                  </a:lnTo>
                  <a:lnTo>
                    <a:pt x="176" y="9"/>
                  </a:lnTo>
                  <a:lnTo>
                    <a:pt x="167" y="5"/>
                  </a:lnTo>
                  <a:lnTo>
                    <a:pt x="167" y="5"/>
                  </a:lnTo>
                  <a:lnTo>
                    <a:pt x="167" y="5"/>
                  </a:lnTo>
                  <a:lnTo>
                    <a:pt x="164" y="4"/>
                  </a:lnTo>
                  <a:lnTo>
                    <a:pt x="161" y="4"/>
                  </a:lnTo>
                  <a:lnTo>
                    <a:pt x="160" y="4"/>
                  </a:lnTo>
                  <a:lnTo>
                    <a:pt x="159" y="4"/>
                  </a:lnTo>
                  <a:lnTo>
                    <a:pt x="157" y="3"/>
                  </a:lnTo>
                  <a:lnTo>
                    <a:pt x="154" y="2"/>
                  </a:lnTo>
                  <a:lnTo>
                    <a:pt x="153" y="2"/>
                  </a:lnTo>
                  <a:lnTo>
                    <a:pt x="152" y="1"/>
                  </a:lnTo>
                  <a:lnTo>
                    <a:pt x="149" y="1"/>
                  </a:lnTo>
                  <a:lnTo>
                    <a:pt x="146" y="1"/>
                  </a:lnTo>
                  <a:lnTo>
                    <a:pt x="145" y="1"/>
                  </a:lnTo>
                  <a:lnTo>
                    <a:pt x="143" y="1"/>
                  </a:lnTo>
                  <a:lnTo>
                    <a:pt x="139" y="0"/>
                  </a:lnTo>
                  <a:lnTo>
                    <a:pt x="135" y="0"/>
                  </a:lnTo>
                  <a:lnTo>
                    <a:pt x="130" y="0"/>
                  </a:lnTo>
                  <a:lnTo>
                    <a:pt x="125" y="1"/>
                  </a:lnTo>
                  <a:lnTo>
                    <a:pt x="123" y="1"/>
                  </a:lnTo>
                  <a:lnTo>
                    <a:pt x="122" y="1"/>
                  </a:lnTo>
                  <a:lnTo>
                    <a:pt x="119" y="1"/>
                  </a:lnTo>
                  <a:lnTo>
                    <a:pt x="116" y="1"/>
                  </a:lnTo>
                  <a:lnTo>
                    <a:pt x="115" y="2"/>
                  </a:lnTo>
                  <a:lnTo>
                    <a:pt x="114" y="2"/>
                  </a:lnTo>
                  <a:lnTo>
                    <a:pt x="111" y="3"/>
                  </a:lnTo>
                  <a:lnTo>
                    <a:pt x="109" y="4"/>
                  </a:lnTo>
                  <a:lnTo>
                    <a:pt x="108" y="4"/>
                  </a:lnTo>
                  <a:lnTo>
                    <a:pt x="107" y="4"/>
                  </a:lnTo>
                  <a:lnTo>
                    <a:pt x="104" y="4"/>
                  </a:lnTo>
                  <a:lnTo>
                    <a:pt x="101" y="5"/>
                  </a:lnTo>
                  <a:lnTo>
                    <a:pt x="101" y="5"/>
                  </a:lnTo>
                  <a:lnTo>
                    <a:pt x="101" y="5"/>
                  </a:lnTo>
                  <a:lnTo>
                    <a:pt x="92" y="9"/>
                  </a:lnTo>
                  <a:lnTo>
                    <a:pt x="84" y="14"/>
                  </a:lnTo>
                  <a:lnTo>
                    <a:pt x="78" y="19"/>
                  </a:lnTo>
                  <a:lnTo>
                    <a:pt x="72" y="26"/>
                  </a:lnTo>
                  <a:lnTo>
                    <a:pt x="68" y="32"/>
                  </a:lnTo>
                  <a:lnTo>
                    <a:pt x="66" y="38"/>
                  </a:lnTo>
                  <a:lnTo>
                    <a:pt x="64" y="43"/>
                  </a:lnTo>
                  <a:lnTo>
                    <a:pt x="62" y="48"/>
                  </a:lnTo>
                  <a:lnTo>
                    <a:pt x="53" y="48"/>
                  </a:lnTo>
                  <a:lnTo>
                    <a:pt x="11" y="48"/>
                  </a:lnTo>
                  <a:lnTo>
                    <a:pt x="7" y="49"/>
                  </a:lnTo>
                  <a:lnTo>
                    <a:pt x="3" y="52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0" y="193"/>
                  </a:lnTo>
                  <a:lnTo>
                    <a:pt x="0" y="198"/>
                  </a:lnTo>
                  <a:lnTo>
                    <a:pt x="3" y="202"/>
                  </a:lnTo>
                  <a:lnTo>
                    <a:pt x="7" y="204"/>
                  </a:lnTo>
                  <a:lnTo>
                    <a:pt x="11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F4A5F79F-ACF6-4251-AF9D-CE4B15EE5F01}"/>
              </a:ext>
            </a:extLst>
          </p:cNvPr>
          <p:cNvSpPr/>
          <p:nvPr/>
        </p:nvSpPr>
        <p:spPr>
          <a:xfrm>
            <a:off x="539423" y="2819932"/>
            <a:ext cx="3490929" cy="913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marR="5080" algn="just">
              <a:lnSpc>
                <a:spcPts val="3829"/>
              </a:lnSpc>
              <a:spcBef>
                <a:spcPts val="235"/>
              </a:spcBef>
            </a:pPr>
            <a:r>
              <a:rPr lang="en-US" spc="-20" dirty="0">
                <a:cs typeface="Arial"/>
              </a:rPr>
              <a:t>Easy to take </a:t>
            </a:r>
            <a:r>
              <a:rPr lang="en-US" spc="-25" dirty="0">
                <a:cs typeface="Arial"/>
              </a:rPr>
              <a:t>important</a:t>
            </a:r>
            <a:r>
              <a:rPr lang="en-US" spc="-25" dirty="0">
                <a:solidFill>
                  <a:srgbClr val="374DD8"/>
                </a:solidFill>
                <a:cs typeface="Arial"/>
              </a:rPr>
              <a:t> </a:t>
            </a:r>
            <a:r>
              <a:rPr lang="en-US" spc="-40" dirty="0">
                <a:cs typeface="Arial"/>
              </a:rPr>
              <a:t>points from lengthy documents</a:t>
            </a:r>
            <a:endParaRPr lang="en-US" dirty="0">
              <a:cs typeface="Arial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135289E-9F34-4C4A-9251-6D879E40A441}"/>
              </a:ext>
            </a:extLst>
          </p:cNvPr>
          <p:cNvSpPr/>
          <p:nvPr/>
        </p:nvSpPr>
        <p:spPr>
          <a:xfrm>
            <a:off x="8365199" y="4195088"/>
            <a:ext cx="3183171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ID" dirty="0">
                <a:solidFill>
                  <a:schemeClr val="tx1">
                    <a:lumMod val="85000"/>
                    <a:lumOff val="15000"/>
                  </a:schemeClr>
                </a:solidFill>
                <a:cs typeface="Segoe UI" panose="020B0502040204020203" pitchFamily="34" charset="0"/>
              </a:rPr>
              <a:t>Extractive Text summarization were implemented not Abstractive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592D3F8-65B1-4D2D-9467-3E43D9429729}"/>
              </a:ext>
            </a:extLst>
          </p:cNvPr>
          <p:cNvSpPr/>
          <p:nvPr/>
        </p:nvSpPr>
        <p:spPr>
          <a:xfrm>
            <a:off x="693301" y="4338564"/>
            <a:ext cx="3183171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ID" b="0" i="0" dirty="0">
                <a:effectLst/>
                <a:cs typeface="Segoe UI" panose="020B0502040204020203" pitchFamily="34" charset="0"/>
              </a:rPr>
              <a:t>For effective completion of project it takes </a:t>
            </a:r>
            <a:r>
              <a:rPr lang="en-ID" b="0" i="0" dirty="0" err="1">
                <a:effectLst/>
                <a:cs typeface="Segoe UI" panose="020B0502040204020203" pitchFamily="34" charset="0"/>
              </a:rPr>
              <a:t>upto</a:t>
            </a:r>
            <a:r>
              <a:rPr lang="en-ID" b="0" i="0" dirty="0">
                <a:effectLst/>
                <a:cs typeface="Segoe UI" panose="020B0502040204020203" pitchFamily="34" charset="0"/>
              </a:rPr>
              <a:t> 3 weeks</a:t>
            </a:r>
            <a:endParaRPr lang="en-ID" dirty="0">
              <a:cs typeface="Segoe UI" panose="020B0502040204020203" pitchFamily="34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4A52360-2833-4F42-B218-A458AC2635D4}"/>
              </a:ext>
            </a:extLst>
          </p:cNvPr>
          <p:cNvSpPr/>
          <p:nvPr/>
        </p:nvSpPr>
        <p:spPr>
          <a:xfrm>
            <a:off x="4238705" y="4667610"/>
            <a:ext cx="397956" cy="398889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1FA73E1-FFD9-48BF-8B50-7CA83CCA995E}"/>
              </a:ext>
            </a:extLst>
          </p:cNvPr>
          <p:cNvSpPr/>
          <p:nvPr/>
        </p:nvSpPr>
        <p:spPr>
          <a:xfrm>
            <a:off x="7591381" y="4667610"/>
            <a:ext cx="397956" cy="398889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7" name="Picture 46" descr="Logo, company name&#10;&#10;Description automatically generated">
            <a:extLst>
              <a:ext uri="{FF2B5EF4-FFF2-40B4-BE49-F238E27FC236}">
                <a16:creationId xmlns:a16="http://schemas.microsoft.com/office/drawing/2014/main" id="{349C12E0-03DB-1849-8D6A-90A2A1EFE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60" y="0"/>
            <a:ext cx="2557690" cy="127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134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2746</TotalTime>
  <Words>216</Words>
  <Application>Microsoft Office PowerPoint</Application>
  <PresentationFormat>Widescreen</PresentationFormat>
  <Paragraphs>33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Abadi MT Condensed Light</vt:lpstr>
      <vt:lpstr>Arial</vt:lpstr>
      <vt:lpstr>Calibri</vt:lpstr>
      <vt:lpstr>Calibri Light</vt:lpstr>
      <vt:lpstr>Open Sans</vt:lpstr>
      <vt:lpstr>Segoe UI</vt:lpstr>
      <vt:lpstr>Office Theme</vt:lpstr>
      <vt:lpstr>PowerPoint Presentation</vt:lpstr>
      <vt:lpstr>Idea Introduction</vt:lpstr>
      <vt:lpstr>Your Approach Towards Idea</vt:lpstr>
      <vt:lpstr>Development Pipeline</vt:lpstr>
      <vt:lpstr>Team Slide</vt:lpstr>
      <vt:lpstr>Vision of Innovation/Idea/Solution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 24slides5</dc:creator>
  <cp:lastModifiedBy>Ashok K</cp:lastModifiedBy>
  <cp:revision>1095</cp:revision>
  <dcterms:created xsi:type="dcterms:W3CDTF">2019-07-10T03:07:26Z</dcterms:created>
  <dcterms:modified xsi:type="dcterms:W3CDTF">2021-10-31T16:51:02Z</dcterms:modified>
</cp:coreProperties>
</file>