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Employee Attrition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Green Destinations | Data Analytics Internship Project</a:t>
            </a:r>
          </a:p>
          <a:p/>
          <a:p>
            <a:r>
              <a:t>By: Ashok Kumar</a:t>
            </a:r>
          </a:p>
          <a:p>
            <a:r>
              <a:t>Date: June 10,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Objective</a:t>
            </a:r>
          </a:p>
          <a:p/>
          <a:p>
            <a:r>
              <a:t>- Analyze employee attrition at Green Destinations</a:t>
            </a:r>
          </a:p>
          <a:p>
            <a:r>
              <a:t>- Identify key factors influencing attrition:</a:t>
            </a:r>
          </a:p>
          <a:p>
            <a:r>
              <a:t>    • Age</a:t>
            </a:r>
          </a:p>
          <a:p>
            <a:r>
              <a:t>    • Monthly Income</a:t>
            </a:r>
          </a:p>
          <a:p>
            <a:r>
              <a:t>    • Years at Company</a:t>
            </a:r>
          </a:p>
          <a:p>
            <a:r>
              <a:t>- Support HR with data-driven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📁 Dataset Details</a:t>
            </a:r>
          </a:p>
          <a:p/>
          <a:p>
            <a:r>
              <a:t>- Total Records: 1470 employees</a:t>
            </a:r>
          </a:p>
          <a:p>
            <a:r>
              <a:t>- Source: Provided dataset by internship</a:t>
            </a:r>
          </a:p>
          <a:p>
            <a:r>
              <a:t>- Key Columns:</a:t>
            </a:r>
          </a:p>
          <a:p>
            <a:r>
              <a:t>    • Age</a:t>
            </a:r>
          </a:p>
          <a:p>
            <a:r>
              <a:t>    • Attrition (Yes/No)</a:t>
            </a:r>
          </a:p>
          <a:p>
            <a:r>
              <a:t>    • MonthlyIncome</a:t>
            </a:r>
          </a:p>
          <a:p>
            <a:r>
              <a:t>    • YearsAtCompany</a:t>
            </a:r>
          </a:p>
          <a:p>
            <a:r>
              <a:t>    • Department, JobRole, Gender,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🧹 Data Cleaning Performed</a:t>
            </a:r>
          </a:p>
          <a:p/>
          <a:p>
            <a:r>
              <a:t>- ✅ No missing values found</a:t>
            </a:r>
          </a:p>
          <a:p>
            <a:r>
              <a:t>- ✅ No duplicate rows</a:t>
            </a:r>
          </a:p>
          <a:p>
            <a:r>
              <a:t>- ✅ Data types verified</a:t>
            </a:r>
          </a:p>
          <a:p/>
          <a:p>
            <a:r>
              <a:t>Code Snippet:</a:t>
            </a:r>
          </a:p>
          <a:p>
            <a:r>
              <a:t>df.isnull().sum()</a:t>
            </a:r>
          </a:p>
          <a:p>
            <a:r>
              <a:t>df.duplicated().sum()</a:t>
            </a:r>
          </a:p>
          <a:p>
            <a:r>
              <a:t>df.dtypes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📉 Overall Attrition Rate</a:t>
            </a:r>
          </a:p>
          <a:p/>
          <a:p>
            <a:r>
              <a:t>- Total Employees: 1470</a:t>
            </a:r>
          </a:p>
          <a:p>
            <a:r>
              <a:t>- Employees Left: 237</a:t>
            </a:r>
          </a:p>
          <a:p>
            <a:r>
              <a:t>- Attrition Rate: 16.12%</a:t>
            </a:r>
          </a:p>
          <a:p/>
          <a:p>
            <a:r>
              <a:t>🟦 Employees who stayed</a:t>
            </a:r>
          </a:p>
          <a:p>
            <a:r>
              <a:t>🟥 Employees who left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Key Relationships with Attrition</a:t>
            </a:r>
          </a:p>
          <a:p/>
          <a:p>
            <a:r>
              <a:t>- Age:</a:t>
            </a:r>
          </a:p>
          <a:p>
            <a:r>
              <a:t>  • Younger employees tend to leave more</a:t>
            </a:r>
          </a:p>
          <a:p>
            <a:r>
              <a:t>- Years at Company:</a:t>
            </a:r>
          </a:p>
          <a:p>
            <a:r>
              <a:t>  • Short-tenure employees have higher attrition</a:t>
            </a:r>
          </a:p>
          <a:p>
            <a:r>
              <a:t>- Monthly Income:</a:t>
            </a:r>
          </a:p>
          <a:p>
            <a:r>
              <a:t>  • Employees with lower income are more likely to quit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Insights</a:t>
            </a:r>
          </a:p>
          <a:p/>
          <a:p>
            <a:r>
              <a:t>- Attrition is more common among:</a:t>
            </a:r>
          </a:p>
          <a:p>
            <a:r>
              <a:t>    • Employees in their 20s–30s</a:t>
            </a:r>
          </a:p>
          <a:p>
            <a:r>
              <a:t>    • Employees with &lt;5 years of experience</a:t>
            </a:r>
          </a:p>
          <a:p>
            <a:r>
              <a:t>    • Employees with lower income brackets</a:t>
            </a:r>
          </a:p>
          <a:p/>
          <a:p>
            <a:r>
              <a:t>📌 Recommendations</a:t>
            </a:r>
          </a:p>
          <a:p/>
          <a:p>
            <a:r>
              <a:t>- Improve onboarding &amp; mentorship for new hires</a:t>
            </a:r>
          </a:p>
          <a:p>
            <a:r>
              <a:t>- Offer competitive salary adjustments</a:t>
            </a:r>
          </a:p>
          <a:p>
            <a:r>
              <a:t>- Monitor early-exit trends &amp; intervene early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🛠 Tools Used</a:t>
            </a:r>
          </a:p>
          <a:p/>
          <a:p>
            <a:r>
              <a:t>- Python (Pandas, Seaborn, Matplotlib)</a:t>
            </a:r>
          </a:p>
          <a:p>
            <a:r>
              <a:t>- Jupyter Notebook</a:t>
            </a:r>
          </a:p>
          <a:p>
            <a:r>
              <a:t>- PowerPoint for Presentation</a:t>
            </a:r>
          </a:p>
          <a:p/>
          <a:p>
            <a:r>
              <a:t>🙏 Acknowledgment</a:t>
            </a:r>
          </a:p>
          <a:p/>
          <a:p>
            <a:r>
              <a:t>Thanks to Green Destinations team, internship mentors, and the support from AI tools like ChatGPT.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