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74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E0FB6-0310-49E9-ADD7-A97C635F238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FCC9FD7-8D66-42D3-AF3D-07A1B41C03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Owner: Data &amp; Ingestion / Indexing (all manuals).</a:t>
          </a:r>
        </a:p>
      </dgm:t>
    </dgm:pt>
    <dgm:pt modelId="{512B051D-AEB4-4F28-9677-0B3FA2F47B1E}" type="parTrans" cxnId="{247C9EFF-81A2-4476-ACE5-3F823CF0A7D8}">
      <dgm:prSet/>
      <dgm:spPr/>
      <dgm:t>
        <a:bodyPr/>
        <a:lstStyle/>
        <a:p>
          <a:endParaRPr lang="en-US"/>
        </a:p>
      </dgm:t>
    </dgm:pt>
    <dgm:pt modelId="{555393E4-7013-44F8-ACB1-E5984CCD0ED8}" type="sibTrans" cxnId="{247C9EFF-81A2-4476-ACE5-3F823CF0A7D8}">
      <dgm:prSet/>
      <dgm:spPr/>
      <dgm:t>
        <a:bodyPr/>
        <a:lstStyle/>
        <a:p>
          <a:endParaRPr lang="en-US"/>
        </a:p>
      </dgm:t>
    </dgm:pt>
    <dgm:pt modelId="{A1E57FB5-8CA3-406F-AF8D-2E85355A31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This week:</a:t>
          </a:r>
        </a:p>
      </dgm:t>
    </dgm:pt>
    <dgm:pt modelId="{7DD40907-FD33-48B2-A3EF-44CF2FF019FB}" type="parTrans" cxnId="{580C29DB-65DD-414C-860B-C975C5CFAFE3}">
      <dgm:prSet/>
      <dgm:spPr/>
      <dgm:t>
        <a:bodyPr/>
        <a:lstStyle/>
        <a:p>
          <a:endParaRPr lang="en-US"/>
        </a:p>
      </dgm:t>
    </dgm:pt>
    <dgm:pt modelId="{E7A99D3F-5274-4DA0-BCAD-00374E8E718B}" type="sibTrans" cxnId="{580C29DB-65DD-414C-860B-C975C5CFAFE3}">
      <dgm:prSet/>
      <dgm:spPr/>
      <dgm:t>
        <a:bodyPr/>
        <a:lstStyle/>
        <a:p>
          <a:endParaRPr lang="en-US"/>
        </a:p>
      </dgm:t>
    </dgm:pt>
    <dgm:pt modelId="{1C1164EF-62F1-42C9-BF55-479DD8000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Converted PDFs to text (PyMuPDF/pdfminer) and rendered page images (300 dpi).</a:t>
          </a:r>
        </a:p>
      </dgm:t>
    </dgm:pt>
    <dgm:pt modelId="{4F78CD9A-788A-410A-BB1A-30AF49793909}" type="parTrans" cxnId="{F4E3D1E6-A576-4D86-9CEA-F45573FFBF69}">
      <dgm:prSet/>
      <dgm:spPr/>
      <dgm:t>
        <a:bodyPr/>
        <a:lstStyle/>
        <a:p>
          <a:endParaRPr lang="en-US"/>
        </a:p>
      </dgm:t>
    </dgm:pt>
    <dgm:pt modelId="{3CC20CE9-4549-4521-B1DB-EE91EA16DCD7}" type="sibTrans" cxnId="{F4E3D1E6-A576-4D86-9CEA-F45573FFBF69}">
      <dgm:prSet/>
      <dgm:spPr/>
      <dgm:t>
        <a:bodyPr/>
        <a:lstStyle/>
        <a:p>
          <a:endParaRPr lang="en-US"/>
        </a:p>
      </dgm:t>
    </dgm:pt>
    <dgm:pt modelId="{76E98E73-5BF1-4726-BCF2-BF29A09557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Chunked text (≈900–1200 chars, 150–200 overlap) with {make, model, year, section, page}.</a:t>
          </a:r>
        </a:p>
      </dgm:t>
    </dgm:pt>
    <dgm:pt modelId="{40E900F6-0AB7-49BA-ADF6-4383119C6352}" type="parTrans" cxnId="{74C6D3E2-3C17-460A-986A-D7A140B0A859}">
      <dgm:prSet/>
      <dgm:spPr/>
      <dgm:t>
        <a:bodyPr/>
        <a:lstStyle/>
        <a:p>
          <a:endParaRPr lang="en-US"/>
        </a:p>
      </dgm:t>
    </dgm:pt>
    <dgm:pt modelId="{2EE3A645-0AF6-44EC-8C59-68A1DCE7B7D9}" type="sibTrans" cxnId="{74C6D3E2-3C17-460A-986A-D7A140B0A859}">
      <dgm:prSet/>
      <dgm:spPr/>
      <dgm:t>
        <a:bodyPr/>
        <a:lstStyle/>
        <a:p>
          <a:endParaRPr lang="en-US"/>
        </a:p>
      </dgm:t>
    </dgm:pt>
    <dgm:pt modelId="{A4B4B948-DF81-400A-A16A-4D5CB786E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 FAISS index and TF-IDF fallback; verified metadata coverage.</a:t>
          </a:r>
        </a:p>
      </dgm:t>
    </dgm:pt>
    <dgm:pt modelId="{1DD0B85E-92E8-46E8-AAF0-07E00714154F}" type="parTrans" cxnId="{6F6B17DE-5FAA-40AF-B217-B5A595AB7F34}">
      <dgm:prSet/>
      <dgm:spPr/>
      <dgm:t>
        <a:bodyPr/>
        <a:lstStyle/>
        <a:p>
          <a:endParaRPr lang="en-US"/>
        </a:p>
      </dgm:t>
    </dgm:pt>
    <dgm:pt modelId="{924E6A98-62D3-403E-AF57-674CEA0C5CE1}" type="sibTrans" cxnId="{6F6B17DE-5FAA-40AF-B217-B5A595AB7F34}">
      <dgm:prSet/>
      <dgm:spPr/>
      <dgm:t>
        <a:bodyPr/>
        <a:lstStyle/>
        <a:p>
          <a:endParaRPr lang="en-US"/>
        </a:p>
      </dgm:t>
    </dgm:pt>
    <dgm:pt modelId="{9B3B5CC7-D2C4-4A8A-9627-C95002E04A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Code highlights:</a:t>
          </a:r>
        </a:p>
      </dgm:t>
    </dgm:pt>
    <dgm:pt modelId="{FA973587-9071-4C68-824A-2B349EF98228}" type="parTrans" cxnId="{D8796379-4F1C-4003-9BB1-D2F22A15F6FF}">
      <dgm:prSet/>
      <dgm:spPr/>
      <dgm:t>
        <a:bodyPr/>
        <a:lstStyle/>
        <a:p>
          <a:endParaRPr lang="en-US"/>
        </a:p>
      </dgm:t>
    </dgm:pt>
    <dgm:pt modelId="{686677F1-C62B-4F4B-A5F7-8132E039EA7E}" type="sibTrans" cxnId="{D8796379-4F1C-4003-9BB1-D2F22A15F6FF}">
      <dgm:prSet/>
      <dgm:spPr/>
      <dgm:t>
        <a:bodyPr/>
        <a:lstStyle/>
        <a:p>
          <a:endParaRPr lang="en-US"/>
        </a:p>
      </dgm:t>
    </dgm:pt>
    <dgm:pt modelId="{01252C62-C217-4E79-980D-1E3DE96DC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ingest pipeline, index builders, metadata schema; saved indices for each manual.</a:t>
          </a:r>
        </a:p>
      </dgm:t>
    </dgm:pt>
    <dgm:pt modelId="{A29695CA-F48E-4828-9E16-3045A219E83A}" type="parTrans" cxnId="{A7C300BF-6209-43EC-BEE6-4CCA4EE39BFF}">
      <dgm:prSet/>
      <dgm:spPr/>
      <dgm:t>
        <a:bodyPr/>
        <a:lstStyle/>
        <a:p>
          <a:endParaRPr lang="en-US"/>
        </a:p>
      </dgm:t>
    </dgm:pt>
    <dgm:pt modelId="{F186FE39-4624-4A63-BE3B-4E145B54DD85}" type="sibTrans" cxnId="{A7C300BF-6209-43EC-BEE6-4CCA4EE39BFF}">
      <dgm:prSet/>
      <dgm:spPr/>
      <dgm:t>
        <a:bodyPr/>
        <a:lstStyle/>
        <a:p>
          <a:endParaRPr lang="en-US"/>
        </a:p>
      </dgm:t>
    </dgm:pt>
    <dgm:pt modelId="{D808032F-9305-4083-9DCA-0DA31BE904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Next: TOC/section normalization across manuals; speed optimizations.</a:t>
          </a:r>
        </a:p>
      </dgm:t>
    </dgm:pt>
    <dgm:pt modelId="{35386A10-1F5C-4A2D-91EE-05F99A0BE772}" type="parTrans" cxnId="{B5EDA76E-8EF5-4675-B5E4-D0797DF8A769}">
      <dgm:prSet/>
      <dgm:spPr/>
      <dgm:t>
        <a:bodyPr/>
        <a:lstStyle/>
        <a:p>
          <a:endParaRPr lang="en-US"/>
        </a:p>
      </dgm:t>
    </dgm:pt>
    <dgm:pt modelId="{480212EC-E2B7-4A1E-B174-B4AAAE2A4116}" type="sibTrans" cxnId="{B5EDA76E-8EF5-4675-B5E4-D0797DF8A769}">
      <dgm:prSet/>
      <dgm:spPr/>
      <dgm:t>
        <a:bodyPr/>
        <a:lstStyle/>
        <a:p>
          <a:endParaRPr lang="en-US"/>
        </a:p>
      </dgm:t>
    </dgm:pt>
    <dgm:pt modelId="{A6B440DD-280F-4C75-AC7A-200496F3D6A2}" type="pres">
      <dgm:prSet presAssocID="{9D6E0FB6-0310-49E9-ADD7-A97C635F2380}" presName="root" presStyleCnt="0">
        <dgm:presLayoutVars>
          <dgm:dir/>
          <dgm:resizeHandles val="exact"/>
        </dgm:presLayoutVars>
      </dgm:prSet>
      <dgm:spPr/>
    </dgm:pt>
    <dgm:pt modelId="{8F20F116-91A3-4BC2-B0B0-D8AA45157ED4}" type="pres">
      <dgm:prSet presAssocID="{9FCC9FD7-8D66-42D3-AF3D-07A1B41C038A}" presName="compNode" presStyleCnt="0"/>
      <dgm:spPr/>
    </dgm:pt>
    <dgm:pt modelId="{B162D532-A382-4EFA-8AE6-F9787B8BECB9}" type="pres">
      <dgm:prSet presAssocID="{9FCC9FD7-8D66-42D3-AF3D-07A1B41C03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A46DE38-06E0-4540-AEB7-8AE678DB89C2}" type="pres">
      <dgm:prSet presAssocID="{9FCC9FD7-8D66-42D3-AF3D-07A1B41C038A}" presName="iconSpace" presStyleCnt="0"/>
      <dgm:spPr/>
    </dgm:pt>
    <dgm:pt modelId="{5C34FE3C-45A5-4B53-82E3-E4057B792192}" type="pres">
      <dgm:prSet presAssocID="{9FCC9FD7-8D66-42D3-AF3D-07A1B41C038A}" presName="parTx" presStyleLbl="revTx" presStyleIdx="0" presStyleCnt="8">
        <dgm:presLayoutVars>
          <dgm:chMax val="0"/>
          <dgm:chPref val="0"/>
        </dgm:presLayoutVars>
      </dgm:prSet>
      <dgm:spPr/>
    </dgm:pt>
    <dgm:pt modelId="{555D5BA8-2906-4744-BAF7-A9D94BFEE7F4}" type="pres">
      <dgm:prSet presAssocID="{9FCC9FD7-8D66-42D3-AF3D-07A1B41C038A}" presName="txSpace" presStyleCnt="0"/>
      <dgm:spPr/>
    </dgm:pt>
    <dgm:pt modelId="{640F465E-6D0D-4DCD-8CE7-95D5DFFA4039}" type="pres">
      <dgm:prSet presAssocID="{9FCC9FD7-8D66-42D3-AF3D-07A1B41C038A}" presName="desTx" presStyleLbl="revTx" presStyleIdx="1" presStyleCnt="8">
        <dgm:presLayoutVars/>
      </dgm:prSet>
      <dgm:spPr/>
    </dgm:pt>
    <dgm:pt modelId="{F1C242BA-AA26-43C2-A0A7-3FCD78D6E116}" type="pres">
      <dgm:prSet presAssocID="{555393E4-7013-44F8-ACB1-E5984CCD0ED8}" presName="sibTrans" presStyleCnt="0"/>
      <dgm:spPr/>
    </dgm:pt>
    <dgm:pt modelId="{E491D796-BFE2-468B-9BDD-060295F198FB}" type="pres">
      <dgm:prSet presAssocID="{A1E57FB5-8CA3-406F-AF8D-2E85355A310D}" presName="compNode" presStyleCnt="0"/>
      <dgm:spPr/>
    </dgm:pt>
    <dgm:pt modelId="{84C93CBB-AB61-492D-BBB5-97B3D12F8876}" type="pres">
      <dgm:prSet presAssocID="{A1E57FB5-8CA3-406F-AF8D-2E85355A31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FF29EF27-10B2-4C91-B1F3-F084DA14C27F}" type="pres">
      <dgm:prSet presAssocID="{A1E57FB5-8CA3-406F-AF8D-2E85355A310D}" presName="iconSpace" presStyleCnt="0"/>
      <dgm:spPr/>
    </dgm:pt>
    <dgm:pt modelId="{C80D759F-A4FD-494D-9D2E-5550B6806555}" type="pres">
      <dgm:prSet presAssocID="{A1E57FB5-8CA3-406F-AF8D-2E85355A310D}" presName="parTx" presStyleLbl="revTx" presStyleIdx="2" presStyleCnt="8">
        <dgm:presLayoutVars>
          <dgm:chMax val="0"/>
          <dgm:chPref val="0"/>
        </dgm:presLayoutVars>
      </dgm:prSet>
      <dgm:spPr/>
    </dgm:pt>
    <dgm:pt modelId="{4D1CCB78-25E6-4E13-9B60-017F73DAB163}" type="pres">
      <dgm:prSet presAssocID="{A1E57FB5-8CA3-406F-AF8D-2E85355A310D}" presName="txSpace" presStyleCnt="0"/>
      <dgm:spPr/>
    </dgm:pt>
    <dgm:pt modelId="{59C3215D-F53B-4629-AEF5-8C38A317A52C}" type="pres">
      <dgm:prSet presAssocID="{A1E57FB5-8CA3-406F-AF8D-2E85355A310D}" presName="desTx" presStyleLbl="revTx" presStyleIdx="3" presStyleCnt="8">
        <dgm:presLayoutVars/>
      </dgm:prSet>
      <dgm:spPr/>
    </dgm:pt>
    <dgm:pt modelId="{D31462D1-07CE-465F-AD67-BA33C29EC50F}" type="pres">
      <dgm:prSet presAssocID="{E7A99D3F-5274-4DA0-BCAD-00374E8E718B}" presName="sibTrans" presStyleCnt="0"/>
      <dgm:spPr/>
    </dgm:pt>
    <dgm:pt modelId="{534AD78B-BC82-4E32-AEE0-FBC615846113}" type="pres">
      <dgm:prSet presAssocID="{9B3B5CC7-D2C4-4A8A-9627-C95002E04AE9}" presName="compNode" presStyleCnt="0"/>
      <dgm:spPr/>
    </dgm:pt>
    <dgm:pt modelId="{605A0774-0FC2-46EC-80EF-DCEA89F99C3E}" type="pres">
      <dgm:prSet presAssocID="{9B3B5CC7-D2C4-4A8A-9627-C95002E04A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65F33B-8277-4085-BA36-58D4442B1F6E}" type="pres">
      <dgm:prSet presAssocID="{9B3B5CC7-D2C4-4A8A-9627-C95002E04AE9}" presName="iconSpace" presStyleCnt="0"/>
      <dgm:spPr/>
    </dgm:pt>
    <dgm:pt modelId="{A8323D21-A483-4DFF-A71E-3A6FE6C48F8C}" type="pres">
      <dgm:prSet presAssocID="{9B3B5CC7-D2C4-4A8A-9627-C95002E04AE9}" presName="parTx" presStyleLbl="revTx" presStyleIdx="4" presStyleCnt="8">
        <dgm:presLayoutVars>
          <dgm:chMax val="0"/>
          <dgm:chPref val="0"/>
        </dgm:presLayoutVars>
      </dgm:prSet>
      <dgm:spPr/>
    </dgm:pt>
    <dgm:pt modelId="{FA08108D-16EB-446E-A98E-9A2B4CE7FE58}" type="pres">
      <dgm:prSet presAssocID="{9B3B5CC7-D2C4-4A8A-9627-C95002E04AE9}" presName="txSpace" presStyleCnt="0"/>
      <dgm:spPr/>
    </dgm:pt>
    <dgm:pt modelId="{8FB4B3DD-7329-404C-8E6A-0971D042B43A}" type="pres">
      <dgm:prSet presAssocID="{9B3B5CC7-D2C4-4A8A-9627-C95002E04AE9}" presName="desTx" presStyleLbl="revTx" presStyleIdx="5" presStyleCnt="8">
        <dgm:presLayoutVars/>
      </dgm:prSet>
      <dgm:spPr/>
    </dgm:pt>
    <dgm:pt modelId="{3882A4C5-0917-4303-A30E-99E3363E613E}" type="pres">
      <dgm:prSet presAssocID="{686677F1-C62B-4F4B-A5F7-8132E039EA7E}" presName="sibTrans" presStyleCnt="0"/>
      <dgm:spPr/>
    </dgm:pt>
    <dgm:pt modelId="{77E6843C-72F6-47E9-AD0B-C2C969012B5A}" type="pres">
      <dgm:prSet presAssocID="{D808032F-9305-4083-9DCA-0DA31BE90496}" presName="compNode" presStyleCnt="0"/>
      <dgm:spPr/>
    </dgm:pt>
    <dgm:pt modelId="{812BCBB3-2C3D-44AB-BC22-96452D4777A3}" type="pres">
      <dgm:prSet presAssocID="{D808032F-9305-4083-9DCA-0DA31BE904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E6865D9-41AF-48E0-A74D-7D113E1ADFF7}" type="pres">
      <dgm:prSet presAssocID="{D808032F-9305-4083-9DCA-0DA31BE90496}" presName="iconSpace" presStyleCnt="0"/>
      <dgm:spPr/>
    </dgm:pt>
    <dgm:pt modelId="{7077FE44-F38F-4EEB-A555-1E6B859DDEF6}" type="pres">
      <dgm:prSet presAssocID="{D808032F-9305-4083-9DCA-0DA31BE90496}" presName="parTx" presStyleLbl="revTx" presStyleIdx="6" presStyleCnt="8">
        <dgm:presLayoutVars>
          <dgm:chMax val="0"/>
          <dgm:chPref val="0"/>
        </dgm:presLayoutVars>
      </dgm:prSet>
      <dgm:spPr/>
    </dgm:pt>
    <dgm:pt modelId="{92B1C942-65A5-4173-A018-36A2F81B6069}" type="pres">
      <dgm:prSet presAssocID="{D808032F-9305-4083-9DCA-0DA31BE90496}" presName="txSpace" presStyleCnt="0"/>
      <dgm:spPr/>
    </dgm:pt>
    <dgm:pt modelId="{FCA78420-5ADC-4D96-9BB9-E8A516B75563}" type="pres">
      <dgm:prSet presAssocID="{D808032F-9305-4083-9DCA-0DA31BE90496}" presName="desTx" presStyleLbl="revTx" presStyleIdx="7" presStyleCnt="8">
        <dgm:presLayoutVars/>
      </dgm:prSet>
      <dgm:spPr/>
    </dgm:pt>
  </dgm:ptLst>
  <dgm:cxnLst>
    <dgm:cxn modelId="{DE35732B-83C3-4680-8425-A2C4772A5926}" type="presOf" srcId="{9D6E0FB6-0310-49E9-ADD7-A97C635F2380}" destId="{A6B440DD-280F-4C75-AC7A-200496F3D6A2}" srcOrd="0" destOrd="0" presId="urn:microsoft.com/office/officeart/2018/5/layout/CenteredIconLabelDescriptionList"/>
    <dgm:cxn modelId="{AD71F833-9D3D-4603-82FA-34A96E210AF2}" type="presOf" srcId="{9B3B5CC7-D2C4-4A8A-9627-C95002E04AE9}" destId="{A8323D21-A483-4DFF-A71E-3A6FE6C48F8C}" srcOrd="0" destOrd="0" presId="urn:microsoft.com/office/officeart/2018/5/layout/CenteredIconLabelDescriptionList"/>
    <dgm:cxn modelId="{B5EDA76E-8EF5-4675-B5E4-D0797DF8A769}" srcId="{9D6E0FB6-0310-49E9-ADD7-A97C635F2380}" destId="{D808032F-9305-4083-9DCA-0DA31BE90496}" srcOrd="3" destOrd="0" parTransId="{35386A10-1F5C-4A2D-91EE-05F99A0BE772}" sibTransId="{480212EC-E2B7-4A1E-B174-B4AAAE2A4116}"/>
    <dgm:cxn modelId="{D8796379-4F1C-4003-9BB1-D2F22A15F6FF}" srcId="{9D6E0FB6-0310-49E9-ADD7-A97C635F2380}" destId="{9B3B5CC7-D2C4-4A8A-9627-C95002E04AE9}" srcOrd="2" destOrd="0" parTransId="{FA973587-9071-4C68-824A-2B349EF98228}" sibTransId="{686677F1-C62B-4F4B-A5F7-8132E039EA7E}"/>
    <dgm:cxn modelId="{0A5B438A-311C-40D3-B4EF-DCD4FFF8ECD8}" type="presOf" srcId="{9FCC9FD7-8D66-42D3-AF3D-07A1B41C038A}" destId="{5C34FE3C-45A5-4B53-82E3-E4057B792192}" srcOrd="0" destOrd="0" presId="urn:microsoft.com/office/officeart/2018/5/layout/CenteredIconLabelDescriptionList"/>
    <dgm:cxn modelId="{82AB498D-E223-425A-AF4C-EC24AD6391BF}" type="presOf" srcId="{A1E57FB5-8CA3-406F-AF8D-2E85355A310D}" destId="{C80D759F-A4FD-494D-9D2E-5550B6806555}" srcOrd="0" destOrd="0" presId="urn:microsoft.com/office/officeart/2018/5/layout/CenteredIconLabelDescriptionList"/>
    <dgm:cxn modelId="{7DFD469F-F830-43BD-B678-9773D95654F7}" type="presOf" srcId="{A4B4B948-DF81-400A-A16A-4D5CB786EF68}" destId="{59C3215D-F53B-4629-AEF5-8C38A317A52C}" srcOrd="0" destOrd="2" presId="urn:microsoft.com/office/officeart/2018/5/layout/CenteredIconLabelDescriptionList"/>
    <dgm:cxn modelId="{AC181DA4-A99F-4F96-BBAD-2F1FDD3C1DB4}" type="presOf" srcId="{D808032F-9305-4083-9DCA-0DA31BE90496}" destId="{7077FE44-F38F-4EEB-A555-1E6B859DDEF6}" srcOrd="0" destOrd="0" presId="urn:microsoft.com/office/officeart/2018/5/layout/CenteredIconLabelDescriptionList"/>
    <dgm:cxn modelId="{DE202DB2-4971-44C4-AB40-BF72DB370EAB}" type="presOf" srcId="{01252C62-C217-4E79-980D-1E3DE96DCE04}" destId="{8FB4B3DD-7329-404C-8E6A-0971D042B43A}" srcOrd="0" destOrd="0" presId="urn:microsoft.com/office/officeart/2018/5/layout/CenteredIconLabelDescriptionList"/>
    <dgm:cxn modelId="{A7C300BF-6209-43EC-BEE6-4CCA4EE39BFF}" srcId="{9B3B5CC7-D2C4-4A8A-9627-C95002E04AE9}" destId="{01252C62-C217-4E79-980D-1E3DE96DCE04}" srcOrd="0" destOrd="0" parTransId="{A29695CA-F48E-4828-9E16-3045A219E83A}" sibTransId="{F186FE39-4624-4A63-BE3B-4E145B54DD85}"/>
    <dgm:cxn modelId="{347DD4C2-D2C2-4339-8F61-8EE3DDECEBD3}" type="presOf" srcId="{1C1164EF-62F1-42C9-BF55-479DD80002AD}" destId="{59C3215D-F53B-4629-AEF5-8C38A317A52C}" srcOrd="0" destOrd="0" presId="urn:microsoft.com/office/officeart/2018/5/layout/CenteredIconLabelDescriptionList"/>
    <dgm:cxn modelId="{580C29DB-65DD-414C-860B-C975C5CFAFE3}" srcId="{9D6E0FB6-0310-49E9-ADD7-A97C635F2380}" destId="{A1E57FB5-8CA3-406F-AF8D-2E85355A310D}" srcOrd="1" destOrd="0" parTransId="{7DD40907-FD33-48B2-A3EF-44CF2FF019FB}" sibTransId="{E7A99D3F-5274-4DA0-BCAD-00374E8E718B}"/>
    <dgm:cxn modelId="{6F6B17DE-5FAA-40AF-B217-B5A595AB7F34}" srcId="{A1E57FB5-8CA3-406F-AF8D-2E85355A310D}" destId="{A4B4B948-DF81-400A-A16A-4D5CB786EF68}" srcOrd="2" destOrd="0" parTransId="{1DD0B85E-92E8-46E8-AAF0-07E00714154F}" sibTransId="{924E6A98-62D3-403E-AF57-674CEA0C5CE1}"/>
    <dgm:cxn modelId="{74C6D3E2-3C17-460A-986A-D7A140B0A859}" srcId="{A1E57FB5-8CA3-406F-AF8D-2E85355A310D}" destId="{76E98E73-5BF1-4726-BCF2-BF29A09557AA}" srcOrd="1" destOrd="0" parTransId="{40E900F6-0AB7-49BA-ADF6-4383119C6352}" sibTransId="{2EE3A645-0AF6-44EC-8C59-68A1DCE7B7D9}"/>
    <dgm:cxn modelId="{F4E3D1E6-A576-4D86-9CEA-F45573FFBF69}" srcId="{A1E57FB5-8CA3-406F-AF8D-2E85355A310D}" destId="{1C1164EF-62F1-42C9-BF55-479DD80002AD}" srcOrd="0" destOrd="0" parTransId="{4F78CD9A-788A-410A-BB1A-30AF49793909}" sibTransId="{3CC20CE9-4549-4521-B1DB-EE91EA16DCD7}"/>
    <dgm:cxn modelId="{357805EC-6026-4D43-B8CF-53034068E045}" type="presOf" srcId="{76E98E73-5BF1-4726-BCF2-BF29A09557AA}" destId="{59C3215D-F53B-4629-AEF5-8C38A317A52C}" srcOrd="0" destOrd="1" presId="urn:microsoft.com/office/officeart/2018/5/layout/CenteredIconLabelDescriptionList"/>
    <dgm:cxn modelId="{247C9EFF-81A2-4476-ACE5-3F823CF0A7D8}" srcId="{9D6E0FB6-0310-49E9-ADD7-A97C635F2380}" destId="{9FCC9FD7-8D66-42D3-AF3D-07A1B41C038A}" srcOrd="0" destOrd="0" parTransId="{512B051D-AEB4-4F28-9677-0B3FA2F47B1E}" sibTransId="{555393E4-7013-44F8-ACB1-E5984CCD0ED8}"/>
    <dgm:cxn modelId="{2A65992A-C805-436B-AB46-63C2D2A63191}" type="presParOf" srcId="{A6B440DD-280F-4C75-AC7A-200496F3D6A2}" destId="{8F20F116-91A3-4BC2-B0B0-D8AA45157ED4}" srcOrd="0" destOrd="0" presId="urn:microsoft.com/office/officeart/2018/5/layout/CenteredIconLabelDescriptionList"/>
    <dgm:cxn modelId="{6CAF5828-E340-445F-9C3C-8544197794DB}" type="presParOf" srcId="{8F20F116-91A3-4BC2-B0B0-D8AA45157ED4}" destId="{B162D532-A382-4EFA-8AE6-F9787B8BECB9}" srcOrd="0" destOrd="0" presId="urn:microsoft.com/office/officeart/2018/5/layout/CenteredIconLabelDescriptionList"/>
    <dgm:cxn modelId="{B17C53D6-0F0C-4FAD-B858-DA12E74060FB}" type="presParOf" srcId="{8F20F116-91A3-4BC2-B0B0-D8AA45157ED4}" destId="{5A46DE38-06E0-4540-AEB7-8AE678DB89C2}" srcOrd="1" destOrd="0" presId="urn:microsoft.com/office/officeart/2018/5/layout/CenteredIconLabelDescriptionList"/>
    <dgm:cxn modelId="{F26F32B0-E479-4995-9371-2505669E40D1}" type="presParOf" srcId="{8F20F116-91A3-4BC2-B0B0-D8AA45157ED4}" destId="{5C34FE3C-45A5-4B53-82E3-E4057B792192}" srcOrd="2" destOrd="0" presId="urn:microsoft.com/office/officeart/2018/5/layout/CenteredIconLabelDescriptionList"/>
    <dgm:cxn modelId="{E09BE86D-619F-4EA6-9915-91504635FCA3}" type="presParOf" srcId="{8F20F116-91A3-4BC2-B0B0-D8AA45157ED4}" destId="{555D5BA8-2906-4744-BAF7-A9D94BFEE7F4}" srcOrd="3" destOrd="0" presId="urn:microsoft.com/office/officeart/2018/5/layout/CenteredIconLabelDescriptionList"/>
    <dgm:cxn modelId="{17105535-0539-4A4C-8C70-1AE0CB6225C1}" type="presParOf" srcId="{8F20F116-91A3-4BC2-B0B0-D8AA45157ED4}" destId="{640F465E-6D0D-4DCD-8CE7-95D5DFFA4039}" srcOrd="4" destOrd="0" presId="urn:microsoft.com/office/officeart/2018/5/layout/CenteredIconLabelDescriptionList"/>
    <dgm:cxn modelId="{E7A52F54-E736-4D20-8C64-5C473478788A}" type="presParOf" srcId="{A6B440DD-280F-4C75-AC7A-200496F3D6A2}" destId="{F1C242BA-AA26-43C2-A0A7-3FCD78D6E116}" srcOrd="1" destOrd="0" presId="urn:microsoft.com/office/officeart/2018/5/layout/CenteredIconLabelDescriptionList"/>
    <dgm:cxn modelId="{CCBF50F9-9E78-4996-AF91-2E9E57C92320}" type="presParOf" srcId="{A6B440DD-280F-4C75-AC7A-200496F3D6A2}" destId="{E491D796-BFE2-468B-9BDD-060295F198FB}" srcOrd="2" destOrd="0" presId="urn:microsoft.com/office/officeart/2018/5/layout/CenteredIconLabelDescriptionList"/>
    <dgm:cxn modelId="{3F497E37-9F4C-486A-A012-3265480F2CFB}" type="presParOf" srcId="{E491D796-BFE2-468B-9BDD-060295F198FB}" destId="{84C93CBB-AB61-492D-BBB5-97B3D12F8876}" srcOrd="0" destOrd="0" presId="urn:microsoft.com/office/officeart/2018/5/layout/CenteredIconLabelDescriptionList"/>
    <dgm:cxn modelId="{FB5F99CC-EE3E-4B17-A0AF-D828778523A8}" type="presParOf" srcId="{E491D796-BFE2-468B-9BDD-060295F198FB}" destId="{FF29EF27-10B2-4C91-B1F3-F084DA14C27F}" srcOrd="1" destOrd="0" presId="urn:microsoft.com/office/officeart/2018/5/layout/CenteredIconLabelDescriptionList"/>
    <dgm:cxn modelId="{73276394-22CD-4CAF-8A05-41C6DED6B652}" type="presParOf" srcId="{E491D796-BFE2-468B-9BDD-060295F198FB}" destId="{C80D759F-A4FD-494D-9D2E-5550B6806555}" srcOrd="2" destOrd="0" presId="urn:microsoft.com/office/officeart/2018/5/layout/CenteredIconLabelDescriptionList"/>
    <dgm:cxn modelId="{378B3D3B-219E-499C-B87B-8B191558F65F}" type="presParOf" srcId="{E491D796-BFE2-468B-9BDD-060295F198FB}" destId="{4D1CCB78-25E6-4E13-9B60-017F73DAB163}" srcOrd="3" destOrd="0" presId="urn:microsoft.com/office/officeart/2018/5/layout/CenteredIconLabelDescriptionList"/>
    <dgm:cxn modelId="{367F3C52-087F-420F-A20C-65E7111CB97A}" type="presParOf" srcId="{E491D796-BFE2-468B-9BDD-060295F198FB}" destId="{59C3215D-F53B-4629-AEF5-8C38A317A52C}" srcOrd="4" destOrd="0" presId="urn:microsoft.com/office/officeart/2018/5/layout/CenteredIconLabelDescriptionList"/>
    <dgm:cxn modelId="{54C625E5-34E0-4653-B110-94E666898E47}" type="presParOf" srcId="{A6B440DD-280F-4C75-AC7A-200496F3D6A2}" destId="{D31462D1-07CE-465F-AD67-BA33C29EC50F}" srcOrd="3" destOrd="0" presId="urn:microsoft.com/office/officeart/2018/5/layout/CenteredIconLabelDescriptionList"/>
    <dgm:cxn modelId="{84156C17-88BF-4E88-80D8-DDF6766D028F}" type="presParOf" srcId="{A6B440DD-280F-4C75-AC7A-200496F3D6A2}" destId="{534AD78B-BC82-4E32-AEE0-FBC615846113}" srcOrd="4" destOrd="0" presId="urn:microsoft.com/office/officeart/2018/5/layout/CenteredIconLabelDescriptionList"/>
    <dgm:cxn modelId="{628764EC-57E7-48DD-AA5F-F22843C0FDB4}" type="presParOf" srcId="{534AD78B-BC82-4E32-AEE0-FBC615846113}" destId="{605A0774-0FC2-46EC-80EF-DCEA89F99C3E}" srcOrd="0" destOrd="0" presId="urn:microsoft.com/office/officeart/2018/5/layout/CenteredIconLabelDescriptionList"/>
    <dgm:cxn modelId="{FB436351-B25B-474E-B854-E54AB58AF07F}" type="presParOf" srcId="{534AD78B-BC82-4E32-AEE0-FBC615846113}" destId="{C365F33B-8277-4085-BA36-58D4442B1F6E}" srcOrd="1" destOrd="0" presId="urn:microsoft.com/office/officeart/2018/5/layout/CenteredIconLabelDescriptionList"/>
    <dgm:cxn modelId="{26A3B8C2-F1C5-4FB0-A422-1FCBF169DE81}" type="presParOf" srcId="{534AD78B-BC82-4E32-AEE0-FBC615846113}" destId="{A8323D21-A483-4DFF-A71E-3A6FE6C48F8C}" srcOrd="2" destOrd="0" presId="urn:microsoft.com/office/officeart/2018/5/layout/CenteredIconLabelDescriptionList"/>
    <dgm:cxn modelId="{9B3B5E0A-E352-4C9C-BF4E-3AFE3E494C06}" type="presParOf" srcId="{534AD78B-BC82-4E32-AEE0-FBC615846113}" destId="{FA08108D-16EB-446E-A98E-9A2B4CE7FE58}" srcOrd="3" destOrd="0" presId="urn:microsoft.com/office/officeart/2018/5/layout/CenteredIconLabelDescriptionList"/>
    <dgm:cxn modelId="{E4D59A3C-6B35-429C-9FCC-A6F5054C3326}" type="presParOf" srcId="{534AD78B-BC82-4E32-AEE0-FBC615846113}" destId="{8FB4B3DD-7329-404C-8E6A-0971D042B43A}" srcOrd="4" destOrd="0" presId="urn:microsoft.com/office/officeart/2018/5/layout/CenteredIconLabelDescriptionList"/>
    <dgm:cxn modelId="{ADBF2D51-E4C2-45B4-89A5-041F45C93197}" type="presParOf" srcId="{A6B440DD-280F-4C75-AC7A-200496F3D6A2}" destId="{3882A4C5-0917-4303-A30E-99E3363E613E}" srcOrd="5" destOrd="0" presId="urn:microsoft.com/office/officeart/2018/5/layout/CenteredIconLabelDescriptionList"/>
    <dgm:cxn modelId="{1660FE8D-C997-4A99-831A-F6AF72E338E1}" type="presParOf" srcId="{A6B440DD-280F-4C75-AC7A-200496F3D6A2}" destId="{77E6843C-72F6-47E9-AD0B-C2C969012B5A}" srcOrd="6" destOrd="0" presId="urn:microsoft.com/office/officeart/2018/5/layout/CenteredIconLabelDescriptionList"/>
    <dgm:cxn modelId="{F08ECF59-D0A5-4707-A5B1-B403C1DF9651}" type="presParOf" srcId="{77E6843C-72F6-47E9-AD0B-C2C969012B5A}" destId="{812BCBB3-2C3D-44AB-BC22-96452D4777A3}" srcOrd="0" destOrd="0" presId="urn:microsoft.com/office/officeart/2018/5/layout/CenteredIconLabelDescriptionList"/>
    <dgm:cxn modelId="{7EC1FF6E-86C7-46E5-BF54-7D150B9C4090}" type="presParOf" srcId="{77E6843C-72F6-47E9-AD0B-C2C969012B5A}" destId="{7E6865D9-41AF-48E0-A74D-7D113E1ADFF7}" srcOrd="1" destOrd="0" presId="urn:microsoft.com/office/officeart/2018/5/layout/CenteredIconLabelDescriptionList"/>
    <dgm:cxn modelId="{9841FA2C-CE74-4988-A130-75108D46462C}" type="presParOf" srcId="{77E6843C-72F6-47E9-AD0B-C2C969012B5A}" destId="{7077FE44-F38F-4EEB-A555-1E6B859DDEF6}" srcOrd="2" destOrd="0" presId="urn:microsoft.com/office/officeart/2018/5/layout/CenteredIconLabelDescriptionList"/>
    <dgm:cxn modelId="{4373363E-D1FA-4A88-A3C7-362A27230261}" type="presParOf" srcId="{77E6843C-72F6-47E9-AD0B-C2C969012B5A}" destId="{92B1C942-65A5-4173-A018-36A2F81B6069}" srcOrd="3" destOrd="0" presId="urn:microsoft.com/office/officeart/2018/5/layout/CenteredIconLabelDescriptionList"/>
    <dgm:cxn modelId="{905F7A40-12F1-495D-99A3-F0F61E147743}" type="presParOf" srcId="{77E6843C-72F6-47E9-AD0B-C2C969012B5A}" destId="{FCA78420-5ADC-4D96-9BB9-E8A516B7556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657D5-B9AE-436B-B846-6BDC6A761AC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8BCFCE-5FC0-4C04-8D8E-E54323AF9D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Owner: Retrieval Orchestration &amp; RAG (Text→Text).</a:t>
          </a:r>
        </a:p>
      </dgm:t>
    </dgm:pt>
    <dgm:pt modelId="{785F6FF7-DA15-4FDF-A9E1-5D584B9E2722}" type="parTrans" cxnId="{4A9DEC4D-08BD-43C3-B385-2DCB029B3461}">
      <dgm:prSet/>
      <dgm:spPr/>
      <dgm:t>
        <a:bodyPr/>
        <a:lstStyle/>
        <a:p>
          <a:endParaRPr lang="en-US"/>
        </a:p>
      </dgm:t>
    </dgm:pt>
    <dgm:pt modelId="{7DA13AED-1B78-4598-8809-46B7EAA5F387}" type="sibTrans" cxnId="{4A9DEC4D-08BD-43C3-B385-2DCB029B3461}">
      <dgm:prSet/>
      <dgm:spPr/>
      <dgm:t>
        <a:bodyPr/>
        <a:lstStyle/>
        <a:p>
          <a:endParaRPr lang="en-US"/>
        </a:p>
      </dgm:t>
    </dgm:pt>
    <dgm:pt modelId="{DD2B6F1C-D3ED-4865-92C3-1DF4848063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This week:</a:t>
          </a:r>
        </a:p>
      </dgm:t>
    </dgm:pt>
    <dgm:pt modelId="{6822371C-15A9-4D09-A7D3-E1DDEADD6590}" type="parTrans" cxnId="{048DAA6E-4B24-4AFE-B7BF-DA5651C5C17F}">
      <dgm:prSet/>
      <dgm:spPr/>
      <dgm:t>
        <a:bodyPr/>
        <a:lstStyle/>
        <a:p>
          <a:endParaRPr lang="en-US"/>
        </a:p>
      </dgm:t>
    </dgm:pt>
    <dgm:pt modelId="{ADE1B551-ECEA-430F-8F48-0503071357A9}" type="sibTrans" cxnId="{048DAA6E-4B24-4AFE-B7BF-DA5651C5C17F}">
      <dgm:prSet/>
      <dgm:spPr/>
      <dgm:t>
        <a:bodyPr/>
        <a:lstStyle/>
        <a:p>
          <a:endParaRPr lang="en-US"/>
        </a:p>
      </dgm:t>
    </dgm:pt>
    <dgm:pt modelId="{27A139E6-05E1-4B5F-B9A7-88A5EEFCD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strict `answer()` with safety-first steps/bullets and 'Missing:' guard.</a:t>
          </a:r>
        </a:p>
      </dgm:t>
    </dgm:pt>
    <dgm:pt modelId="{F0F98131-D663-4611-BBC1-47445B399DEC}" type="parTrans" cxnId="{0746BF51-F9BE-4CA5-B1EA-D1CB8B9B04EC}">
      <dgm:prSet/>
      <dgm:spPr/>
      <dgm:t>
        <a:bodyPr/>
        <a:lstStyle/>
        <a:p>
          <a:endParaRPr lang="en-US"/>
        </a:p>
      </dgm:t>
    </dgm:pt>
    <dgm:pt modelId="{850FF411-89DD-4C4C-A7DB-36250B44971E}" type="sibTrans" cxnId="{0746BF51-F9BE-4CA5-B1EA-D1CB8B9B04EC}">
      <dgm:prSet/>
      <dgm:spPr/>
      <dgm:t>
        <a:bodyPr/>
        <a:lstStyle/>
        <a:p>
          <a:endParaRPr lang="en-US"/>
        </a:p>
      </dgm:t>
    </dgm:pt>
    <dgm:pt modelId="{19213C7F-2439-4D94-883E-4D72C83000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`_finalize_answer` to prevent prompt/context echoes; no raw chunk dumps.</a:t>
          </a:r>
        </a:p>
      </dgm:t>
    </dgm:pt>
    <dgm:pt modelId="{0354016E-744F-4804-A435-0E2027020A5C}" type="parTrans" cxnId="{75DFD385-86F2-4AB0-9C28-3DC9CD58FF9E}">
      <dgm:prSet/>
      <dgm:spPr/>
      <dgm:t>
        <a:bodyPr/>
        <a:lstStyle/>
        <a:p>
          <a:endParaRPr lang="en-US"/>
        </a:p>
      </dgm:t>
    </dgm:pt>
    <dgm:pt modelId="{B1389762-20DD-4469-ADD1-C88458510BD9}" type="sibTrans" cxnId="{75DFD385-86F2-4AB0-9C28-3DC9CD58FF9E}">
      <dgm:prSet/>
      <dgm:spPr/>
      <dgm:t>
        <a:bodyPr/>
        <a:lstStyle/>
        <a:p>
          <a:endParaRPr lang="en-US"/>
        </a:p>
      </dgm:t>
    </dgm:pt>
    <dgm:pt modelId="{907C033A-9672-4ABC-BB60-649D0F2DB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Router stub (make/model) and unit/synonym normalization seed.</a:t>
          </a:r>
        </a:p>
      </dgm:t>
    </dgm:pt>
    <dgm:pt modelId="{3A889819-3464-4A07-A5E7-A6A1AED348AA}" type="parTrans" cxnId="{F9EB80B5-6911-4857-AD33-88B0006F3893}">
      <dgm:prSet/>
      <dgm:spPr/>
      <dgm:t>
        <a:bodyPr/>
        <a:lstStyle/>
        <a:p>
          <a:endParaRPr lang="en-US"/>
        </a:p>
      </dgm:t>
    </dgm:pt>
    <dgm:pt modelId="{A245E13A-FA1A-438C-8370-D9AB65E7B550}" type="sibTrans" cxnId="{F9EB80B5-6911-4857-AD33-88B0006F3893}">
      <dgm:prSet/>
      <dgm:spPr/>
      <dgm:t>
        <a:bodyPr/>
        <a:lstStyle/>
        <a:p>
          <a:endParaRPr lang="en-US"/>
        </a:p>
      </dgm:t>
    </dgm:pt>
    <dgm:pt modelId="{89C837EE-38BC-41FA-8119-ABE1392068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Code highlights:</a:t>
          </a:r>
        </a:p>
      </dgm:t>
    </dgm:pt>
    <dgm:pt modelId="{D3A5CE88-7E91-438B-9B7C-87CC4C2569BD}" type="parTrans" cxnId="{D99C77A4-01D3-4DAB-9083-14BDDA636106}">
      <dgm:prSet/>
      <dgm:spPr/>
      <dgm:t>
        <a:bodyPr/>
        <a:lstStyle/>
        <a:p>
          <a:endParaRPr lang="en-US"/>
        </a:p>
      </dgm:t>
    </dgm:pt>
    <dgm:pt modelId="{0995B1C2-9476-43A3-8BF5-5E9F2D5FC2FA}" type="sibTrans" cxnId="{D99C77A4-01D3-4DAB-9083-14BDDA636106}">
      <dgm:prSet/>
      <dgm:spPr/>
      <dgm:t>
        <a:bodyPr/>
        <a:lstStyle/>
        <a:p>
          <a:endParaRPr lang="en-US"/>
        </a:p>
      </dgm:t>
    </dgm:pt>
    <dgm:pt modelId="{A656159A-0BAF-4EBF-B86E-2E828A72E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rag_core/answer.py, retrieval helpers, citation fallback (`_make_citations`).</a:t>
          </a:r>
        </a:p>
      </dgm:t>
    </dgm:pt>
    <dgm:pt modelId="{005D37F1-FDDA-4EB3-BBD9-AFE072986BCB}" type="parTrans" cxnId="{002AA53D-D155-467B-8642-C47E67B22948}">
      <dgm:prSet/>
      <dgm:spPr/>
      <dgm:t>
        <a:bodyPr/>
        <a:lstStyle/>
        <a:p>
          <a:endParaRPr lang="en-US"/>
        </a:p>
      </dgm:t>
    </dgm:pt>
    <dgm:pt modelId="{5EB01411-AF1B-41A8-A494-29E552817FA4}" type="sibTrans" cxnId="{002AA53D-D155-467B-8642-C47E67B22948}">
      <dgm:prSet/>
      <dgm:spPr/>
      <dgm:t>
        <a:bodyPr/>
        <a:lstStyle/>
        <a:p>
          <a:endParaRPr lang="en-US"/>
        </a:p>
      </dgm:t>
    </dgm:pt>
    <dgm:pt modelId="{E1D83560-FC07-42A1-9EEE-BC59B81F1F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Next: optional reranker and latency tuning (lower k, caching).</a:t>
          </a:r>
        </a:p>
      </dgm:t>
    </dgm:pt>
    <dgm:pt modelId="{16F64B2E-17D4-4739-AB8D-A6D11D7FF8F6}" type="parTrans" cxnId="{1832C061-987C-40E6-A8D8-390EDC0AB3BE}">
      <dgm:prSet/>
      <dgm:spPr/>
      <dgm:t>
        <a:bodyPr/>
        <a:lstStyle/>
        <a:p>
          <a:endParaRPr lang="en-US"/>
        </a:p>
      </dgm:t>
    </dgm:pt>
    <dgm:pt modelId="{D943E52A-079B-4760-B80D-727FDB729254}" type="sibTrans" cxnId="{1832C061-987C-40E6-A8D8-390EDC0AB3BE}">
      <dgm:prSet/>
      <dgm:spPr/>
      <dgm:t>
        <a:bodyPr/>
        <a:lstStyle/>
        <a:p>
          <a:endParaRPr lang="en-US"/>
        </a:p>
      </dgm:t>
    </dgm:pt>
    <dgm:pt modelId="{7C8FE444-826F-45DA-ADF1-7AB2F0D3F6CA}" type="pres">
      <dgm:prSet presAssocID="{E79657D5-B9AE-436B-B846-6BDC6A761ACD}" presName="root" presStyleCnt="0">
        <dgm:presLayoutVars>
          <dgm:dir/>
          <dgm:resizeHandles val="exact"/>
        </dgm:presLayoutVars>
      </dgm:prSet>
      <dgm:spPr/>
    </dgm:pt>
    <dgm:pt modelId="{CBF20FAE-C8C9-49DE-A6AB-903035366F78}" type="pres">
      <dgm:prSet presAssocID="{9D8BCFCE-5FC0-4C04-8D8E-E54323AF9D3B}" presName="compNode" presStyleCnt="0"/>
      <dgm:spPr/>
    </dgm:pt>
    <dgm:pt modelId="{D6B36585-2471-45B3-AFEA-165023A187FF}" type="pres">
      <dgm:prSet presAssocID="{9D8BCFCE-5FC0-4C04-8D8E-E54323AF9D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uitar"/>
        </a:ext>
      </dgm:extLst>
    </dgm:pt>
    <dgm:pt modelId="{FA44B71D-DFDB-45B7-885D-261C174029BF}" type="pres">
      <dgm:prSet presAssocID="{9D8BCFCE-5FC0-4C04-8D8E-E54323AF9D3B}" presName="iconSpace" presStyleCnt="0"/>
      <dgm:spPr/>
    </dgm:pt>
    <dgm:pt modelId="{8FD4B82D-39D3-4454-BC0E-EAA2F61B22D5}" type="pres">
      <dgm:prSet presAssocID="{9D8BCFCE-5FC0-4C04-8D8E-E54323AF9D3B}" presName="parTx" presStyleLbl="revTx" presStyleIdx="0" presStyleCnt="8">
        <dgm:presLayoutVars>
          <dgm:chMax val="0"/>
          <dgm:chPref val="0"/>
        </dgm:presLayoutVars>
      </dgm:prSet>
      <dgm:spPr/>
    </dgm:pt>
    <dgm:pt modelId="{5651F878-A750-429D-82FB-7DE8E88C76F8}" type="pres">
      <dgm:prSet presAssocID="{9D8BCFCE-5FC0-4C04-8D8E-E54323AF9D3B}" presName="txSpace" presStyleCnt="0"/>
      <dgm:spPr/>
    </dgm:pt>
    <dgm:pt modelId="{4961A850-DE7C-460A-89F5-746471C8F45C}" type="pres">
      <dgm:prSet presAssocID="{9D8BCFCE-5FC0-4C04-8D8E-E54323AF9D3B}" presName="desTx" presStyleLbl="revTx" presStyleIdx="1" presStyleCnt="8">
        <dgm:presLayoutVars/>
      </dgm:prSet>
      <dgm:spPr/>
    </dgm:pt>
    <dgm:pt modelId="{4410A9A8-9817-4541-BB3B-6250EDCBEF5A}" type="pres">
      <dgm:prSet presAssocID="{7DA13AED-1B78-4598-8809-46B7EAA5F387}" presName="sibTrans" presStyleCnt="0"/>
      <dgm:spPr/>
    </dgm:pt>
    <dgm:pt modelId="{10CEFC55-CD86-44B5-94E9-240508A41FB0}" type="pres">
      <dgm:prSet presAssocID="{DD2B6F1C-D3ED-4865-92C3-1DF4848063A5}" presName="compNode" presStyleCnt="0"/>
      <dgm:spPr/>
    </dgm:pt>
    <dgm:pt modelId="{74232AB5-83BA-42D1-8EF4-D6C694765DED}" type="pres">
      <dgm:prSet presAssocID="{DD2B6F1C-D3ED-4865-92C3-1DF4848063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7CBDE3FF-80C7-48A3-A4CC-F9547C9C8424}" type="pres">
      <dgm:prSet presAssocID="{DD2B6F1C-D3ED-4865-92C3-1DF4848063A5}" presName="iconSpace" presStyleCnt="0"/>
      <dgm:spPr/>
    </dgm:pt>
    <dgm:pt modelId="{C7B71287-08A2-49E7-A1E2-AA6F0ADFEF2E}" type="pres">
      <dgm:prSet presAssocID="{DD2B6F1C-D3ED-4865-92C3-1DF4848063A5}" presName="parTx" presStyleLbl="revTx" presStyleIdx="2" presStyleCnt="8">
        <dgm:presLayoutVars>
          <dgm:chMax val="0"/>
          <dgm:chPref val="0"/>
        </dgm:presLayoutVars>
      </dgm:prSet>
      <dgm:spPr/>
    </dgm:pt>
    <dgm:pt modelId="{B3535236-222B-46D9-A12F-0FCBCA909F83}" type="pres">
      <dgm:prSet presAssocID="{DD2B6F1C-D3ED-4865-92C3-1DF4848063A5}" presName="txSpace" presStyleCnt="0"/>
      <dgm:spPr/>
    </dgm:pt>
    <dgm:pt modelId="{03A78677-C361-4194-B2EE-269CF8C2628A}" type="pres">
      <dgm:prSet presAssocID="{DD2B6F1C-D3ED-4865-92C3-1DF4848063A5}" presName="desTx" presStyleLbl="revTx" presStyleIdx="3" presStyleCnt="8">
        <dgm:presLayoutVars/>
      </dgm:prSet>
      <dgm:spPr/>
    </dgm:pt>
    <dgm:pt modelId="{EA4688BD-DA98-4286-9064-66270C364F5D}" type="pres">
      <dgm:prSet presAssocID="{ADE1B551-ECEA-430F-8F48-0503071357A9}" presName="sibTrans" presStyleCnt="0"/>
      <dgm:spPr/>
    </dgm:pt>
    <dgm:pt modelId="{523ACB07-5010-4A41-B7FA-D6E8C83A7DBE}" type="pres">
      <dgm:prSet presAssocID="{89C837EE-38BC-41FA-8119-ABE13920689F}" presName="compNode" presStyleCnt="0"/>
      <dgm:spPr/>
    </dgm:pt>
    <dgm:pt modelId="{88C28E7F-34FA-4CD8-AED9-A2FBB0D21F60}" type="pres">
      <dgm:prSet presAssocID="{89C837EE-38BC-41FA-8119-ABE1392068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4C07898-3694-4F5D-9C0A-044EFFB3197F}" type="pres">
      <dgm:prSet presAssocID="{89C837EE-38BC-41FA-8119-ABE13920689F}" presName="iconSpace" presStyleCnt="0"/>
      <dgm:spPr/>
    </dgm:pt>
    <dgm:pt modelId="{739409F5-F711-4D21-B70B-28F57292B42C}" type="pres">
      <dgm:prSet presAssocID="{89C837EE-38BC-41FA-8119-ABE13920689F}" presName="parTx" presStyleLbl="revTx" presStyleIdx="4" presStyleCnt="8">
        <dgm:presLayoutVars>
          <dgm:chMax val="0"/>
          <dgm:chPref val="0"/>
        </dgm:presLayoutVars>
      </dgm:prSet>
      <dgm:spPr/>
    </dgm:pt>
    <dgm:pt modelId="{844F5995-82CF-4119-9A7C-AB67F11F1DB7}" type="pres">
      <dgm:prSet presAssocID="{89C837EE-38BC-41FA-8119-ABE13920689F}" presName="txSpace" presStyleCnt="0"/>
      <dgm:spPr/>
    </dgm:pt>
    <dgm:pt modelId="{C44DB247-545A-4AEF-8AAA-09BE6C887A4F}" type="pres">
      <dgm:prSet presAssocID="{89C837EE-38BC-41FA-8119-ABE13920689F}" presName="desTx" presStyleLbl="revTx" presStyleIdx="5" presStyleCnt="8">
        <dgm:presLayoutVars/>
      </dgm:prSet>
      <dgm:spPr/>
    </dgm:pt>
    <dgm:pt modelId="{2E327750-7C42-4936-A9E8-C9FF63A45DDD}" type="pres">
      <dgm:prSet presAssocID="{0995B1C2-9476-43A3-8BF5-5E9F2D5FC2FA}" presName="sibTrans" presStyleCnt="0"/>
      <dgm:spPr/>
    </dgm:pt>
    <dgm:pt modelId="{A8B5B9E1-D65E-47E6-A7AD-026EF94E8F79}" type="pres">
      <dgm:prSet presAssocID="{E1D83560-FC07-42A1-9EEE-BC59B81F1FD0}" presName="compNode" presStyleCnt="0"/>
      <dgm:spPr/>
    </dgm:pt>
    <dgm:pt modelId="{B5D34574-2599-4329-82DC-4C7D5C67DE9F}" type="pres">
      <dgm:prSet presAssocID="{E1D83560-FC07-42A1-9EEE-BC59B81F1F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E35F2D2-8435-45E2-B99B-5A477E0F8C85}" type="pres">
      <dgm:prSet presAssocID="{E1D83560-FC07-42A1-9EEE-BC59B81F1FD0}" presName="iconSpace" presStyleCnt="0"/>
      <dgm:spPr/>
    </dgm:pt>
    <dgm:pt modelId="{A443AEDF-D5FD-4A00-BA4F-A9D07741D398}" type="pres">
      <dgm:prSet presAssocID="{E1D83560-FC07-42A1-9EEE-BC59B81F1FD0}" presName="parTx" presStyleLbl="revTx" presStyleIdx="6" presStyleCnt="8">
        <dgm:presLayoutVars>
          <dgm:chMax val="0"/>
          <dgm:chPref val="0"/>
        </dgm:presLayoutVars>
      </dgm:prSet>
      <dgm:spPr/>
    </dgm:pt>
    <dgm:pt modelId="{1507088C-3FD9-49BA-887E-C501D4D0FF43}" type="pres">
      <dgm:prSet presAssocID="{E1D83560-FC07-42A1-9EEE-BC59B81F1FD0}" presName="txSpace" presStyleCnt="0"/>
      <dgm:spPr/>
    </dgm:pt>
    <dgm:pt modelId="{8CB7F7C5-6E64-4C6E-AF7C-39585C2CC0B0}" type="pres">
      <dgm:prSet presAssocID="{E1D83560-FC07-42A1-9EEE-BC59B81F1FD0}" presName="desTx" presStyleLbl="revTx" presStyleIdx="7" presStyleCnt="8">
        <dgm:presLayoutVars/>
      </dgm:prSet>
      <dgm:spPr/>
    </dgm:pt>
  </dgm:ptLst>
  <dgm:cxnLst>
    <dgm:cxn modelId="{4DD7C31E-A3E8-46E1-A8DA-4590F28FFE60}" type="presOf" srcId="{E1D83560-FC07-42A1-9EEE-BC59B81F1FD0}" destId="{A443AEDF-D5FD-4A00-BA4F-A9D07741D398}" srcOrd="0" destOrd="0" presId="urn:microsoft.com/office/officeart/2018/5/layout/CenteredIconLabelDescriptionList"/>
    <dgm:cxn modelId="{002AA53D-D155-467B-8642-C47E67B22948}" srcId="{89C837EE-38BC-41FA-8119-ABE13920689F}" destId="{A656159A-0BAF-4EBF-B86E-2E828A72E73E}" srcOrd="0" destOrd="0" parTransId="{005D37F1-FDDA-4EB3-BBD9-AFE072986BCB}" sibTransId="{5EB01411-AF1B-41A8-A494-29E552817FA4}"/>
    <dgm:cxn modelId="{E001C940-8FC0-4084-953D-5D1A99A76AC7}" type="presOf" srcId="{19213C7F-2439-4D94-883E-4D72C83000E9}" destId="{03A78677-C361-4194-B2EE-269CF8C2628A}" srcOrd="0" destOrd="1" presId="urn:microsoft.com/office/officeart/2018/5/layout/CenteredIconLabelDescriptionList"/>
    <dgm:cxn modelId="{1832C061-987C-40E6-A8D8-390EDC0AB3BE}" srcId="{E79657D5-B9AE-436B-B846-6BDC6A761ACD}" destId="{E1D83560-FC07-42A1-9EEE-BC59B81F1FD0}" srcOrd="3" destOrd="0" parTransId="{16F64B2E-17D4-4739-AB8D-A6D11D7FF8F6}" sibTransId="{D943E52A-079B-4760-B80D-727FDB729254}"/>
    <dgm:cxn modelId="{98FB0266-C55F-4D25-81D5-F2157D705919}" type="presOf" srcId="{E79657D5-B9AE-436B-B846-6BDC6A761ACD}" destId="{7C8FE444-826F-45DA-ADF1-7AB2F0D3F6CA}" srcOrd="0" destOrd="0" presId="urn:microsoft.com/office/officeart/2018/5/layout/CenteredIconLabelDescriptionList"/>
    <dgm:cxn modelId="{4A9DEC4D-08BD-43C3-B385-2DCB029B3461}" srcId="{E79657D5-B9AE-436B-B846-6BDC6A761ACD}" destId="{9D8BCFCE-5FC0-4C04-8D8E-E54323AF9D3B}" srcOrd="0" destOrd="0" parTransId="{785F6FF7-DA15-4FDF-A9E1-5D584B9E2722}" sibTransId="{7DA13AED-1B78-4598-8809-46B7EAA5F387}"/>
    <dgm:cxn modelId="{D72C2F6E-D9B8-4674-989A-63D1151C5E5F}" type="presOf" srcId="{DD2B6F1C-D3ED-4865-92C3-1DF4848063A5}" destId="{C7B71287-08A2-49E7-A1E2-AA6F0ADFEF2E}" srcOrd="0" destOrd="0" presId="urn:microsoft.com/office/officeart/2018/5/layout/CenteredIconLabelDescriptionList"/>
    <dgm:cxn modelId="{048DAA6E-4B24-4AFE-B7BF-DA5651C5C17F}" srcId="{E79657D5-B9AE-436B-B846-6BDC6A761ACD}" destId="{DD2B6F1C-D3ED-4865-92C3-1DF4848063A5}" srcOrd="1" destOrd="0" parTransId="{6822371C-15A9-4D09-A7D3-E1DDEADD6590}" sibTransId="{ADE1B551-ECEA-430F-8F48-0503071357A9}"/>
    <dgm:cxn modelId="{0746BF51-F9BE-4CA5-B1EA-D1CB8B9B04EC}" srcId="{DD2B6F1C-D3ED-4865-92C3-1DF4848063A5}" destId="{27A139E6-05E1-4B5F-B9A7-88A5EEFCD6E2}" srcOrd="0" destOrd="0" parTransId="{F0F98131-D663-4611-BBC1-47445B399DEC}" sibTransId="{850FF411-89DD-4C4C-A7DB-36250B44971E}"/>
    <dgm:cxn modelId="{27548673-BC2E-4246-8092-C77695EFC8BF}" type="presOf" srcId="{A656159A-0BAF-4EBF-B86E-2E828A72E73E}" destId="{C44DB247-545A-4AEF-8AAA-09BE6C887A4F}" srcOrd="0" destOrd="0" presId="urn:microsoft.com/office/officeart/2018/5/layout/CenteredIconLabelDescriptionList"/>
    <dgm:cxn modelId="{39FB0B58-828A-418C-BBD0-82F2ECDC4837}" type="presOf" srcId="{89C837EE-38BC-41FA-8119-ABE13920689F}" destId="{739409F5-F711-4D21-B70B-28F57292B42C}" srcOrd="0" destOrd="0" presId="urn:microsoft.com/office/officeart/2018/5/layout/CenteredIconLabelDescriptionList"/>
    <dgm:cxn modelId="{47242A58-C406-4CD4-8522-4FD0B526AEA9}" type="presOf" srcId="{907C033A-9672-4ABC-BB60-649D0F2DBD05}" destId="{03A78677-C361-4194-B2EE-269CF8C2628A}" srcOrd="0" destOrd="2" presId="urn:microsoft.com/office/officeart/2018/5/layout/CenteredIconLabelDescriptionList"/>
    <dgm:cxn modelId="{75DFD385-86F2-4AB0-9C28-3DC9CD58FF9E}" srcId="{DD2B6F1C-D3ED-4865-92C3-1DF4848063A5}" destId="{19213C7F-2439-4D94-883E-4D72C83000E9}" srcOrd="1" destOrd="0" parTransId="{0354016E-744F-4804-A435-0E2027020A5C}" sibTransId="{B1389762-20DD-4469-ADD1-C88458510BD9}"/>
    <dgm:cxn modelId="{D99C77A4-01D3-4DAB-9083-14BDDA636106}" srcId="{E79657D5-B9AE-436B-B846-6BDC6A761ACD}" destId="{89C837EE-38BC-41FA-8119-ABE13920689F}" srcOrd="2" destOrd="0" parTransId="{D3A5CE88-7E91-438B-9B7C-87CC4C2569BD}" sibTransId="{0995B1C2-9476-43A3-8BF5-5E9F2D5FC2FA}"/>
    <dgm:cxn modelId="{7B1475AD-18F1-4F56-AB0F-A87EB1497520}" type="presOf" srcId="{9D8BCFCE-5FC0-4C04-8D8E-E54323AF9D3B}" destId="{8FD4B82D-39D3-4454-BC0E-EAA2F61B22D5}" srcOrd="0" destOrd="0" presId="urn:microsoft.com/office/officeart/2018/5/layout/CenteredIconLabelDescriptionList"/>
    <dgm:cxn modelId="{F9EB80B5-6911-4857-AD33-88B0006F3893}" srcId="{DD2B6F1C-D3ED-4865-92C3-1DF4848063A5}" destId="{907C033A-9672-4ABC-BB60-649D0F2DBD05}" srcOrd="2" destOrd="0" parTransId="{3A889819-3464-4A07-A5E7-A6A1AED348AA}" sibTransId="{A245E13A-FA1A-438C-8370-D9AB65E7B550}"/>
    <dgm:cxn modelId="{9C9FB9F6-09AD-4B54-81CB-8350A5D6D148}" type="presOf" srcId="{27A139E6-05E1-4B5F-B9A7-88A5EEFCD6E2}" destId="{03A78677-C361-4194-B2EE-269CF8C2628A}" srcOrd="0" destOrd="0" presId="urn:microsoft.com/office/officeart/2018/5/layout/CenteredIconLabelDescriptionList"/>
    <dgm:cxn modelId="{990639A1-5507-430C-AA93-76BE93D4104E}" type="presParOf" srcId="{7C8FE444-826F-45DA-ADF1-7AB2F0D3F6CA}" destId="{CBF20FAE-C8C9-49DE-A6AB-903035366F78}" srcOrd="0" destOrd="0" presId="urn:microsoft.com/office/officeart/2018/5/layout/CenteredIconLabelDescriptionList"/>
    <dgm:cxn modelId="{6130277F-0145-4B6B-A92E-EE3B2A4BFC52}" type="presParOf" srcId="{CBF20FAE-C8C9-49DE-A6AB-903035366F78}" destId="{D6B36585-2471-45B3-AFEA-165023A187FF}" srcOrd="0" destOrd="0" presId="urn:microsoft.com/office/officeart/2018/5/layout/CenteredIconLabelDescriptionList"/>
    <dgm:cxn modelId="{ACD691F4-0D38-436D-A868-9F6024A9E18D}" type="presParOf" srcId="{CBF20FAE-C8C9-49DE-A6AB-903035366F78}" destId="{FA44B71D-DFDB-45B7-885D-261C174029BF}" srcOrd="1" destOrd="0" presId="urn:microsoft.com/office/officeart/2018/5/layout/CenteredIconLabelDescriptionList"/>
    <dgm:cxn modelId="{DDFB33F7-F1D2-45E6-9526-994009CCDCC5}" type="presParOf" srcId="{CBF20FAE-C8C9-49DE-A6AB-903035366F78}" destId="{8FD4B82D-39D3-4454-BC0E-EAA2F61B22D5}" srcOrd="2" destOrd="0" presId="urn:microsoft.com/office/officeart/2018/5/layout/CenteredIconLabelDescriptionList"/>
    <dgm:cxn modelId="{3B29987C-8E2D-4AFE-ADEB-05EDF231B6C9}" type="presParOf" srcId="{CBF20FAE-C8C9-49DE-A6AB-903035366F78}" destId="{5651F878-A750-429D-82FB-7DE8E88C76F8}" srcOrd="3" destOrd="0" presId="urn:microsoft.com/office/officeart/2018/5/layout/CenteredIconLabelDescriptionList"/>
    <dgm:cxn modelId="{1732F885-F765-4DF5-ACA9-4325B2864280}" type="presParOf" srcId="{CBF20FAE-C8C9-49DE-A6AB-903035366F78}" destId="{4961A850-DE7C-460A-89F5-746471C8F45C}" srcOrd="4" destOrd="0" presId="urn:microsoft.com/office/officeart/2018/5/layout/CenteredIconLabelDescriptionList"/>
    <dgm:cxn modelId="{94D8FEB1-A5D5-4B3E-A50F-22FE583F1E83}" type="presParOf" srcId="{7C8FE444-826F-45DA-ADF1-7AB2F0D3F6CA}" destId="{4410A9A8-9817-4541-BB3B-6250EDCBEF5A}" srcOrd="1" destOrd="0" presId="urn:microsoft.com/office/officeart/2018/5/layout/CenteredIconLabelDescriptionList"/>
    <dgm:cxn modelId="{C906B8CD-0C4B-4B6C-94F3-CB2D8A143AB5}" type="presParOf" srcId="{7C8FE444-826F-45DA-ADF1-7AB2F0D3F6CA}" destId="{10CEFC55-CD86-44B5-94E9-240508A41FB0}" srcOrd="2" destOrd="0" presId="urn:microsoft.com/office/officeart/2018/5/layout/CenteredIconLabelDescriptionList"/>
    <dgm:cxn modelId="{3405560B-96DF-4D21-9197-A7EC49D9F4E1}" type="presParOf" srcId="{10CEFC55-CD86-44B5-94E9-240508A41FB0}" destId="{74232AB5-83BA-42D1-8EF4-D6C694765DED}" srcOrd="0" destOrd="0" presId="urn:microsoft.com/office/officeart/2018/5/layout/CenteredIconLabelDescriptionList"/>
    <dgm:cxn modelId="{90F76440-6B8F-4FF9-BDFD-7CFB8A6C2F2B}" type="presParOf" srcId="{10CEFC55-CD86-44B5-94E9-240508A41FB0}" destId="{7CBDE3FF-80C7-48A3-A4CC-F9547C9C8424}" srcOrd="1" destOrd="0" presId="urn:microsoft.com/office/officeart/2018/5/layout/CenteredIconLabelDescriptionList"/>
    <dgm:cxn modelId="{68801910-EE31-4CA7-9960-DF5C0305B582}" type="presParOf" srcId="{10CEFC55-CD86-44B5-94E9-240508A41FB0}" destId="{C7B71287-08A2-49E7-A1E2-AA6F0ADFEF2E}" srcOrd="2" destOrd="0" presId="urn:microsoft.com/office/officeart/2018/5/layout/CenteredIconLabelDescriptionList"/>
    <dgm:cxn modelId="{D0F57390-AD2C-4851-A229-FDE3FB30D181}" type="presParOf" srcId="{10CEFC55-CD86-44B5-94E9-240508A41FB0}" destId="{B3535236-222B-46D9-A12F-0FCBCA909F83}" srcOrd="3" destOrd="0" presId="urn:microsoft.com/office/officeart/2018/5/layout/CenteredIconLabelDescriptionList"/>
    <dgm:cxn modelId="{B23BCF90-C8BC-4873-BEEE-2FE1D394F538}" type="presParOf" srcId="{10CEFC55-CD86-44B5-94E9-240508A41FB0}" destId="{03A78677-C361-4194-B2EE-269CF8C2628A}" srcOrd="4" destOrd="0" presId="urn:microsoft.com/office/officeart/2018/5/layout/CenteredIconLabelDescriptionList"/>
    <dgm:cxn modelId="{7B34879B-96F1-44EC-A7B4-AA91E93AD455}" type="presParOf" srcId="{7C8FE444-826F-45DA-ADF1-7AB2F0D3F6CA}" destId="{EA4688BD-DA98-4286-9064-66270C364F5D}" srcOrd="3" destOrd="0" presId="urn:microsoft.com/office/officeart/2018/5/layout/CenteredIconLabelDescriptionList"/>
    <dgm:cxn modelId="{B82F9122-F9A4-4D9B-B2EC-4988B8010DC1}" type="presParOf" srcId="{7C8FE444-826F-45DA-ADF1-7AB2F0D3F6CA}" destId="{523ACB07-5010-4A41-B7FA-D6E8C83A7DBE}" srcOrd="4" destOrd="0" presId="urn:microsoft.com/office/officeart/2018/5/layout/CenteredIconLabelDescriptionList"/>
    <dgm:cxn modelId="{9C724022-267A-4823-98C7-DFA9208454FF}" type="presParOf" srcId="{523ACB07-5010-4A41-B7FA-D6E8C83A7DBE}" destId="{88C28E7F-34FA-4CD8-AED9-A2FBB0D21F60}" srcOrd="0" destOrd="0" presId="urn:microsoft.com/office/officeart/2018/5/layout/CenteredIconLabelDescriptionList"/>
    <dgm:cxn modelId="{57B8DB6C-B51B-4901-AAE7-D89391BC6EED}" type="presParOf" srcId="{523ACB07-5010-4A41-B7FA-D6E8C83A7DBE}" destId="{E4C07898-3694-4F5D-9C0A-044EFFB3197F}" srcOrd="1" destOrd="0" presId="urn:microsoft.com/office/officeart/2018/5/layout/CenteredIconLabelDescriptionList"/>
    <dgm:cxn modelId="{F3F099C3-8FCE-429B-BF5D-5CC20655A6FE}" type="presParOf" srcId="{523ACB07-5010-4A41-B7FA-D6E8C83A7DBE}" destId="{739409F5-F711-4D21-B70B-28F57292B42C}" srcOrd="2" destOrd="0" presId="urn:microsoft.com/office/officeart/2018/5/layout/CenteredIconLabelDescriptionList"/>
    <dgm:cxn modelId="{BEE87312-0528-4B01-B55D-8B593DE97FD3}" type="presParOf" srcId="{523ACB07-5010-4A41-B7FA-D6E8C83A7DBE}" destId="{844F5995-82CF-4119-9A7C-AB67F11F1DB7}" srcOrd="3" destOrd="0" presId="urn:microsoft.com/office/officeart/2018/5/layout/CenteredIconLabelDescriptionList"/>
    <dgm:cxn modelId="{2C8D43D2-34EA-4EAA-82E2-62EEB6F2410B}" type="presParOf" srcId="{523ACB07-5010-4A41-B7FA-D6E8C83A7DBE}" destId="{C44DB247-545A-4AEF-8AAA-09BE6C887A4F}" srcOrd="4" destOrd="0" presId="urn:microsoft.com/office/officeart/2018/5/layout/CenteredIconLabelDescriptionList"/>
    <dgm:cxn modelId="{76C43067-581E-4B21-ABCB-548902CD6F3E}" type="presParOf" srcId="{7C8FE444-826F-45DA-ADF1-7AB2F0D3F6CA}" destId="{2E327750-7C42-4936-A9E8-C9FF63A45DDD}" srcOrd="5" destOrd="0" presId="urn:microsoft.com/office/officeart/2018/5/layout/CenteredIconLabelDescriptionList"/>
    <dgm:cxn modelId="{C96378D8-26B3-4D75-AF6F-821D4F8A7DF9}" type="presParOf" srcId="{7C8FE444-826F-45DA-ADF1-7AB2F0D3F6CA}" destId="{A8B5B9E1-D65E-47E6-A7AD-026EF94E8F79}" srcOrd="6" destOrd="0" presId="urn:microsoft.com/office/officeart/2018/5/layout/CenteredIconLabelDescriptionList"/>
    <dgm:cxn modelId="{025B6D55-7C72-4BC9-9085-A99C97879EDD}" type="presParOf" srcId="{A8B5B9E1-D65E-47E6-A7AD-026EF94E8F79}" destId="{B5D34574-2599-4329-82DC-4C7D5C67DE9F}" srcOrd="0" destOrd="0" presId="urn:microsoft.com/office/officeart/2018/5/layout/CenteredIconLabelDescriptionList"/>
    <dgm:cxn modelId="{1F7D957E-69C9-4C5A-BA49-BDF747A4792B}" type="presParOf" srcId="{A8B5B9E1-D65E-47E6-A7AD-026EF94E8F79}" destId="{3E35F2D2-8435-45E2-B99B-5A477E0F8C85}" srcOrd="1" destOrd="0" presId="urn:microsoft.com/office/officeart/2018/5/layout/CenteredIconLabelDescriptionList"/>
    <dgm:cxn modelId="{0A2E3040-946F-4EDC-ACA1-17C3B3FE9FF8}" type="presParOf" srcId="{A8B5B9E1-D65E-47E6-A7AD-026EF94E8F79}" destId="{A443AEDF-D5FD-4A00-BA4F-A9D07741D398}" srcOrd="2" destOrd="0" presId="urn:microsoft.com/office/officeart/2018/5/layout/CenteredIconLabelDescriptionList"/>
    <dgm:cxn modelId="{BEC7BFF0-3A0D-4E73-8948-7423AB912767}" type="presParOf" srcId="{A8B5B9E1-D65E-47E6-A7AD-026EF94E8F79}" destId="{1507088C-3FD9-49BA-887E-C501D4D0FF43}" srcOrd="3" destOrd="0" presId="urn:microsoft.com/office/officeart/2018/5/layout/CenteredIconLabelDescriptionList"/>
    <dgm:cxn modelId="{0EC8E0C9-0343-4755-8472-80BE097FC1C9}" type="presParOf" srcId="{A8B5B9E1-D65E-47E6-A7AD-026EF94E8F79}" destId="{8CB7F7C5-6E64-4C6E-AF7C-39585C2CC0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2081E5-9DDF-44C1-AED9-3C5FB7082BC9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DE3AB4-24D8-43CE-BC71-36FDA75371CD}">
      <dgm:prSet/>
      <dgm:spPr/>
      <dgm:t>
        <a:bodyPr/>
        <a:lstStyle/>
        <a:p>
          <a:pPr>
            <a:defRPr b="1"/>
          </a:pPr>
          <a:r>
            <a:rPr lang="en-US"/>
            <a:t>Owner: Vision &amp; OCR (Image→Text).</a:t>
          </a:r>
        </a:p>
      </dgm:t>
    </dgm:pt>
    <dgm:pt modelId="{5DA2210B-BFC3-4781-BEEB-CAF51A44D13D}" type="parTrans" cxnId="{083E7C80-E18B-4FCC-8212-771199DA668C}">
      <dgm:prSet/>
      <dgm:spPr/>
      <dgm:t>
        <a:bodyPr/>
        <a:lstStyle/>
        <a:p>
          <a:endParaRPr lang="en-US"/>
        </a:p>
      </dgm:t>
    </dgm:pt>
    <dgm:pt modelId="{7415FBCE-E019-493A-82B8-1AC287754F21}" type="sibTrans" cxnId="{083E7C80-E18B-4FCC-8212-771199DA668C}">
      <dgm:prSet/>
      <dgm:spPr/>
      <dgm:t>
        <a:bodyPr/>
        <a:lstStyle/>
        <a:p>
          <a:endParaRPr lang="en-US"/>
        </a:p>
      </dgm:t>
    </dgm:pt>
    <dgm:pt modelId="{DF5D3CF8-CE5B-4767-8CE8-1E2B0E7D019A}">
      <dgm:prSet/>
      <dgm:spPr/>
      <dgm:t>
        <a:bodyPr/>
        <a:lstStyle/>
        <a:p>
          <a:pPr>
            <a:defRPr b="1"/>
          </a:pPr>
          <a:r>
            <a:rPr lang="en-US"/>
            <a:t>This week:</a:t>
          </a:r>
        </a:p>
      </dgm:t>
    </dgm:pt>
    <dgm:pt modelId="{F3C413A8-458D-4232-9533-F8C5281307A4}" type="parTrans" cxnId="{D7B2B3FA-6F3F-4CAC-A177-9711526935D0}">
      <dgm:prSet/>
      <dgm:spPr/>
      <dgm:t>
        <a:bodyPr/>
        <a:lstStyle/>
        <a:p>
          <a:endParaRPr lang="en-US"/>
        </a:p>
      </dgm:t>
    </dgm:pt>
    <dgm:pt modelId="{A9A7321F-1464-4525-A7AC-E69E657DBC65}" type="sibTrans" cxnId="{D7B2B3FA-6F3F-4CAC-A177-9711526935D0}">
      <dgm:prSet/>
      <dgm:spPr/>
      <dgm:t>
        <a:bodyPr/>
        <a:lstStyle/>
        <a:p>
          <a:endParaRPr lang="en-US"/>
        </a:p>
      </dgm:t>
    </dgm:pt>
    <dgm:pt modelId="{58B5976A-E90E-4C62-8D08-A1740D93A222}">
      <dgm:prSet/>
      <dgm:spPr/>
      <dgm:t>
        <a:bodyPr/>
        <a:lstStyle/>
        <a:p>
          <a:r>
            <a:rPr lang="en-US"/>
            <a:t>Prepared page image manifest and figure crop stubs per manual.</a:t>
          </a:r>
        </a:p>
      </dgm:t>
    </dgm:pt>
    <dgm:pt modelId="{7F766DC5-3D71-4C7B-A282-5E36830143CD}" type="parTrans" cxnId="{3D871BB6-8D87-4145-A492-89A0679570B3}">
      <dgm:prSet/>
      <dgm:spPr/>
      <dgm:t>
        <a:bodyPr/>
        <a:lstStyle/>
        <a:p>
          <a:endParaRPr lang="en-US"/>
        </a:p>
      </dgm:t>
    </dgm:pt>
    <dgm:pt modelId="{BDDF05B7-AEE7-42CD-B94B-13BB64648BC2}" type="sibTrans" cxnId="{3D871BB6-8D87-4145-A492-89A0679570B3}">
      <dgm:prSet/>
      <dgm:spPr/>
      <dgm:t>
        <a:bodyPr/>
        <a:lstStyle/>
        <a:p>
          <a:endParaRPr lang="en-US"/>
        </a:p>
      </dgm:t>
    </dgm:pt>
    <dgm:pt modelId="{4A8E0AD7-C295-4309-A25C-CA6F886233B7}">
      <dgm:prSet/>
      <dgm:spPr/>
      <dgm:t>
        <a:bodyPr/>
        <a:lstStyle/>
        <a:p>
          <a:r>
            <a:rPr lang="en-US"/>
            <a:t>Prototype OCR pipeline (PaddleOCR/Tesseract) for labels/torque tables.</a:t>
          </a:r>
        </a:p>
      </dgm:t>
    </dgm:pt>
    <dgm:pt modelId="{2FD3DCCE-22B6-4BDA-BCCA-5BC4AFDDBD35}" type="parTrans" cxnId="{592A77B6-4B0B-4EEF-BA97-938BB0D93161}">
      <dgm:prSet/>
      <dgm:spPr/>
      <dgm:t>
        <a:bodyPr/>
        <a:lstStyle/>
        <a:p>
          <a:endParaRPr lang="en-US"/>
        </a:p>
      </dgm:t>
    </dgm:pt>
    <dgm:pt modelId="{474B8DF8-5625-4231-82AE-9FA4016BCC06}" type="sibTrans" cxnId="{592A77B6-4B0B-4EEF-BA97-938BB0D93161}">
      <dgm:prSet/>
      <dgm:spPr/>
      <dgm:t>
        <a:bodyPr/>
        <a:lstStyle/>
        <a:p>
          <a:endParaRPr lang="en-US"/>
        </a:p>
      </dgm:t>
    </dgm:pt>
    <dgm:pt modelId="{210487CB-96DA-4BF0-B330-54931B8F6F7D}">
      <dgm:prSet/>
      <dgm:spPr/>
      <dgm:t>
        <a:bodyPr/>
        <a:lstStyle/>
        <a:p>
          <a:r>
            <a:rPr lang="en-US"/>
            <a:t>Planned VLM adapter (Qwen2-VL/LLaVA) for diagram Q&amp;A.</a:t>
          </a:r>
        </a:p>
      </dgm:t>
    </dgm:pt>
    <dgm:pt modelId="{72975A02-C376-4028-949F-CAE8948FF9D8}" type="parTrans" cxnId="{0BDCE847-B764-4BBE-BD68-EB6AEB259371}">
      <dgm:prSet/>
      <dgm:spPr/>
      <dgm:t>
        <a:bodyPr/>
        <a:lstStyle/>
        <a:p>
          <a:endParaRPr lang="en-US"/>
        </a:p>
      </dgm:t>
    </dgm:pt>
    <dgm:pt modelId="{B6ECF326-C421-45DE-B50F-0A9B19AE0A95}" type="sibTrans" cxnId="{0BDCE847-B764-4BBE-BD68-EB6AEB259371}">
      <dgm:prSet/>
      <dgm:spPr/>
      <dgm:t>
        <a:bodyPr/>
        <a:lstStyle/>
        <a:p>
          <a:endParaRPr lang="en-US"/>
        </a:p>
      </dgm:t>
    </dgm:pt>
    <dgm:pt modelId="{4B09CF3D-2CC3-4E50-B597-A687A0DDD292}">
      <dgm:prSet/>
      <dgm:spPr/>
      <dgm:t>
        <a:bodyPr/>
        <a:lstStyle/>
        <a:p>
          <a:pPr>
            <a:defRPr b="1"/>
          </a:pPr>
          <a:r>
            <a:rPr lang="en-US"/>
            <a:t>Code highlights:</a:t>
          </a:r>
        </a:p>
      </dgm:t>
    </dgm:pt>
    <dgm:pt modelId="{007D7F32-8C46-4AD3-98CD-C9F743996181}" type="parTrans" cxnId="{877222E4-7294-4BB6-86F0-4E60C4DBC5C3}">
      <dgm:prSet/>
      <dgm:spPr/>
      <dgm:t>
        <a:bodyPr/>
        <a:lstStyle/>
        <a:p>
          <a:endParaRPr lang="en-US"/>
        </a:p>
      </dgm:t>
    </dgm:pt>
    <dgm:pt modelId="{6396CC95-C722-4BC9-ABFB-DE8DEA74AE1E}" type="sibTrans" cxnId="{877222E4-7294-4BB6-86F0-4E60C4DBC5C3}">
      <dgm:prSet/>
      <dgm:spPr/>
      <dgm:t>
        <a:bodyPr/>
        <a:lstStyle/>
        <a:p>
          <a:endParaRPr lang="en-US"/>
        </a:p>
      </dgm:t>
    </dgm:pt>
    <dgm:pt modelId="{3F0AC56D-4AE6-47D4-B93E-A689CBD84ECE}">
      <dgm:prSet/>
      <dgm:spPr/>
      <dgm:t>
        <a:bodyPr/>
        <a:lstStyle/>
        <a:p>
          <a:r>
            <a:rPr lang="en-US"/>
            <a:t>vision/ocr.py (draft), vision/vlm.py (interface), image→text response schema.</a:t>
          </a:r>
        </a:p>
      </dgm:t>
    </dgm:pt>
    <dgm:pt modelId="{556B40F6-BC6A-4293-94A0-A1058F41EDCA}" type="parTrans" cxnId="{67267729-0089-4618-A810-FDF614056E54}">
      <dgm:prSet/>
      <dgm:spPr/>
      <dgm:t>
        <a:bodyPr/>
        <a:lstStyle/>
        <a:p>
          <a:endParaRPr lang="en-US"/>
        </a:p>
      </dgm:t>
    </dgm:pt>
    <dgm:pt modelId="{A24DAE02-467C-4A14-87FD-5417E0A04E74}" type="sibTrans" cxnId="{67267729-0089-4618-A810-FDF614056E54}">
      <dgm:prSet/>
      <dgm:spPr/>
      <dgm:t>
        <a:bodyPr/>
        <a:lstStyle/>
        <a:p>
          <a:endParaRPr lang="en-US"/>
        </a:p>
      </dgm:t>
    </dgm:pt>
    <dgm:pt modelId="{DEA5637E-8AE0-4A83-9E27-5317EC39B7B7}">
      <dgm:prSet/>
      <dgm:spPr/>
      <dgm:t>
        <a:bodyPr/>
        <a:lstStyle/>
        <a:p>
          <a:pPr>
            <a:defRPr b="1"/>
          </a:pPr>
          <a:r>
            <a:rPr lang="en-US"/>
            <a:t>Next: wire OCR captions into index; VLM MVP for diagram interpretation.</a:t>
          </a:r>
        </a:p>
      </dgm:t>
    </dgm:pt>
    <dgm:pt modelId="{DE3F2507-09B1-4A7C-B860-862F51A3939D}" type="parTrans" cxnId="{FB2C3E97-4D0E-4034-82C3-F8E34D895FA0}">
      <dgm:prSet/>
      <dgm:spPr/>
      <dgm:t>
        <a:bodyPr/>
        <a:lstStyle/>
        <a:p>
          <a:endParaRPr lang="en-US"/>
        </a:p>
      </dgm:t>
    </dgm:pt>
    <dgm:pt modelId="{D81F6069-A8FD-44E1-8D9C-9583EF5EBF2E}" type="sibTrans" cxnId="{FB2C3E97-4D0E-4034-82C3-F8E34D895FA0}">
      <dgm:prSet/>
      <dgm:spPr/>
      <dgm:t>
        <a:bodyPr/>
        <a:lstStyle/>
        <a:p>
          <a:endParaRPr lang="en-US"/>
        </a:p>
      </dgm:t>
    </dgm:pt>
    <dgm:pt modelId="{4F854B70-2E51-4418-8CBA-A935EEF1D4EB}" type="pres">
      <dgm:prSet presAssocID="{2F2081E5-9DDF-44C1-AED9-3C5FB7082BC9}" presName="linear" presStyleCnt="0">
        <dgm:presLayoutVars>
          <dgm:animLvl val="lvl"/>
          <dgm:resizeHandles val="exact"/>
        </dgm:presLayoutVars>
      </dgm:prSet>
      <dgm:spPr/>
    </dgm:pt>
    <dgm:pt modelId="{2EC05C9E-B1FA-43E5-8FAE-2BBDF76FDC4C}" type="pres">
      <dgm:prSet presAssocID="{97DE3AB4-24D8-43CE-BC71-36FDA75371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716C70-28A8-4E31-8947-F11FD31B7EC8}" type="pres">
      <dgm:prSet presAssocID="{7415FBCE-E019-493A-82B8-1AC287754F21}" presName="spacer" presStyleCnt="0"/>
      <dgm:spPr/>
    </dgm:pt>
    <dgm:pt modelId="{2A7445E1-A836-4A97-9CAB-61528681E4B3}" type="pres">
      <dgm:prSet presAssocID="{DF5D3CF8-CE5B-4767-8CE8-1E2B0E7D01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5ED677-91F2-4E0F-A5FE-32193C43B8BB}" type="pres">
      <dgm:prSet presAssocID="{DF5D3CF8-CE5B-4767-8CE8-1E2B0E7D019A}" presName="childText" presStyleLbl="revTx" presStyleIdx="0" presStyleCnt="2">
        <dgm:presLayoutVars>
          <dgm:bulletEnabled val="1"/>
        </dgm:presLayoutVars>
      </dgm:prSet>
      <dgm:spPr/>
    </dgm:pt>
    <dgm:pt modelId="{EC638852-E0B5-497E-9AAE-D2A514535BFF}" type="pres">
      <dgm:prSet presAssocID="{4B09CF3D-2CC3-4E50-B597-A687A0DDD2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A61E57C-A2FA-47FC-B0B4-0F3CB837B8FD}" type="pres">
      <dgm:prSet presAssocID="{4B09CF3D-2CC3-4E50-B597-A687A0DDD292}" presName="childText" presStyleLbl="revTx" presStyleIdx="1" presStyleCnt="2">
        <dgm:presLayoutVars>
          <dgm:bulletEnabled val="1"/>
        </dgm:presLayoutVars>
      </dgm:prSet>
      <dgm:spPr/>
    </dgm:pt>
    <dgm:pt modelId="{F103A60A-6477-40EF-952F-F6EB1AE08555}" type="pres">
      <dgm:prSet presAssocID="{DEA5637E-8AE0-4A83-9E27-5317EC39B7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207F0C-29A5-4B6B-9D5A-F99DE1E9EAAC}" type="presOf" srcId="{4B09CF3D-2CC3-4E50-B597-A687A0DDD292}" destId="{EC638852-E0B5-497E-9AAE-D2A514535BFF}" srcOrd="0" destOrd="0" presId="urn:microsoft.com/office/officeart/2005/8/layout/vList2"/>
    <dgm:cxn modelId="{1A880410-9D14-4E32-8C48-4165EB2BAEA9}" type="presOf" srcId="{97DE3AB4-24D8-43CE-BC71-36FDA75371CD}" destId="{2EC05C9E-B1FA-43E5-8FAE-2BBDF76FDC4C}" srcOrd="0" destOrd="0" presId="urn:microsoft.com/office/officeart/2005/8/layout/vList2"/>
    <dgm:cxn modelId="{CC498D1C-981F-4CB8-AD6D-FC3E4D98D7C2}" type="presOf" srcId="{DF5D3CF8-CE5B-4767-8CE8-1E2B0E7D019A}" destId="{2A7445E1-A836-4A97-9CAB-61528681E4B3}" srcOrd="0" destOrd="0" presId="urn:microsoft.com/office/officeart/2005/8/layout/vList2"/>
    <dgm:cxn modelId="{0463CC27-C006-4A57-83A6-92D3A4A05675}" type="presOf" srcId="{58B5976A-E90E-4C62-8D08-A1740D93A222}" destId="{425ED677-91F2-4E0F-A5FE-32193C43B8BB}" srcOrd="0" destOrd="0" presId="urn:microsoft.com/office/officeart/2005/8/layout/vList2"/>
    <dgm:cxn modelId="{67267729-0089-4618-A810-FDF614056E54}" srcId="{4B09CF3D-2CC3-4E50-B597-A687A0DDD292}" destId="{3F0AC56D-4AE6-47D4-B93E-A689CBD84ECE}" srcOrd="0" destOrd="0" parTransId="{556B40F6-BC6A-4293-94A0-A1058F41EDCA}" sibTransId="{A24DAE02-467C-4A14-87FD-5417E0A04E74}"/>
    <dgm:cxn modelId="{0BDCE847-B764-4BBE-BD68-EB6AEB259371}" srcId="{DF5D3CF8-CE5B-4767-8CE8-1E2B0E7D019A}" destId="{210487CB-96DA-4BF0-B330-54931B8F6F7D}" srcOrd="2" destOrd="0" parTransId="{72975A02-C376-4028-949F-CAE8948FF9D8}" sibTransId="{B6ECF326-C421-45DE-B50F-0A9B19AE0A95}"/>
    <dgm:cxn modelId="{5A2A6D56-110F-49C3-AF61-8A0331B0DCC6}" type="presOf" srcId="{DEA5637E-8AE0-4A83-9E27-5317EC39B7B7}" destId="{F103A60A-6477-40EF-952F-F6EB1AE08555}" srcOrd="0" destOrd="0" presId="urn:microsoft.com/office/officeart/2005/8/layout/vList2"/>
    <dgm:cxn modelId="{083E7C80-E18B-4FCC-8212-771199DA668C}" srcId="{2F2081E5-9DDF-44C1-AED9-3C5FB7082BC9}" destId="{97DE3AB4-24D8-43CE-BC71-36FDA75371CD}" srcOrd="0" destOrd="0" parTransId="{5DA2210B-BFC3-4781-BEEB-CAF51A44D13D}" sibTransId="{7415FBCE-E019-493A-82B8-1AC287754F21}"/>
    <dgm:cxn modelId="{FB2C3E97-4D0E-4034-82C3-F8E34D895FA0}" srcId="{2F2081E5-9DDF-44C1-AED9-3C5FB7082BC9}" destId="{DEA5637E-8AE0-4A83-9E27-5317EC39B7B7}" srcOrd="3" destOrd="0" parTransId="{DE3F2507-09B1-4A7C-B860-862F51A3939D}" sibTransId="{D81F6069-A8FD-44E1-8D9C-9583EF5EBF2E}"/>
    <dgm:cxn modelId="{3D871BB6-8D87-4145-A492-89A0679570B3}" srcId="{DF5D3CF8-CE5B-4767-8CE8-1E2B0E7D019A}" destId="{58B5976A-E90E-4C62-8D08-A1740D93A222}" srcOrd="0" destOrd="0" parTransId="{7F766DC5-3D71-4C7B-A282-5E36830143CD}" sibTransId="{BDDF05B7-AEE7-42CD-B94B-13BB64648BC2}"/>
    <dgm:cxn modelId="{592A77B6-4B0B-4EEF-BA97-938BB0D93161}" srcId="{DF5D3CF8-CE5B-4767-8CE8-1E2B0E7D019A}" destId="{4A8E0AD7-C295-4309-A25C-CA6F886233B7}" srcOrd="1" destOrd="0" parTransId="{2FD3DCCE-22B6-4BDA-BCCA-5BC4AFDDBD35}" sibTransId="{474B8DF8-5625-4231-82AE-9FA4016BCC06}"/>
    <dgm:cxn modelId="{BD7D89B9-C6F9-4C31-844D-31E5F0F68A62}" type="presOf" srcId="{210487CB-96DA-4BF0-B330-54931B8F6F7D}" destId="{425ED677-91F2-4E0F-A5FE-32193C43B8BB}" srcOrd="0" destOrd="2" presId="urn:microsoft.com/office/officeart/2005/8/layout/vList2"/>
    <dgm:cxn modelId="{EEC06FC7-521B-4677-8CEC-AED8A596DB1F}" type="presOf" srcId="{4A8E0AD7-C295-4309-A25C-CA6F886233B7}" destId="{425ED677-91F2-4E0F-A5FE-32193C43B8BB}" srcOrd="0" destOrd="1" presId="urn:microsoft.com/office/officeart/2005/8/layout/vList2"/>
    <dgm:cxn modelId="{E9E078DA-8344-473B-84BC-488BDAE35E8D}" type="presOf" srcId="{3F0AC56D-4AE6-47D4-B93E-A689CBD84ECE}" destId="{CA61E57C-A2FA-47FC-B0B4-0F3CB837B8FD}" srcOrd="0" destOrd="0" presId="urn:microsoft.com/office/officeart/2005/8/layout/vList2"/>
    <dgm:cxn modelId="{877222E4-7294-4BB6-86F0-4E60C4DBC5C3}" srcId="{2F2081E5-9DDF-44C1-AED9-3C5FB7082BC9}" destId="{4B09CF3D-2CC3-4E50-B597-A687A0DDD292}" srcOrd="2" destOrd="0" parTransId="{007D7F32-8C46-4AD3-98CD-C9F743996181}" sibTransId="{6396CC95-C722-4BC9-ABFB-DE8DEA74AE1E}"/>
    <dgm:cxn modelId="{43E7B4EA-36ED-4797-B3D1-BCF0D13E3354}" type="presOf" srcId="{2F2081E5-9DDF-44C1-AED9-3C5FB7082BC9}" destId="{4F854B70-2E51-4418-8CBA-A935EEF1D4EB}" srcOrd="0" destOrd="0" presId="urn:microsoft.com/office/officeart/2005/8/layout/vList2"/>
    <dgm:cxn modelId="{D7B2B3FA-6F3F-4CAC-A177-9711526935D0}" srcId="{2F2081E5-9DDF-44C1-AED9-3C5FB7082BC9}" destId="{DF5D3CF8-CE5B-4767-8CE8-1E2B0E7D019A}" srcOrd="1" destOrd="0" parTransId="{F3C413A8-458D-4232-9533-F8C5281307A4}" sibTransId="{A9A7321F-1464-4525-A7AC-E69E657DBC65}"/>
    <dgm:cxn modelId="{BB06A0D9-5BE7-4005-855F-CCDDE367A13A}" type="presParOf" srcId="{4F854B70-2E51-4418-8CBA-A935EEF1D4EB}" destId="{2EC05C9E-B1FA-43E5-8FAE-2BBDF76FDC4C}" srcOrd="0" destOrd="0" presId="urn:microsoft.com/office/officeart/2005/8/layout/vList2"/>
    <dgm:cxn modelId="{A4DCC6F5-5726-4E2F-94C8-1FDF92348624}" type="presParOf" srcId="{4F854B70-2E51-4418-8CBA-A935EEF1D4EB}" destId="{AA716C70-28A8-4E31-8947-F11FD31B7EC8}" srcOrd="1" destOrd="0" presId="urn:microsoft.com/office/officeart/2005/8/layout/vList2"/>
    <dgm:cxn modelId="{207E591B-BEDA-4B4A-9E6B-459D355B637E}" type="presParOf" srcId="{4F854B70-2E51-4418-8CBA-A935EEF1D4EB}" destId="{2A7445E1-A836-4A97-9CAB-61528681E4B3}" srcOrd="2" destOrd="0" presId="urn:microsoft.com/office/officeart/2005/8/layout/vList2"/>
    <dgm:cxn modelId="{1249C3B6-D18B-446B-8120-854F8C659B7D}" type="presParOf" srcId="{4F854B70-2E51-4418-8CBA-A935EEF1D4EB}" destId="{425ED677-91F2-4E0F-A5FE-32193C43B8BB}" srcOrd="3" destOrd="0" presId="urn:microsoft.com/office/officeart/2005/8/layout/vList2"/>
    <dgm:cxn modelId="{F153CE17-4E02-451B-A2EB-90742CF0655D}" type="presParOf" srcId="{4F854B70-2E51-4418-8CBA-A935EEF1D4EB}" destId="{EC638852-E0B5-497E-9AAE-D2A514535BFF}" srcOrd="4" destOrd="0" presId="urn:microsoft.com/office/officeart/2005/8/layout/vList2"/>
    <dgm:cxn modelId="{6DF1E68E-8243-447E-8A00-0FF151D41465}" type="presParOf" srcId="{4F854B70-2E51-4418-8CBA-A935EEF1D4EB}" destId="{CA61E57C-A2FA-47FC-B0B4-0F3CB837B8FD}" srcOrd="5" destOrd="0" presId="urn:microsoft.com/office/officeart/2005/8/layout/vList2"/>
    <dgm:cxn modelId="{16760A5A-6A2A-45F3-BC10-33833FB35B76}" type="presParOf" srcId="{4F854B70-2E51-4418-8CBA-A935EEF1D4EB}" destId="{F103A60A-6477-40EF-952F-F6EB1AE085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D532-A382-4EFA-8AE6-F9787B8BECB9}">
      <dsp:nvSpPr>
        <dsp:cNvPr id="0" name=""/>
        <dsp:cNvSpPr/>
      </dsp:nvSpPr>
      <dsp:spPr>
        <a:xfrm>
          <a:off x="567558" y="435679"/>
          <a:ext cx="609820" cy="609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4FE3C-45A5-4B53-82E3-E4057B792192}">
      <dsp:nvSpPr>
        <dsp:cNvPr id="0" name=""/>
        <dsp:cNvSpPr/>
      </dsp:nvSpPr>
      <dsp:spPr>
        <a:xfrm>
          <a:off x="1297" y="1195190"/>
          <a:ext cx="1742343" cy="87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Owner: Data &amp; Ingestion / Indexing (all manuals).</a:t>
          </a:r>
        </a:p>
      </dsp:txBody>
      <dsp:txXfrm>
        <a:off x="1297" y="1195190"/>
        <a:ext cx="1742343" cy="870959"/>
      </dsp:txXfrm>
    </dsp:sp>
    <dsp:sp modelId="{640F465E-6D0D-4DCD-8CE7-95D5DFFA4039}">
      <dsp:nvSpPr>
        <dsp:cNvPr id="0" name=""/>
        <dsp:cNvSpPr/>
      </dsp:nvSpPr>
      <dsp:spPr>
        <a:xfrm>
          <a:off x="1297" y="2135773"/>
          <a:ext cx="1742343" cy="178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93CBB-AB61-492D-BBB5-97B3D12F8876}">
      <dsp:nvSpPr>
        <dsp:cNvPr id="0" name=""/>
        <dsp:cNvSpPr/>
      </dsp:nvSpPr>
      <dsp:spPr>
        <a:xfrm>
          <a:off x="2614812" y="314960"/>
          <a:ext cx="609820" cy="609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D759F-A4FD-494D-9D2E-5550B6806555}">
      <dsp:nvSpPr>
        <dsp:cNvPr id="0" name=""/>
        <dsp:cNvSpPr/>
      </dsp:nvSpPr>
      <dsp:spPr>
        <a:xfrm>
          <a:off x="2048551" y="1084853"/>
          <a:ext cx="1742343" cy="87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week:</a:t>
          </a:r>
        </a:p>
      </dsp:txBody>
      <dsp:txXfrm>
        <a:off x="2048551" y="1084853"/>
        <a:ext cx="1742343" cy="870959"/>
      </dsp:txXfrm>
    </dsp:sp>
    <dsp:sp modelId="{59C3215D-F53B-4629-AEF5-8C38A317A52C}">
      <dsp:nvSpPr>
        <dsp:cNvPr id="0" name=""/>
        <dsp:cNvSpPr/>
      </dsp:nvSpPr>
      <dsp:spPr>
        <a:xfrm>
          <a:off x="2048551" y="2030265"/>
          <a:ext cx="1742343" cy="200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Converted PDFs to text (PyMuPDF/pdfminer) and rendered page images (300 dpi).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Chunked text (≈900–1200 chars, 150–200 overlap) with {make, model, year, section, page}.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Built FAISS index and TF-IDF fallback; verified metadata coverage.</a:t>
          </a:r>
        </a:p>
      </dsp:txBody>
      <dsp:txXfrm>
        <a:off x="2048551" y="2030265"/>
        <a:ext cx="1742343" cy="2007317"/>
      </dsp:txXfrm>
    </dsp:sp>
    <dsp:sp modelId="{605A0774-0FC2-46EC-80EF-DCEA89F99C3E}">
      <dsp:nvSpPr>
        <dsp:cNvPr id="0" name=""/>
        <dsp:cNvSpPr/>
      </dsp:nvSpPr>
      <dsp:spPr>
        <a:xfrm>
          <a:off x="4662066" y="314960"/>
          <a:ext cx="609820" cy="609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23D21-A483-4DFF-A71E-3A6FE6C48F8C}">
      <dsp:nvSpPr>
        <dsp:cNvPr id="0" name=""/>
        <dsp:cNvSpPr/>
      </dsp:nvSpPr>
      <dsp:spPr>
        <a:xfrm>
          <a:off x="4095805" y="1084853"/>
          <a:ext cx="1742343" cy="87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Code highlights:</a:t>
          </a:r>
        </a:p>
      </dsp:txBody>
      <dsp:txXfrm>
        <a:off x="4095805" y="1084853"/>
        <a:ext cx="1742343" cy="870959"/>
      </dsp:txXfrm>
    </dsp:sp>
    <dsp:sp modelId="{8FB4B3DD-7329-404C-8E6A-0971D042B43A}">
      <dsp:nvSpPr>
        <dsp:cNvPr id="0" name=""/>
        <dsp:cNvSpPr/>
      </dsp:nvSpPr>
      <dsp:spPr>
        <a:xfrm>
          <a:off x="4095805" y="2030265"/>
          <a:ext cx="1742343" cy="200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ingest pipeline, index builders, metadata schema; saved indices for each manual.</a:t>
          </a:r>
        </a:p>
      </dsp:txBody>
      <dsp:txXfrm>
        <a:off x="4095805" y="2030265"/>
        <a:ext cx="1742343" cy="2007317"/>
      </dsp:txXfrm>
    </dsp:sp>
    <dsp:sp modelId="{812BCBB3-2C3D-44AB-BC22-96452D4777A3}">
      <dsp:nvSpPr>
        <dsp:cNvPr id="0" name=""/>
        <dsp:cNvSpPr/>
      </dsp:nvSpPr>
      <dsp:spPr>
        <a:xfrm>
          <a:off x="6709320" y="314960"/>
          <a:ext cx="609820" cy="609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7FE44-F38F-4EEB-A555-1E6B859DDEF6}">
      <dsp:nvSpPr>
        <dsp:cNvPr id="0" name=""/>
        <dsp:cNvSpPr/>
      </dsp:nvSpPr>
      <dsp:spPr>
        <a:xfrm>
          <a:off x="6143058" y="1084853"/>
          <a:ext cx="1742343" cy="870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Next: TOC/section normalization across manuals; speed optimizations.</a:t>
          </a:r>
        </a:p>
      </dsp:txBody>
      <dsp:txXfrm>
        <a:off x="6143058" y="1084853"/>
        <a:ext cx="1742343" cy="870959"/>
      </dsp:txXfrm>
    </dsp:sp>
    <dsp:sp modelId="{FCA78420-5ADC-4D96-9BB9-E8A516B75563}">
      <dsp:nvSpPr>
        <dsp:cNvPr id="0" name=""/>
        <dsp:cNvSpPr/>
      </dsp:nvSpPr>
      <dsp:spPr>
        <a:xfrm>
          <a:off x="6143058" y="2030265"/>
          <a:ext cx="1742343" cy="200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36585-2471-45B3-AFEA-165023A187FF}">
      <dsp:nvSpPr>
        <dsp:cNvPr id="0" name=""/>
        <dsp:cNvSpPr/>
      </dsp:nvSpPr>
      <dsp:spPr>
        <a:xfrm>
          <a:off x="567558" y="587579"/>
          <a:ext cx="609820" cy="609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4B82D-39D3-4454-BC0E-EAA2F61B22D5}">
      <dsp:nvSpPr>
        <dsp:cNvPr id="0" name=""/>
        <dsp:cNvSpPr/>
      </dsp:nvSpPr>
      <dsp:spPr>
        <a:xfrm>
          <a:off x="1297" y="1333975"/>
          <a:ext cx="1742343" cy="65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Owner: Retrieval Orchestration &amp; RAG (Text→Text).</a:t>
          </a:r>
        </a:p>
      </dsp:txBody>
      <dsp:txXfrm>
        <a:off x="1297" y="1333975"/>
        <a:ext cx="1742343" cy="653378"/>
      </dsp:txXfrm>
    </dsp:sp>
    <dsp:sp modelId="{4961A850-DE7C-460A-89F5-746471C8F45C}">
      <dsp:nvSpPr>
        <dsp:cNvPr id="0" name=""/>
        <dsp:cNvSpPr/>
      </dsp:nvSpPr>
      <dsp:spPr>
        <a:xfrm>
          <a:off x="1297" y="2050877"/>
          <a:ext cx="1742343" cy="171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2AB5-83BA-42D1-8EF4-D6C694765DED}">
      <dsp:nvSpPr>
        <dsp:cNvPr id="0" name=""/>
        <dsp:cNvSpPr/>
      </dsp:nvSpPr>
      <dsp:spPr>
        <a:xfrm>
          <a:off x="2614812" y="587579"/>
          <a:ext cx="609820" cy="609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71287-08A2-49E7-A1E2-AA6F0ADFEF2E}">
      <dsp:nvSpPr>
        <dsp:cNvPr id="0" name=""/>
        <dsp:cNvSpPr/>
      </dsp:nvSpPr>
      <dsp:spPr>
        <a:xfrm>
          <a:off x="2048551" y="1333975"/>
          <a:ext cx="1742343" cy="65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This week:</a:t>
          </a:r>
        </a:p>
      </dsp:txBody>
      <dsp:txXfrm>
        <a:off x="2048551" y="1333975"/>
        <a:ext cx="1742343" cy="653378"/>
      </dsp:txXfrm>
    </dsp:sp>
    <dsp:sp modelId="{03A78677-C361-4194-B2EE-269CF8C2628A}">
      <dsp:nvSpPr>
        <dsp:cNvPr id="0" name=""/>
        <dsp:cNvSpPr/>
      </dsp:nvSpPr>
      <dsp:spPr>
        <a:xfrm>
          <a:off x="2048551" y="2050877"/>
          <a:ext cx="1742343" cy="171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Implemented strict `answer()` with safety-first steps/bullets and 'Missing:' guard.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Added `_finalize_answer` to prevent prompt/context echoes; no raw chunk dumps.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Router stub (make/model) and unit/synonym normalization seed.</a:t>
          </a:r>
        </a:p>
      </dsp:txBody>
      <dsp:txXfrm>
        <a:off x="2048551" y="2050877"/>
        <a:ext cx="1742343" cy="1712880"/>
      </dsp:txXfrm>
    </dsp:sp>
    <dsp:sp modelId="{88C28E7F-34FA-4CD8-AED9-A2FBB0D21F60}">
      <dsp:nvSpPr>
        <dsp:cNvPr id="0" name=""/>
        <dsp:cNvSpPr/>
      </dsp:nvSpPr>
      <dsp:spPr>
        <a:xfrm>
          <a:off x="4662066" y="587579"/>
          <a:ext cx="609820" cy="609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409F5-F711-4D21-B70B-28F57292B42C}">
      <dsp:nvSpPr>
        <dsp:cNvPr id="0" name=""/>
        <dsp:cNvSpPr/>
      </dsp:nvSpPr>
      <dsp:spPr>
        <a:xfrm>
          <a:off x="4095805" y="1333975"/>
          <a:ext cx="1742343" cy="65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Code highlights:</a:t>
          </a:r>
        </a:p>
      </dsp:txBody>
      <dsp:txXfrm>
        <a:off x="4095805" y="1333975"/>
        <a:ext cx="1742343" cy="653378"/>
      </dsp:txXfrm>
    </dsp:sp>
    <dsp:sp modelId="{C44DB247-545A-4AEF-8AAA-09BE6C887A4F}">
      <dsp:nvSpPr>
        <dsp:cNvPr id="0" name=""/>
        <dsp:cNvSpPr/>
      </dsp:nvSpPr>
      <dsp:spPr>
        <a:xfrm>
          <a:off x="4095805" y="2050877"/>
          <a:ext cx="1742343" cy="171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rag_core/answer.py, retrieval helpers, citation fallback (`_make_citations`).</a:t>
          </a:r>
        </a:p>
      </dsp:txBody>
      <dsp:txXfrm>
        <a:off x="4095805" y="2050877"/>
        <a:ext cx="1742343" cy="1712880"/>
      </dsp:txXfrm>
    </dsp:sp>
    <dsp:sp modelId="{B5D34574-2599-4329-82DC-4C7D5C67DE9F}">
      <dsp:nvSpPr>
        <dsp:cNvPr id="0" name=""/>
        <dsp:cNvSpPr/>
      </dsp:nvSpPr>
      <dsp:spPr>
        <a:xfrm>
          <a:off x="6709320" y="587579"/>
          <a:ext cx="609820" cy="609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3AEDF-D5FD-4A00-BA4F-A9D07741D398}">
      <dsp:nvSpPr>
        <dsp:cNvPr id="0" name=""/>
        <dsp:cNvSpPr/>
      </dsp:nvSpPr>
      <dsp:spPr>
        <a:xfrm>
          <a:off x="6143058" y="1333975"/>
          <a:ext cx="1742343" cy="65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Next: optional reranker and latency tuning (lower k, caching).</a:t>
          </a:r>
        </a:p>
      </dsp:txBody>
      <dsp:txXfrm>
        <a:off x="6143058" y="1333975"/>
        <a:ext cx="1742343" cy="653378"/>
      </dsp:txXfrm>
    </dsp:sp>
    <dsp:sp modelId="{8CB7F7C5-6E64-4C6E-AF7C-39585C2CC0B0}">
      <dsp:nvSpPr>
        <dsp:cNvPr id="0" name=""/>
        <dsp:cNvSpPr/>
      </dsp:nvSpPr>
      <dsp:spPr>
        <a:xfrm>
          <a:off x="6143058" y="2050877"/>
          <a:ext cx="1742343" cy="171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05C9E-B1FA-43E5-8FAE-2BBDF76FDC4C}">
      <dsp:nvSpPr>
        <dsp:cNvPr id="0" name=""/>
        <dsp:cNvSpPr/>
      </dsp:nvSpPr>
      <dsp:spPr>
        <a:xfrm>
          <a:off x="0" y="293670"/>
          <a:ext cx="7589520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Owner: Vision &amp; OCR (Image→Text).</a:t>
          </a:r>
        </a:p>
      </dsp:txBody>
      <dsp:txXfrm>
        <a:off x="22246" y="315916"/>
        <a:ext cx="7545028" cy="411223"/>
      </dsp:txXfrm>
    </dsp:sp>
    <dsp:sp modelId="{2A7445E1-A836-4A97-9CAB-61528681E4B3}">
      <dsp:nvSpPr>
        <dsp:cNvPr id="0" name=""/>
        <dsp:cNvSpPr/>
      </dsp:nvSpPr>
      <dsp:spPr>
        <a:xfrm>
          <a:off x="0" y="804105"/>
          <a:ext cx="7589520" cy="455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This week:</a:t>
          </a:r>
        </a:p>
      </dsp:txBody>
      <dsp:txXfrm>
        <a:off x="22246" y="826351"/>
        <a:ext cx="7545028" cy="411223"/>
      </dsp:txXfrm>
    </dsp:sp>
    <dsp:sp modelId="{425ED677-91F2-4E0F-A5FE-32193C43B8BB}">
      <dsp:nvSpPr>
        <dsp:cNvPr id="0" name=""/>
        <dsp:cNvSpPr/>
      </dsp:nvSpPr>
      <dsp:spPr>
        <a:xfrm>
          <a:off x="0" y="1259820"/>
          <a:ext cx="758952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9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Prepared page image manifest and figure crop stubs per manual.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Prototype OCR pipeline (PaddleOCR/Tesseract) for labels/torque tables.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Planned VLM adapter (Qwen2-VL/LLaVA) for diagram Q&amp;A.</a:t>
          </a:r>
        </a:p>
      </dsp:txBody>
      <dsp:txXfrm>
        <a:off x="0" y="1259820"/>
        <a:ext cx="7589520" cy="786599"/>
      </dsp:txXfrm>
    </dsp:sp>
    <dsp:sp modelId="{EC638852-E0B5-497E-9AAE-D2A514535BFF}">
      <dsp:nvSpPr>
        <dsp:cNvPr id="0" name=""/>
        <dsp:cNvSpPr/>
      </dsp:nvSpPr>
      <dsp:spPr>
        <a:xfrm>
          <a:off x="0" y="2046420"/>
          <a:ext cx="7589520" cy="455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Code highlights:</a:t>
          </a:r>
        </a:p>
      </dsp:txBody>
      <dsp:txXfrm>
        <a:off x="22246" y="2068666"/>
        <a:ext cx="7545028" cy="411223"/>
      </dsp:txXfrm>
    </dsp:sp>
    <dsp:sp modelId="{CA61E57C-A2FA-47FC-B0B4-0F3CB837B8FD}">
      <dsp:nvSpPr>
        <dsp:cNvPr id="0" name=""/>
        <dsp:cNvSpPr/>
      </dsp:nvSpPr>
      <dsp:spPr>
        <a:xfrm>
          <a:off x="0" y="2502135"/>
          <a:ext cx="758952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9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vision/ocr.py (draft), vision/vlm.py (interface), image→text response schema.</a:t>
          </a:r>
        </a:p>
      </dsp:txBody>
      <dsp:txXfrm>
        <a:off x="0" y="2502135"/>
        <a:ext cx="7589520" cy="314640"/>
      </dsp:txXfrm>
    </dsp:sp>
    <dsp:sp modelId="{F103A60A-6477-40EF-952F-F6EB1AE08555}">
      <dsp:nvSpPr>
        <dsp:cNvPr id="0" name=""/>
        <dsp:cNvSpPr/>
      </dsp:nvSpPr>
      <dsp:spPr>
        <a:xfrm>
          <a:off x="0" y="2816775"/>
          <a:ext cx="7589520" cy="4557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Next: wire OCR captions into index; VLM MVP for diagram interpretation.</a:t>
          </a:r>
        </a:p>
      </dsp:txBody>
      <dsp:txXfrm>
        <a:off x="22246" y="2839021"/>
        <a:ext cx="754502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619" y="1112969"/>
            <a:ext cx="2952974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DIY Car Repair Assistant (T2T + I2T)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820880"/>
            <a:ext cx="394334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Advisor: Dr. Muhammad Aminul Islam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Team:</a:t>
            </a: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Ashok Kumar Jarugubilli</a:t>
            </a: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Bharath Chandra Reddy Ukanti</a:t>
            </a: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Deshik Sastry Yarlagadda</a:t>
            </a: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1"/>
                </a:solidFill>
              </a:rPr>
              <a:t>Yaswanth Labba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847600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1233241"/>
            <a:ext cx="2430380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Timeline &amp; Milestones (with status)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Repo &amp; corpus setup (all 3 manuals) — Completed: 2025-09-20</a:t>
            </a:r>
          </a:p>
          <a:p>
            <a:pPr>
              <a:lnSpc>
                <a:spcPct val="90000"/>
              </a:lnSpc>
            </a:pPr>
            <a:r>
              <a:rPr lang="en-US" sz="1500"/>
              <a:t>Chunking + metadata + indices (FAISS + TF-IDF fallback) — Completed: 2025-09-22</a:t>
            </a:r>
          </a:p>
          <a:p>
            <a:pPr>
              <a:lnSpc>
                <a:spcPct val="90000"/>
              </a:lnSpc>
            </a:pPr>
            <a:r>
              <a:rPr lang="en-US" sz="1500"/>
              <a:t>Strict RAG answer() with safety, steps, citations — Completed: 2025-09-23</a:t>
            </a:r>
          </a:p>
          <a:p>
            <a:pPr>
              <a:lnSpc>
                <a:spcPct val="90000"/>
              </a:lnSpc>
            </a:pPr>
            <a:r>
              <a:rPr lang="en-US" sz="1500"/>
              <a:t>FAISS Raw index adapter (B2) integrated — Completed: 2025-09-23</a:t>
            </a:r>
          </a:p>
          <a:p>
            <a:pPr>
              <a:lnSpc>
                <a:spcPct val="90000"/>
              </a:lnSpc>
            </a:pPr>
            <a:r>
              <a:rPr lang="en-US" sz="1500"/>
              <a:t>Lexical TF-IDF fallback (no embeddings) — Completed: 2025-09-24</a:t>
            </a:r>
          </a:p>
          <a:p>
            <a:pPr>
              <a:lnSpc>
                <a:spcPct val="90000"/>
              </a:lnSpc>
            </a:pPr>
            <a:r>
              <a:rPr lang="en-US" sz="1500"/>
              <a:t>Output sanitizer &amp; citation fallback — Completed: 2025-09-24</a:t>
            </a:r>
          </a:p>
          <a:p>
            <a:pPr>
              <a:lnSpc>
                <a:spcPct val="90000"/>
              </a:lnSpc>
            </a:pPr>
            <a:r>
              <a:rPr lang="en-US" sz="1500"/>
              <a:t>Vision path MVP (OCR + VLM) — Planned: 2025-10-01</a:t>
            </a:r>
          </a:p>
          <a:p>
            <a:pPr>
              <a:lnSpc>
                <a:spcPct val="90000"/>
              </a:lnSpc>
            </a:pPr>
            <a:r>
              <a:rPr lang="en-US" sz="1500"/>
              <a:t>Unified UI (text and image) — Planned: 2025-10-05</a:t>
            </a:r>
          </a:p>
          <a:p>
            <a:pPr>
              <a:lnSpc>
                <a:spcPct val="90000"/>
              </a:lnSpc>
            </a:pPr>
            <a:r>
              <a:rPr lang="en-US" sz="1500"/>
              <a:t>Eval suite (300 T2T + 120 I2T Qs) — Planned: 2025-10-10</a:t>
            </a:r>
          </a:p>
          <a:p>
            <a:pPr>
              <a:lnSpc>
                <a:spcPct val="90000"/>
              </a:lnSpc>
            </a:pPr>
            <a:r>
              <a:rPr lang="en-US" sz="1500"/>
              <a:t>Final polish &amp; report — Planned: 2025-10-15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Deshik — Data &amp; Ingestion / Indexing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5019D0-2D62-4651-BC95-B6874152C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5537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Ashok — Retrieval Orchestration &amp; RAG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0F8ED2-099B-F1A9-C569-E7E975659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14656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2"/>
                </a:solidFill>
              </a:rPr>
              <a:t>Bharath — Vision / OCR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2FF597-D188-16A8-ABBD-89CBA4692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39809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304686-B80E-BEDA-4189-112CF437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" r="60032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Yaswanth — API, UI &amp; Evaluation (Planned)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Owner: API, UI &amp; Evaluation (track planned; not implemented this week).</a:t>
            </a:r>
          </a:p>
          <a:p>
            <a:pPr>
              <a:lnSpc>
                <a:spcPct val="90000"/>
              </a:lnSpc>
            </a:pPr>
            <a:r>
              <a:rPr lang="en-US" sz="1400"/>
              <a:t>This week (completed):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Focused on the notebook RAG pipeline: strict `answer()` + citation fallback + TF‑IDF/FAISS wiring.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Prepared presentation artifacts (PDF + PPT).</a:t>
            </a:r>
          </a:p>
          <a:p>
            <a:pPr>
              <a:lnSpc>
                <a:spcPct val="90000"/>
              </a:lnSpc>
            </a:pPr>
            <a:r>
              <a:rPr lang="en-US" sz="1400"/>
              <a:t>Planned next: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FastAPI skeleton with `/answer` and `/image_answer` endpoints.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Streamlit UI: manual selector, question box, image upload; show cited pages/figures.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Evaluation harness for 300 T2T + 120 I2T questions; logging with trace IDs.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40EFF-7A2F-9DF9-EAE7-7DD6F911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03463"/>
            <a:ext cx="8178799" cy="325107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1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DFB3C1-2E53-2E53-F21F-C81DBA2F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Notebook Demo (This Week)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1300" dirty="0"/>
              <a:t>Asked two queries: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“How do I remove the radio receiver safely?” → 4 clear steps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“List required tools and cautions before removing the center console.” → tools + cautions list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Pipeline: </a:t>
            </a:r>
            <a:r>
              <a:rPr lang="en-US" sz="1300" b="1" dirty="0" err="1"/>
              <a:t>Text→Text</a:t>
            </a:r>
            <a:r>
              <a:rPr lang="en-US" sz="1300" b="1" dirty="0"/>
              <a:t> RAG</a:t>
            </a:r>
            <a:r>
              <a:rPr lang="en-US" sz="1300" dirty="0"/>
              <a:t> using per-manual index (FAISS </a:t>
            </a:r>
            <a:r>
              <a:rPr lang="en-US" sz="1300" dirty="0" err="1"/>
              <a:t>IndexFlatIP</a:t>
            </a:r>
            <a:r>
              <a:rPr lang="en-US" sz="1300" dirty="0"/>
              <a:t>) with </a:t>
            </a:r>
            <a:r>
              <a:rPr lang="en-US" sz="1300" b="1" dirty="0"/>
              <a:t>TF-IDF fallback</a:t>
            </a:r>
            <a:r>
              <a:rPr lang="en-US" sz="13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Answering: </a:t>
            </a:r>
            <a:r>
              <a:rPr lang="en-US" sz="1300" b="1" dirty="0"/>
              <a:t>safety-first</a:t>
            </a:r>
            <a:r>
              <a:rPr lang="en-US" sz="1300" dirty="0"/>
              <a:t>, numbered/bulleted, </a:t>
            </a:r>
            <a:r>
              <a:rPr lang="en-US" sz="1300" b="1" dirty="0"/>
              <a:t>no raw chunk dumps</a:t>
            </a:r>
            <a:r>
              <a:rPr lang="en-US" sz="1300" dirty="0"/>
              <a:t> (prompt + sanitizer).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Status on citations: shows [] in this run because page/source metadata isn’t attached yet; will display </a:t>
            </a:r>
            <a:r>
              <a:rPr lang="en-US" sz="1300" b="1" dirty="0"/>
              <a:t>manual + page #</a:t>
            </a:r>
            <a:r>
              <a:rPr lang="en-US" sz="1300" dirty="0"/>
              <a:t> once wired.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Data: we have </a:t>
            </a:r>
            <a:r>
              <a:rPr lang="en-US" sz="1300" b="1" dirty="0"/>
              <a:t>all 3 manuals</a:t>
            </a:r>
            <a:r>
              <a:rPr lang="en-US" sz="1300" dirty="0"/>
              <a:t> ingested (3 makes, 3 nations, each &gt;2k pages); Mini Cooper shown here for speed.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Env/model: </a:t>
            </a:r>
            <a:r>
              <a:rPr lang="en-US" sz="1300" dirty="0" err="1"/>
              <a:t>Colab</a:t>
            </a:r>
            <a:r>
              <a:rPr lang="en-US" sz="1300" dirty="0"/>
              <a:t> + small open-source instruct LLM.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Next: attach page metadata, add UI/API, and wire OCR/VLM for diagram questions.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Graphic 8" descr="Register">
            <a:extLst>
              <a:ext uri="{FF2B5EF4-FFF2-40B4-BE49-F238E27FC236}">
                <a16:creationId xmlns:a16="http://schemas.microsoft.com/office/drawing/2014/main" id="{21259A2A-DA86-E36F-294A-8FFD6ABD0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2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7743" y="5982"/>
            <a:ext cx="3988849" cy="138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3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Weekly Summary (Prev | Current | Next)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D6F936C6-0AAB-02EC-1A42-F718E489D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79876" y="266700"/>
            <a:ext cx="4003614" cy="2927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000" dirty="0">
                <a:solidFill>
                  <a:srgbClr val="000000"/>
                </a:solidFill>
              </a:rPr>
              <a:t>Previous Week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500" dirty="0">
                <a:solidFill>
                  <a:srgbClr val="000000"/>
                </a:solidFill>
              </a:rPr>
              <a:t>• Ingested all three manuals; created per-manual indices (FAISS + TF-IDF fallback).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500" dirty="0">
                <a:solidFill>
                  <a:srgbClr val="000000"/>
                </a:solidFill>
              </a:rPr>
              <a:t>• Demoed Mini Cooper queries; strict RAG template drafted.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pPr>
            <a:r>
              <a:rPr lang="en-US" sz="1500" dirty="0">
                <a:solidFill>
                  <a:srgbClr val="000000"/>
                </a:solidFill>
              </a:rPr>
              <a:t>• Set up router stub and metadata schema.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935" y="913866"/>
            <a:ext cx="244135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2000" b="1"/>
            </a:pPr>
            <a:r>
              <a:rPr lang="en-US" dirty="0"/>
              <a:t>Current Week</a:t>
            </a:r>
          </a:p>
          <a:p>
            <a:pPr>
              <a:spcAft>
                <a:spcPts val="600"/>
              </a:spcAft>
              <a:defRPr sz="1600"/>
            </a:pPr>
            <a:r>
              <a:rPr lang="en-US" dirty="0"/>
              <a:t>• Integrated strict `answer()` with safety &amp; citations; echo sanitizer.</a:t>
            </a:r>
          </a:p>
          <a:p>
            <a:pPr>
              <a:spcAft>
                <a:spcPts val="600"/>
              </a:spcAft>
              <a:defRPr sz="1600"/>
            </a:pPr>
            <a:r>
              <a:rPr lang="en-US" dirty="0"/>
              <a:t>• FAISS raw index adapter (B2) working; TF-IDF fallback added.</a:t>
            </a:r>
          </a:p>
          <a:p>
            <a:pPr>
              <a:spcAft>
                <a:spcPts val="600"/>
              </a:spcAft>
              <a:defRPr sz="1600"/>
            </a:pPr>
            <a:r>
              <a:rPr lang="en-US" dirty="0"/>
              <a:t>• OCR manifest prepared; API/UI/eval scaffolds created.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1275" y="2891014"/>
            <a:ext cx="179045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2000" b="1"/>
            </a:pPr>
            <a:r>
              <a:rPr lang="en-US" dirty="0"/>
              <a:t>Next Week</a:t>
            </a:r>
          </a:p>
          <a:p>
            <a:pPr>
              <a:spcAft>
                <a:spcPts val="600"/>
              </a:spcAft>
              <a:defRPr sz="1600"/>
            </a:pPr>
            <a:r>
              <a:rPr lang="en-US" dirty="0"/>
              <a:t>• Finish OCR → index linking; add VLM MVP for diagrams.</a:t>
            </a:r>
          </a:p>
          <a:p>
            <a:pPr>
              <a:spcAft>
                <a:spcPts val="600"/>
              </a:spcAft>
              <a:defRPr sz="1600"/>
            </a:pPr>
            <a:r>
              <a:rPr lang="en-US" dirty="0"/>
              <a:t>• Build unified UI and run evaluation (T2T + I2T).</a:t>
            </a:r>
          </a:p>
          <a:p>
            <a:pPr>
              <a:spcAft>
                <a:spcPts val="600"/>
              </a:spcAft>
              <a:defRPr sz="1600"/>
            </a:pPr>
            <a:r>
              <a:rPr lang="en-US" dirty="0"/>
              <a:t>• Latency tuning, safety sweeps, final report &amp; demo.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854</Words>
  <Application>Microsoft Office PowerPoint</Application>
  <PresentationFormat>On-screen Show (4:3)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 DIY Car Repair Assistant (T2T + I2T)</vt:lpstr>
      <vt:lpstr>Timeline &amp; Milestones (with status)</vt:lpstr>
      <vt:lpstr>Deshik — Data &amp; Ingestion / Indexing</vt:lpstr>
      <vt:lpstr>Ashok — Retrieval Orchestration &amp; RAG</vt:lpstr>
      <vt:lpstr>Bharath — Vision / OCR</vt:lpstr>
      <vt:lpstr>Yaswanth — API, UI &amp; Evaluation (Planned)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ShanmukhPraveen Kothala</dc:creator>
  <cp:keywords/>
  <dc:description>generated using python-pptx</dc:description>
  <cp:lastModifiedBy>ShanmukhPraveen Kothala</cp:lastModifiedBy>
  <cp:revision>2</cp:revision>
  <dcterms:created xsi:type="dcterms:W3CDTF">2013-01-27T09:14:16Z</dcterms:created>
  <dcterms:modified xsi:type="dcterms:W3CDTF">2025-09-24T04:35:16Z</dcterms:modified>
  <cp:category/>
</cp:coreProperties>
</file>