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5E831-3627-4214-996D-D5610AA92AD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93FF312-1115-452F-8D34-8609FA3FDDD4}">
      <dgm:prSet/>
      <dgm:spPr/>
      <dgm:t>
        <a:bodyPr/>
        <a:lstStyle/>
        <a:p>
          <a:r>
            <a:rPr lang="en-US"/>
            <a:t>Presented by:</a:t>
          </a:r>
        </a:p>
      </dgm:t>
    </dgm:pt>
    <dgm:pt modelId="{D043348C-3EC9-4D63-8184-180C6C1758BB}" type="parTrans" cxnId="{EE8AE12B-ED2B-41C5-8239-80D653C42FFF}">
      <dgm:prSet/>
      <dgm:spPr/>
      <dgm:t>
        <a:bodyPr/>
        <a:lstStyle/>
        <a:p>
          <a:endParaRPr lang="en-US"/>
        </a:p>
      </dgm:t>
    </dgm:pt>
    <dgm:pt modelId="{552668B5-2884-42B1-9EC2-ECA7D7AF034D}" type="sibTrans" cxnId="{EE8AE12B-ED2B-41C5-8239-80D653C42FFF}">
      <dgm:prSet/>
      <dgm:spPr/>
      <dgm:t>
        <a:bodyPr/>
        <a:lstStyle/>
        <a:p>
          <a:endParaRPr lang="en-US"/>
        </a:p>
      </dgm:t>
    </dgm:pt>
    <dgm:pt modelId="{B265AFF5-0296-4B3F-9991-1396D4EB1DE9}">
      <dgm:prSet/>
      <dgm:spPr/>
      <dgm:t>
        <a:bodyPr/>
        <a:lstStyle/>
        <a:p>
          <a:r>
            <a:rPr lang="en-IN"/>
            <a:t>Ashok Kumar Jarugubilli</a:t>
          </a:r>
          <a:endParaRPr lang="en-US"/>
        </a:p>
      </dgm:t>
    </dgm:pt>
    <dgm:pt modelId="{0353D0A4-7F38-439E-8091-17EF5B3D2790}" type="parTrans" cxnId="{B74CFF00-8E66-42FC-A1AE-8F0FFB2727BD}">
      <dgm:prSet/>
      <dgm:spPr/>
      <dgm:t>
        <a:bodyPr/>
        <a:lstStyle/>
        <a:p>
          <a:endParaRPr lang="en-US"/>
        </a:p>
      </dgm:t>
    </dgm:pt>
    <dgm:pt modelId="{BBC96D23-8BD6-4B9D-94C4-B6C78CE91FE0}" type="sibTrans" cxnId="{B74CFF00-8E66-42FC-A1AE-8F0FFB2727BD}">
      <dgm:prSet/>
      <dgm:spPr/>
      <dgm:t>
        <a:bodyPr/>
        <a:lstStyle/>
        <a:p>
          <a:endParaRPr lang="en-US"/>
        </a:p>
      </dgm:t>
    </dgm:pt>
    <dgm:pt modelId="{98E5A941-55A8-45BA-A6DB-13FABDB6CE9E}">
      <dgm:prSet/>
      <dgm:spPr/>
      <dgm:t>
        <a:bodyPr/>
        <a:lstStyle/>
        <a:p>
          <a:r>
            <a:rPr lang="en-IN"/>
            <a:t>Neeraj Babu Vaddepalli</a:t>
          </a:r>
          <a:endParaRPr lang="en-US"/>
        </a:p>
      </dgm:t>
    </dgm:pt>
    <dgm:pt modelId="{2E7D8768-A31C-45C6-AA5B-1EAB15DA227F}" type="parTrans" cxnId="{B56137E7-E116-4D83-96E3-B96D14513724}">
      <dgm:prSet/>
      <dgm:spPr/>
      <dgm:t>
        <a:bodyPr/>
        <a:lstStyle/>
        <a:p>
          <a:endParaRPr lang="en-US"/>
        </a:p>
      </dgm:t>
    </dgm:pt>
    <dgm:pt modelId="{58369589-3256-482C-B320-3BC0461935D2}" type="sibTrans" cxnId="{B56137E7-E116-4D83-96E3-B96D14513724}">
      <dgm:prSet/>
      <dgm:spPr/>
      <dgm:t>
        <a:bodyPr/>
        <a:lstStyle/>
        <a:p>
          <a:endParaRPr lang="en-US"/>
        </a:p>
      </dgm:t>
    </dgm:pt>
    <dgm:pt modelId="{7661EBC6-E58C-40AD-8933-70DA1AB913CA}" type="pres">
      <dgm:prSet presAssocID="{4F95E831-3627-4214-996D-D5610AA92A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91C802-247D-481B-98AD-F7E5F0405CCC}" type="pres">
      <dgm:prSet presAssocID="{D93FF312-1115-452F-8D34-8609FA3FDDD4}" presName="hierRoot1" presStyleCnt="0"/>
      <dgm:spPr/>
    </dgm:pt>
    <dgm:pt modelId="{5EF55A3C-4593-4301-A5C4-76FA10B6E9A1}" type="pres">
      <dgm:prSet presAssocID="{D93FF312-1115-452F-8D34-8609FA3FDDD4}" presName="composite" presStyleCnt="0"/>
      <dgm:spPr/>
    </dgm:pt>
    <dgm:pt modelId="{BD92B44D-4F6B-49C5-8161-27EF377A084C}" type="pres">
      <dgm:prSet presAssocID="{D93FF312-1115-452F-8D34-8609FA3FDDD4}" presName="background" presStyleLbl="node0" presStyleIdx="0" presStyleCnt="1"/>
      <dgm:spPr/>
    </dgm:pt>
    <dgm:pt modelId="{83D65777-5589-449F-8B56-0782E8B760CF}" type="pres">
      <dgm:prSet presAssocID="{D93FF312-1115-452F-8D34-8609FA3FDDD4}" presName="text" presStyleLbl="fgAcc0" presStyleIdx="0" presStyleCnt="1">
        <dgm:presLayoutVars>
          <dgm:chPref val="3"/>
        </dgm:presLayoutVars>
      </dgm:prSet>
      <dgm:spPr/>
    </dgm:pt>
    <dgm:pt modelId="{38AB29D1-9C9B-4B0B-AAA2-4465E67B3EF3}" type="pres">
      <dgm:prSet presAssocID="{D93FF312-1115-452F-8D34-8609FA3FDDD4}" presName="hierChild2" presStyleCnt="0"/>
      <dgm:spPr/>
    </dgm:pt>
    <dgm:pt modelId="{7B7DC202-986E-40B5-81C2-77E90BC59856}" type="pres">
      <dgm:prSet presAssocID="{0353D0A4-7F38-439E-8091-17EF5B3D2790}" presName="Name10" presStyleLbl="parChTrans1D2" presStyleIdx="0" presStyleCnt="2"/>
      <dgm:spPr/>
    </dgm:pt>
    <dgm:pt modelId="{B1628636-96DA-4741-A8DC-AC7F7F79DA19}" type="pres">
      <dgm:prSet presAssocID="{B265AFF5-0296-4B3F-9991-1396D4EB1DE9}" presName="hierRoot2" presStyleCnt="0"/>
      <dgm:spPr/>
    </dgm:pt>
    <dgm:pt modelId="{5764CF5E-331A-4392-A027-44DCF4E7F30C}" type="pres">
      <dgm:prSet presAssocID="{B265AFF5-0296-4B3F-9991-1396D4EB1DE9}" presName="composite2" presStyleCnt="0"/>
      <dgm:spPr/>
    </dgm:pt>
    <dgm:pt modelId="{98E0C1F4-1F00-47D9-85FA-E009D7477A7F}" type="pres">
      <dgm:prSet presAssocID="{B265AFF5-0296-4B3F-9991-1396D4EB1DE9}" presName="background2" presStyleLbl="node2" presStyleIdx="0" presStyleCnt="2"/>
      <dgm:spPr/>
    </dgm:pt>
    <dgm:pt modelId="{C9575D43-6C6A-4932-9AE8-12E020B2A39E}" type="pres">
      <dgm:prSet presAssocID="{B265AFF5-0296-4B3F-9991-1396D4EB1DE9}" presName="text2" presStyleLbl="fgAcc2" presStyleIdx="0" presStyleCnt="2">
        <dgm:presLayoutVars>
          <dgm:chPref val="3"/>
        </dgm:presLayoutVars>
      </dgm:prSet>
      <dgm:spPr/>
    </dgm:pt>
    <dgm:pt modelId="{FE67D0D7-CD55-4DAF-B432-74EADA7CC524}" type="pres">
      <dgm:prSet presAssocID="{B265AFF5-0296-4B3F-9991-1396D4EB1DE9}" presName="hierChild3" presStyleCnt="0"/>
      <dgm:spPr/>
    </dgm:pt>
    <dgm:pt modelId="{0A59B5F4-A57A-49D4-AF00-4890266D1B64}" type="pres">
      <dgm:prSet presAssocID="{2E7D8768-A31C-45C6-AA5B-1EAB15DA227F}" presName="Name10" presStyleLbl="parChTrans1D2" presStyleIdx="1" presStyleCnt="2"/>
      <dgm:spPr/>
    </dgm:pt>
    <dgm:pt modelId="{85356020-D840-4ADF-AEFF-A9D91ADF8051}" type="pres">
      <dgm:prSet presAssocID="{98E5A941-55A8-45BA-A6DB-13FABDB6CE9E}" presName="hierRoot2" presStyleCnt="0"/>
      <dgm:spPr/>
    </dgm:pt>
    <dgm:pt modelId="{3C9B1F62-98BE-4FB0-8EC8-85FB9FBC21C0}" type="pres">
      <dgm:prSet presAssocID="{98E5A941-55A8-45BA-A6DB-13FABDB6CE9E}" presName="composite2" presStyleCnt="0"/>
      <dgm:spPr/>
    </dgm:pt>
    <dgm:pt modelId="{7E33FAD7-1E0E-4965-A183-A7A6390CB021}" type="pres">
      <dgm:prSet presAssocID="{98E5A941-55A8-45BA-A6DB-13FABDB6CE9E}" presName="background2" presStyleLbl="node2" presStyleIdx="1" presStyleCnt="2"/>
      <dgm:spPr/>
    </dgm:pt>
    <dgm:pt modelId="{173CEF25-2D09-423F-B892-AAA428535AD1}" type="pres">
      <dgm:prSet presAssocID="{98E5A941-55A8-45BA-A6DB-13FABDB6CE9E}" presName="text2" presStyleLbl="fgAcc2" presStyleIdx="1" presStyleCnt="2">
        <dgm:presLayoutVars>
          <dgm:chPref val="3"/>
        </dgm:presLayoutVars>
      </dgm:prSet>
      <dgm:spPr/>
    </dgm:pt>
    <dgm:pt modelId="{03E84592-8FCF-44A1-9F1B-FA3B3E360010}" type="pres">
      <dgm:prSet presAssocID="{98E5A941-55A8-45BA-A6DB-13FABDB6CE9E}" presName="hierChild3" presStyleCnt="0"/>
      <dgm:spPr/>
    </dgm:pt>
  </dgm:ptLst>
  <dgm:cxnLst>
    <dgm:cxn modelId="{B74CFF00-8E66-42FC-A1AE-8F0FFB2727BD}" srcId="{D93FF312-1115-452F-8D34-8609FA3FDDD4}" destId="{B265AFF5-0296-4B3F-9991-1396D4EB1DE9}" srcOrd="0" destOrd="0" parTransId="{0353D0A4-7F38-439E-8091-17EF5B3D2790}" sibTransId="{BBC96D23-8BD6-4B9D-94C4-B6C78CE91FE0}"/>
    <dgm:cxn modelId="{EE8AE12B-ED2B-41C5-8239-80D653C42FFF}" srcId="{4F95E831-3627-4214-996D-D5610AA92AD5}" destId="{D93FF312-1115-452F-8D34-8609FA3FDDD4}" srcOrd="0" destOrd="0" parTransId="{D043348C-3EC9-4D63-8184-180C6C1758BB}" sibTransId="{552668B5-2884-42B1-9EC2-ECA7D7AF034D}"/>
    <dgm:cxn modelId="{F16FE960-823F-4B0D-9CD7-AB3600F6BF59}" type="presOf" srcId="{4F95E831-3627-4214-996D-D5610AA92AD5}" destId="{7661EBC6-E58C-40AD-8933-70DA1AB913CA}" srcOrd="0" destOrd="0" presId="urn:microsoft.com/office/officeart/2005/8/layout/hierarchy1"/>
    <dgm:cxn modelId="{DADFDF4D-1E86-4A4E-80AD-65154639DCBD}" type="presOf" srcId="{D93FF312-1115-452F-8D34-8609FA3FDDD4}" destId="{83D65777-5589-449F-8B56-0782E8B760CF}" srcOrd="0" destOrd="0" presId="urn:microsoft.com/office/officeart/2005/8/layout/hierarchy1"/>
    <dgm:cxn modelId="{16634CA1-95BF-4D66-A7D8-95374B58237C}" type="presOf" srcId="{2E7D8768-A31C-45C6-AA5B-1EAB15DA227F}" destId="{0A59B5F4-A57A-49D4-AF00-4890266D1B64}" srcOrd="0" destOrd="0" presId="urn:microsoft.com/office/officeart/2005/8/layout/hierarchy1"/>
    <dgm:cxn modelId="{C3F2E9D8-F7DD-4D1B-B498-E06CE2166BBA}" type="presOf" srcId="{98E5A941-55A8-45BA-A6DB-13FABDB6CE9E}" destId="{173CEF25-2D09-423F-B892-AAA428535AD1}" srcOrd="0" destOrd="0" presId="urn:microsoft.com/office/officeart/2005/8/layout/hierarchy1"/>
    <dgm:cxn modelId="{37B70AE1-366E-478F-9936-98EFE3422F09}" type="presOf" srcId="{B265AFF5-0296-4B3F-9991-1396D4EB1DE9}" destId="{C9575D43-6C6A-4932-9AE8-12E020B2A39E}" srcOrd="0" destOrd="0" presId="urn:microsoft.com/office/officeart/2005/8/layout/hierarchy1"/>
    <dgm:cxn modelId="{7F95D4E4-2AD9-4D60-84D9-1DC863A882B9}" type="presOf" srcId="{0353D0A4-7F38-439E-8091-17EF5B3D2790}" destId="{7B7DC202-986E-40B5-81C2-77E90BC59856}" srcOrd="0" destOrd="0" presId="urn:microsoft.com/office/officeart/2005/8/layout/hierarchy1"/>
    <dgm:cxn modelId="{B56137E7-E116-4D83-96E3-B96D14513724}" srcId="{D93FF312-1115-452F-8D34-8609FA3FDDD4}" destId="{98E5A941-55A8-45BA-A6DB-13FABDB6CE9E}" srcOrd="1" destOrd="0" parTransId="{2E7D8768-A31C-45C6-AA5B-1EAB15DA227F}" sibTransId="{58369589-3256-482C-B320-3BC0461935D2}"/>
    <dgm:cxn modelId="{B11BEEC4-769C-43E3-8410-EBAC646FB12D}" type="presParOf" srcId="{7661EBC6-E58C-40AD-8933-70DA1AB913CA}" destId="{B091C802-247D-481B-98AD-F7E5F0405CCC}" srcOrd="0" destOrd="0" presId="urn:microsoft.com/office/officeart/2005/8/layout/hierarchy1"/>
    <dgm:cxn modelId="{3BCB4892-3FAB-4A9B-8D0B-3365A516A7F5}" type="presParOf" srcId="{B091C802-247D-481B-98AD-F7E5F0405CCC}" destId="{5EF55A3C-4593-4301-A5C4-76FA10B6E9A1}" srcOrd="0" destOrd="0" presId="urn:microsoft.com/office/officeart/2005/8/layout/hierarchy1"/>
    <dgm:cxn modelId="{D760B41C-79AC-4FF7-BF50-4A2907A3252D}" type="presParOf" srcId="{5EF55A3C-4593-4301-A5C4-76FA10B6E9A1}" destId="{BD92B44D-4F6B-49C5-8161-27EF377A084C}" srcOrd="0" destOrd="0" presId="urn:microsoft.com/office/officeart/2005/8/layout/hierarchy1"/>
    <dgm:cxn modelId="{1D97F0EA-C4CC-447E-9E5E-483B753EFB88}" type="presParOf" srcId="{5EF55A3C-4593-4301-A5C4-76FA10B6E9A1}" destId="{83D65777-5589-449F-8B56-0782E8B760CF}" srcOrd="1" destOrd="0" presId="urn:microsoft.com/office/officeart/2005/8/layout/hierarchy1"/>
    <dgm:cxn modelId="{5C83E84E-9C88-45EB-BEAC-88FB36C30216}" type="presParOf" srcId="{B091C802-247D-481B-98AD-F7E5F0405CCC}" destId="{38AB29D1-9C9B-4B0B-AAA2-4465E67B3EF3}" srcOrd="1" destOrd="0" presId="urn:microsoft.com/office/officeart/2005/8/layout/hierarchy1"/>
    <dgm:cxn modelId="{23D2F0E2-F154-4F05-A5D4-3EBEA04CB551}" type="presParOf" srcId="{38AB29D1-9C9B-4B0B-AAA2-4465E67B3EF3}" destId="{7B7DC202-986E-40B5-81C2-77E90BC59856}" srcOrd="0" destOrd="0" presId="urn:microsoft.com/office/officeart/2005/8/layout/hierarchy1"/>
    <dgm:cxn modelId="{684A4161-0EC8-4823-B940-784E854B6756}" type="presParOf" srcId="{38AB29D1-9C9B-4B0B-AAA2-4465E67B3EF3}" destId="{B1628636-96DA-4741-A8DC-AC7F7F79DA19}" srcOrd="1" destOrd="0" presId="urn:microsoft.com/office/officeart/2005/8/layout/hierarchy1"/>
    <dgm:cxn modelId="{22BE9C47-862C-4F4A-A7C4-F71C07660389}" type="presParOf" srcId="{B1628636-96DA-4741-A8DC-AC7F7F79DA19}" destId="{5764CF5E-331A-4392-A027-44DCF4E7F30C}" srcOrd="0" destOrd="0" presId="urn:microsoft.com/office/officeart/2005/8/layout/hierarchy1"/>
    <dgm:cxn modelId="{B251F03F-C095-4F33-95FC-32F5D12CA302}" type="presParOf" srcId="{5764CF5E-331A-4392-A027-44DCF4E7F30C}" destId="{98E0C1F4-1F00-47D9-85FA-E009D7477A7F}" srcOrd="0" destOrd="0" presId="urn:microsoft.com/office/officeart/2005/8/layout/hierarchy1"/>
    <dgm:cxn modelId="{4836C28C-514C-46D7-9DA8-209E8E7F58F9}" type="presParOf" srcId="{5764CF5E-331A-4392-A027-44DCF4E7F30C}" destId="{C9575D43-6C6A-4932-9AE8-12E020B2A39E}" srcOrd="1" destOrd="0" presId="urn:microsoft.com/office/officeart/2005/8/layout/hierarchy1"/>
    <dgm:cxn modelId="{9B4D2F8B-1102-4AAC-B29C-CF129825A8A5}" type="presParOf" srcId="{B1628636-96DA-4741-A8DC-AC7F7F79DA19}" destId="{FE67D0D7-CD55-4DAF-B432-74EADA7CC524}" srcOrd="1" destOrd="0" presId="urn:microsoft.com/office/officeart/2005/8/layout/hierarchy1"/>
    <dgm:cxn modelId="{33964C28-C57E-4062-8004-ED4203A0CBD6}" type="presParOf" srcId="{38AB29D1-9C9B-4B0B-AAA2-4465E67B3EF3}" destId="{0A59B5F4-A57A-49D4-AF00-4890266D1B64}" srcOrd="2" destOrd="0" presId="urn:microsoft.com/office/officeart/2005/8/layout/hierarchy1"/>
    <dgm:cxn modelId="{DF6BD906-39CF-4343-B0E6-081E1C516785}" type="presParOf" srcId="{38AB29D1-9C9B-4B0B-AAA2-4465E67B3EF3}" destId="{85356020-D840-4ADF-AEFF-A9D91ADF8051}" srcOrd="3" destOrd="0" presId="urn:microsoft.com/office/officeart/2005/8/layout/hierarchy1"/>
    <dgm:cxn modelId="{20F00642-0C5A-47FF-A228-38B41CEEF880}" type="presParOf" srcId="{85356020-D840-4ADF-AEFF-A9D91ADF8051}" destId="{3C9B1F62-98BE-4FB0-8EC8-85FB9FBC21C0}" srcOrd="0" destOrd="0" presId="urn:microsoft.com/office/officeart/2005/8/layout/hierarchy1"/>
    <dgm:cxn modelId="{60202D1C-FB6D-49F6-8A7A-5532645C6F29}" type="presParOf" srcId="{3C9B1F62-98BE-4FB0-8EC8-85FB9FBC21C0}" destId="{7E33FAD7-1E0E-4965-A183-A7A6390CB021}" srcOrd="0" destOrd="0" presId="urn:microsoft.com/office/officeart/2005/8/layout/hierarchy1"/>
    <dgm:cxn modelId="{EC4A838C-7909-45B2-B241-82E2DE8853C2}" type="presParOf" srcId="{3C9B1F62-98BE-4FB0-8EC8-85FB9FBC21C0}" destId="{173CEF25-2D09-423F-B892-AAA428535AD1}" srcOrd="1" destOrd="0" presId="urn:microsoft.com/office/officeart/2005/8/layout/hierarchy1"/>
    <dgm:cxn modelId="{F90A98E2-ED46-4E75-9E35-8F128A379762}" type="presParOf" srcId="{85356020-D840-4ADF-AEFF-A9D91ADF8051}" destId="{03E84592-8FCF-44A1-9F1B-FA3B3E3600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6603B-D6DA-409E-BFA5-D056E63F62DC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107188-4EB1-4592-880F-453DF0E32C55}">
      <dgm:prSet/>
      <dgm:spPr/>
      <dgm:t>
        <a:bodyPr/>
        <a:lstStyle/>
        <a:p>
          <a:r>
            <a:rPr lang="en-US"/>
            <a:t>- Suicide-related discussions online can indicate mental health risks.</a:t>
          </a:r>
        </a:p>
      </dgm:t>
    </dgm:pt>
    <dgm:pt modelId="{ACA2E614-02E7-4442-9738-467061A21775}" type="parTrans" cxnId="{DEA60C54-4976-4CD2-AE75-18B71AA50B4A}">
      <dgm:prSet/>
      <dgm:spPr/>
      <dgm:t>
        <a:bodyPr/>
        <a:lstStyle/>
        <a:p>
          <a:endParaRPr lang="en-US"/>
        </a:p>
      </dgm:t>
    </dgm:pt>
    <dgm:pt modelId="{E9B0C2DC-4AE2-4F6E-BFA3-F18F58E4804D}" type="sibTrans" cxnId="{DEA60C54-4976-4CD2-AE75-18B71AA50B4A}">
      <dgm:prSet/>
      <dgm:spPr/>
      <dgm:t>
        <a:bodyPr/>
        <a:lstStyle/>
        <a:p>
          <a:endParaRPr lang="en-US"/>
        </a:p>
      </dgm:t>
    </dgm:pt>
    <dgm:pt modelId="{79425DEC-3A0F-4519-8DE7-F9424D173AF2}">
      <dgm:prSet/>
      <dgm:spPr/>
      <dgm:t>
        <a:bodyPr/>
        <a:lstStyle/>
        <a:p>
          <a:r>
            <a:rPr lang="en-US"/>
            <a:t>- Early detection and supportive responses are crucial.</a:t>
          </a:r>
        </a:p>
      </dgm:t>
    </dgm:pt>
    <dgm:pt modelId="{11686718-745E-4935-B5EB-76E2E77D2F59}" type="parTrans" cxnId="{B331826C-7413-4D0F-924E-243842D7139D}">
      <dgm:prSet/>
      <dgm:spPr/>
      <dgm:t>
        <a:bodyPr/>
        <a:lstStyle/>
        <a:p>
          <a:endParaRPr lang="en-US"/>
        </a:p>
      </dgm:t>
    </dgm:pt>
    <dgm:pt modelId="{235CAB39-5D94-4D55-92CD-AE3697D8CB45}" type="sibTrans" cxnId="{B331826C-7413-4D0F-924E-243842D7139D}">
      <dgm:prSet/>
      <dgm:spPr/>
      <dgm:t>
        <a:bodyPr/>
        <a:lstStyle/>
        <a:p>
          <a:endParaRPr lang="en-US"/>
        </a:p>
      </dgm:t>
    </dgm:pt>
    <dgm:pt modelId="{FEA7DEAE-304C-456D-95F9-103EDB267515}">
      <dgm:prSet/>
      <dgm:spPr/>
      <dgm:t>
        <a:bodyPr/>
        <a:lstStyle/>
        <a:p>
          <a:r>
            <a:rPr lang="en-US"/>
            <a:t>- Objective: Build a system to answer mental health questions empathetically using real posts.</a:t>
          </a:r>
        </a:p>
      </dgm:t>
    </dgm:pt>
    <dgm:pt modelId="{39AE477C-FFC7-4C4F-B731-DCE40248CCBE}" type="parTrans" cxnId="{13FA28ED-C644-4D14-A9D1-09D45D79DA9C}">
      <dgm:prSet/>
      <dgm:spPr/>
      <dgm:t>
        <a:bodyPr/>
        <a:lstStyle/>
        <a:p>
          <a:endParaRPr lang="en-US"/>
        </a:p>
      </dgm:t>
    </dgm:pt>
    <dgm:pt modelId="{1B94B825-7656-44B7-A117-262D10C55255}" type="sibTrans" cxnId="{13FA28ED-C644-4D14-A9D1-09D45D79DA9C}">
      <dgm:prSet/>
      <dgm:spPr/>
      <dgm:t>
        <a:bodyPr/>
        <a:lstStyle/>
        <a:p>
          <a:endParaRPr lang="en-US"/>
        </a:p>
      </dgm:t>
    </dgm:pt>
    <dgm:pt modelId="{6A96BB69-9624-403C-9818-D0C3BA85BDF0}" type="pres">
      <dgm:prSet presAssocID="{8166603B-D6DA-409E-BFA5-D056E63F62DC}" presName="diagram" presStyleCnt="0">
        <dgm:presLayoutVars>
          <dgm:dir/>
          <dgm:resizeHandles val="exact"/>
        </dgm:presLayoutVars>
      </dgm:prSet>
      <dgm:spPr/>
    </dgm:pt>
    <dgm:pt modelId="{E4B80E01-4DBD-4E39-A1F8-89DFA40BDCF2}" type="pres">
      <dgm:prSet presAssocID="{76107188-4EB1-4592-880F-453DF0E32C55}" presName="node" presStyleLbl="node1" presStyleIdx="0" presStyleCnt="3">
        <dgm:presLayoutVars>
          <dgm:bulletEnabled val="1"/>
        </dgm:presLayoutVars>
      </dgm:prSet>
      <dgm:spPr/>
    </dgm:pt>
    <dgm:pt modelId="{2F4DFF52-6FCF-48C1-918C-0272396E10C6}" type="pres">
      <dgm:prSet presAssocID="{E9B0C2DC-4AE2-4F6E-BFA3-F18F58E4804D}" presName="sibTrans" presStyleCnt="0"/>
      <dgm:spPr/>
    </dgm:pt>
    <dgm:pt modelId="{04717577-76B6-434A-8416-9292E9FB6D37}" type="pres">
      <dgm:prSet presAssocID="{79425DEC-3A0F-4519-8DE7-F9424D173AF2}" presName="node" presStyleLbl="node1" presStyleIdx="1" presStyleCnt="3">
        <dgm:presLayoutVars>
          <dgm:bulletEnabled val="1"/>
        </dgm:presLayoutVars>
      </dgm:prSet>
      <dgm:spPr/>
    </dgm:pt>
    <dgm:pt modelId="{1DC43166-AB5B-40DD-8D24-F90C83DA91F0}" type="pres">
      <dgm:prSet presAssocID="{235CAB39-5D94-4D55-92CD-AE3697D8CB45}" presName="sibTrans" presStyleCnt="0"/>
      <dgm:spPr/>
    </dgm:pt>
    <dgm:pt modelId="{C9312D0A-BC3A-4493-A2D5-1E12DDF2314C}" type="pres">
      <dgm:prSet presAssocID="{FEA7DEAE-304C-456D-95F9-103EDB267515}" presName="node" presStyleLbl="node1" presStyleIdx="2" presStyleCnt="3">
        <dgm:presLayoutVars>
          <dgm:bulletEnabled val="1"/>
        </dgm:presLayoutVars>
      </dgm:prSet>
      <dgm:spPr/>
    </dgm:pt>
  </dgm:ptLst>
  <dgm:cxnLst>
    <dgm:cxn modelId="{B331826C-7413-4D0F-924E-243842D7139D}" srcId="{8166603B-D6DA-409E-BFA5-D056E63F62DC}" destId="{79425DEC-3A0F-4519-8DE7-F9424D173AF2}" srcOrd="1" destOrd="0" parTransId="{11686718-745E-4935-B5EB-76E2E77D2F59}" sibTransId="{235CAB39-5D94-4D55-92CD-AE3697D8CB45}"/>
    <dgm:cxn modelId="{21B58E4C-130F-4258-9A4D-D71929369EAD}" type="presOf" srcId="{FEA7DEAE-304C-456D-95F9-103EDB267515}" destId="{C9312D0A-BC3A-4493-A2D5-1E12DDF2314C}" srcOrd="0" destOrd="0" presId="urn:microsoft.com/office/officeart/2005/8/layout/default"/>
    <dgm:cxn modelId="{DEA60C54-4976-4CD2-AE75-18B71AA50B4A}" srcId="{8166603B-D6DA-409E-BFA5-D056E63F62DC}" destId="{76107188-4EB1-4592-880F-453DF0E32C55}" srcOrd="0" destOrd="0" parTransId="{ACA2E614-02E7-4442-9738-467061A21775}" sibTransId="{E9B0C2DC-4AE2-4F6E-BFA3-F18F58E4804D}"/>
    <dgm:cxn modelId="{50C40375-92C8-4CB1-A549-37EFD5DE78A8}" type="presOf" srcId="{79425DEC-3A0F-4519-8DE7-F9424D173AF2}" destId="{04717577-76B6-434A-8416-9292E9FB6D37}" srcOrd="0" destOrd="0" presId="urn:microsoft.com/office/officeart/2005/8/layout/default"/>
    <dgm:cxn modelId="{0E09CD58-207A-47C9-931F-EFF40F7F1A33}" type="presOf" srcId="{8166603B-D6DA-409E-BFA5-D056E63F62DC}" destId="{6A96BB69-9624-403C-9818-D0C3BA85BDF0}" srcOrd="0" destOrd="0" presId="urn:microsoft.com/office/officeart/2005/8/layout/default"/>
    <dgm:cxn modelId="{35CA0BC4-9D74-4EEE-AA03-95D65BDFEA2E}" type="presOf" srcId="{76107188-4EB1-4592-880F-453DF0E32C55}" destId="{E4B80E01-4DBD-4E39-A1F8-89DFA40BDCF2}" srcOrd="0" destOrd="0" presId="urn:microsoft.com/office/officeart/2005/8/layout/default"/>
    <dgm:cxn modelId="{13FA28ED-C644-4D14-A9D1-09D45D79DA9C}" srcId="{8166603B-D6DA-409E-BFA5-D056E63F62DC}" destId="{FEA7DEAE-304C-456D-95F9-103EDB267515}" srcOrd="2" destOrd="0" parTransId="{39AE477C-FFC7-4C4F-B731-DCE40248CCBE}" sibTransId="{1B94B825-7656-44B7-A117-262D10C55255}"/>
    <dgm:cxn modelId="{F527ED49-9D96-4FE4-91B5-2632B4C36C69}" type="presParOf" srcId="{6A96BB69-9624-403C-9818-D0C3BA85BDF0}" destId="{E4B80E01-4DBD-4E39-A1F8-89DFA40BDCF2}" srcOrd="0" destOrd="0" presId="urn:microsoft.com/office/officeart/2005/8/layout/default"/>
    <dgm:cxn modelId="{FF92F1D5-222B-44A0-8157-9B8B17136F38}" type="presParOf" srcId="{6A96BB69-9624-403C-9818-D0C3BA85BDF0}" destId="{2F4DFF52-6FCF-48C1-918C-0272396E10C6}" srcOrd="1" destOrd="0" presId="urn:microsoft.com/office/officeart/2005/8/layout/default"/>
    <dgm:cxn modelId="{B47C7C3F-8B7A-4E47-883E-97CC6A889D26}" type="presParOf" srcId="{6A96BB69-9624-403C-9818-D0C3BA85BDF0}" destId="{04717577-76B6-434A-8416-9292E9FB6D37}" srcOrd="2" destOrd="0" presId="urn:microsoft.com/office/officeart/2005/8/layout/default"/>
    <dgm:cxn modelId="{6B7A494C-E1D2-470F-8B51-4C08745A488E}" type="presParOf" srcId="{6A96BB69-9624-403C-9818-D0C3BA85BDF0}" destId="{1DC43166-AB5B-40DD-8D24-F90C83DA91F0}" srcOrd="3" destOrd="0" presId="urn:microsoft.com/office/officeart/2005/8/layout/default"/>
    <dgm:cxn modelId="{89462E30-7C5B-4152-B4E4-0E1A86E13B3A}" type="presParOf" srcId="{6A96BB69-9624-403C-9818-D0C3BA85BDF0}" destId="{C9312D0A-BC3A-4493-A2D5-1E12DDF2314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8A757-63BC-4784-9BB7-E0C8D50E67D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742AA1F-1422-4FB8-B297-C24F511C80B0}">
      <dgm:prSet/>
      <dgm:spPr/>
      <dgm:t>
        <a:bodyPr/>
        <a:lstStyle/>
        <a:p>
          <a:r>
            <a:rPr lang="en-US"/>
            <a:t>- Source: Suicide_Detection.csv</a:t>
          </a:r>
        </a:p>
      </dgm:t>
    </dgm:pt>
    <dgm:pt modelId="{E943F438-5FB5-4B22-8360-5B908D383AD2}" type="parTrans" cxnId="{03B735F2-40F5-4809-984D-5A3356B35633}">
      <dgm:prSet/>
      <dgm:spPr/>
      <dgm:t>
        <a:bodyPr/>
        <a:lstStyle/>
        <a:p>
          <a:endParaRPr lang="en-US"/>
        </a:p>
      </dgm:t>
    </dgm:pt>
    <dgm:pt modelId="{784DA976-73A5-4943-ACAA-7AB97C3FFE02}" type="sibTrans" cxnId="{03B735F2-40F5-4809-984D-5A3356B35633}">
      <dgm:prSet/>
      <dgm:spPr/>
      <dgm:t>
        <a:bodyPr/>
        <a:lstStyle/>
        <a:p>
          <a:endParaRPr lang="en-US"/>
        </a:p>
      </dgm:t>
    </dgm:pt>
    <dgm:pt modelId="{3C4F115B-8A01-485B-ACFF-68E5ADB58355}">
      <dgm:prSet/>
      <dgm:spPr/>
      <dgm:t>
        <a:bodyPr/>
        <a:lstStyle/>
        <a:p>
          <a:r>
            <a:rPr lang="en-US"/>
            <a:t>- Columns: text, class, Unnamed: 0</a:t>
          </a:r>
        </a:p>
      </dgm:t>
    </dgm:pt>
    <dgm:pt modelId="{5E1EFEA6-56D7-4279-B6F3-FB3D386A5697}" type="parTrans" cxnId="{F7AC4CCF-B34C-4348-B5A0-2D736C30A70B}">
      <dgm:prSet/>
      <dgm:spPr/>
      <dgm:t>
        <a:bodyPr/>
        <a:lstStyle/>
        <a:p>
          <a:endParaRPr lang="en-US"/>
        </a:p>
      </dgm:t>
    </dgm:pt>
    <dgm:pt modelId="{0AB3992D-956C-4158-B211-8F4EB7039950}" type="sibTrans" cxnId="{F7AC4CCF-B34C-4348-B5A0-2D736C30A70B}">
      <dgm:prSet/>
      <dgm:spPr/>
      <dgm:t>
        <a:bodyPr/>
        <a:lstStyle/>
        <a:p>
          <a:endParaRPr lang="en-US"/>
        </a:p>
      </dgm:t>
    </dgm:pt>
    <dgm:pt modelId="{CD6C7E6F-B559-48CA-BFB7-F1633F43D9A8}">
      <dgm:prSet/>
      <dgm:spPr/>
      <dgm:t>
        <a:bodyPr/>
        <a:lstStyle/>
        <a:p>
          <a:r>
            <a:rPr lang="en-US"/>
            <a:t>- Classes: suicide, non-suicide</a:t>
          </a:r>
        </a:p>
      </dgm:t>
    </dgm:pt>
    <dgm:pt modelId="{00B5C031-4505-470C-A8F1-8069E7EB2FAE}" type="parTrans" cxnId="{24F44BF4-E9B8-42B1-91AF-FDD1D38B76D0}">
      <dgm:prSet/>
      <dgm:spPr/>
      <dgm:t>
        <a:bodyPr/>
        <a:lstStyle/>
        <a:p>
          <a:endParaRPr lang="en-US"/>
        </a:p>
      </dgm:t>
    </dgm:pt>
    <dgm:pt modelId="{FD78F252-C67E-4A5C-B123-C3E3A39810FE}" type="sibTrans" cxnId="{24F44BF4-E9B8-42B1-91AF-FDD1D38B76D0}">
      <dgm:prSet/>
      <dgm:spPr/>
      <dgm:t>
        <a:bodyPr/>
        <a:lstStyle/>
        <a:p>
          <a:endParaRPr lang="en-US"/>
        </a:p>
      </dgm:t>
    </dgm:pt>
    <dgm:pt modelId="{22EA86B8-F6CC-48A2-A1AD-8CFB3E2A21CB}">
      <dgm:prSet/>
      <dgm:spPr/>
      <dgm:t>
        <a:bodyPr/>
        <a:lstStyle/>
        <a:p>
          <a:r>
            <a:rPr lang="en-US"/>
            <a:t>- Sample: 1000 rows</a:t>
          </a:r>
        </a:p>
      </dgm:t>
    </dgm:pt>
    <dgm:pt modelId="{FD092405-2485-43CD-A023-BD2E51292551}" type="parTrans" cxnId="{B8C0375A-DEB3-4C7D-B999-4A248D62EAD5}">
      <dgm:prSet/>
      <dgm:spPr/>
      <dgm:t>
        <a:bodyPr/>
        <a:lstStyle/>
        <a:p>
          <a:endParaRPr lang="en-US"/>
        </a:p>
      </dgm:t>
    </dgm:pt>
    <dgm:pt modelId="{E10FAEA6-14E0-4E8A-B679-587CB37453A4}" type="sibTrans" cxnId="{B8C0375A-DEB3-4C7D-B999-4A248D62EAD5}">
      <dgm:prSet/>
      <dgm:spPr/>
      <dgm:t>
        <a:bodyPr/>
        <a:lstStyle/>
        <a:p>
          <a:endParaRPr lang="en-US"/>
        </a:p>
      </dgm:t>
    </dgm:pt>
    <dgm:pt modelId="{981DDF2E-DF5F-4C69-854C-F46414B2D5F0}" type="pres">
      <dgm:prSet presAssocID="{0998A757-63BC-4784-9BB7-E0C8D50E67DE}" presName="linear" presStyleCnt="0">
        <dgm:presLayoutVars>
          <dgm:dir/>
          <dgm:animLvl val="lvl"/>
          <dgm:resizeHandles val="exact"/>
        </dgm:presLayoutVars>
      </dgm:prSet>
      <dgm:spPr/>
    </dgm:pt>
    <dgm:pt modelId="{2FAA7CAB-9CC9-4B95-8611-A87F4844193A}" type="pres">
      <dgm:prSet presAssocID="{A742AA1F-1422-4FB8-B297-C24F511C80B0}" presName="parentLin" presStyleCnt="0"/>
      <dgm:spPr/>
    </dgm:pt>
    <dgm:pt modelId="{0B381132-95AD-47F7-B34B-773029DA49A7}" type="pres">
      <dgm:prSet presAssocID="{A742AA1F-1422-4FB8-B297-C24F511C80B0}" presName="parentLeftMargin" presStyleLbl="node1" presStyleIdx="0" presStyleCnt="4"/>
      <dgm:spPr/>
    </dgm:pt>
    <dgm:pt modelId="{39AD9EA5-6B2C-41A2-AD56-4BE28A80ED74}" type="pres">
      <dgm:prSet presAssocID="{A742AA1F-1422-4FB8-B297-C24F511C80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4F0A5E-8BA7-4F56-9D74-5E833A3ACADF}" type="pres">
      <dgm:prSet presAssocID="{A742AA1F-1422-4FB8-B297-C24F511C80B0}" presName="negativeSpace" presStyleCnt="0"/>
      <dgm:spPr/>
    </dgm:pt>
    <dgm:pt modelId="{CA942FA4-0D70-45A1-8AC1-2B5C32926D23}" type="pres">
      <dgm:prSet presAssocID="{A742AA1F-1422-4FB8-B297-C24F511C80B0}" presName="childText" presStyleLbl="conFgAcc1" presStyleIdx="0" presStyleCnt="4">
        <dgm:presLayoutVars>
          <dgm:bulletEnabled val="1"/>
        </dgm:presLayoutVars>
      </dgm:prSet>
      <dgm:spPr/>
    </dgm:pt>
    <dgm:pt modelId="{9A9F384E-7B2F-4785-BC67-DA3B2538568D}" type="pres">
      <dgm:prSet presAssocID="{784DA976-73A5-4943-ACAA-7AB97C3FFE02}" presName="spaceBetweenRectangles" presStyleCnt="0"/>
      <dgm:spPr/>
    </dgm:pt>
    <dgm:pt modelId="{19B99E9D-6154-4587-856E-E16A19375DF6}" type="pres">
      <dgm:prSet presAssocID="{3C4F115B-8A01-485B-ACFF-68E5ADB58355}" presName="parentLin" presStyleCnt="0"/>
      <dgm:spPr/>
    </dgm:pt>
    <dgm:pt modelId="{58E6111A-176F-4F2E-9ADD-AE9DBAACE52B}" type="pres">
      <dgm:prSet presAssocID="{3C4F115B-8A01-485B-ACFF-68E5ADB58355}" presName="parentLeftMargin" presStyleLbl="node1" presStyleIdx="0" presStyleCnt="4"/>
      <dgm:spPr/>
    </dgm:pt>
    <dgm:pt modelId="{859AEE8E-4061-408A-BFAC-6ACC756AC66A}" type="pres">
      <dgm:prSet presAssocID="{3C4F115B-8A01-485B-ACFF-68E5ADB583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EE7E42-F6CF-484F-A9B1-B5F878DD4B43}" type="pres">
      <dgm:prSet presAssocID="{3C4F115B-8A01-485B-ACFF-68E5ADB58355}" presName="negativeSpace" presStyleCnt="0"/>
      <dgm:spPr/>
    </dgm:pt>
    <dgm:pt modelId="{67D18CD0-0816-4654-B5FA-E672E43AB2C8}" type="pres">
      <dgm:prSet presAssocID="{3C4F115B-8A01-485B-ACFF-68E5ADB58355}" presName="childText" presStyleLbl="conFgAcc1" presStyleIdx="1" presStyleCnt="4">
        <dgm:presLayoutVars>
          <dgm:bulletEnabled val="1"/>
        </dgm:presLayoutVars>
      </dgm:prSet>
      <dgm:spPr/>
    </dgm:pt>
    <dgm:pt modelId="{CEE15B22-005C-41A9-9B4A-6D4E583F1F2D}" type="pres">
      <dgm:prSet presAssocID="{0AB3992D-956C-4158-B211-8F4EB7039950}" presName="spaceBetweenRectangles" presStyleCnt="0"/>
      <dgm:spPr/>
    </dgm:pt>
    <dgm:pt modelId="{45B27A27-506D-415F-88A3-9136172D9348}" type="pres">
      <dgm:prSet presAssocID="{CD6C7E6F-B559-48CA-BFB7-F1633F43D9A8}" presName="parentLin" presStyleCnt="0"/>
      <dgm:spPr/>
    </dgm:pt>
    <dgm:pt modelId="{5D05D535-4449-4944-9C72-41C3C4722E69}" type="pres">
      <dgm:prSet presAssocID="{CD6C7E6F-B559-48CA-BFB7-F1633F43D9A8}" presName="parentLeftMargin" presStyleLbl="node1" presStyleIdx="1" presStyleCnt="4"/>
      <dgm:spPr/>
    </dgm:pt>
    <dgm:pt modelId="{D5EB4046-1927-4C53-AEE4-7F4205D33C96}" type="pres">
      <dgm:prSet presAssocID="{CD6C7E6F-B559-48CA-BFB7-F1633F43D9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868B99-5DB1-4F43-8A04-C7CAEB7CA6C2}" type="pres">
      <dgm:prSet presAssocID="{CD6C7E6F-B559-48CA-BFB7-F1633F43D9A8}" presName="negativeSpace" presStyleCnt="0"/>
      <dgm:spPr/>
    </dgm:pt>
    <dgm:pt modelId="{4BD1C93E-029C-4A28-9AFC-C5C0D25E4E24}" type="pres">
      <dgm:prSet presAssocID="{CD6C7E6F-B559-48CA-BFB7-F1633F43D9A8}" presName="childText" presStyleLbl="conFgAcc1" presStyleIdx="2" presStyleCnt="4">
        <dgm:presLayoutVars>
          <dgm:bulletEnabled val="1"/>
        </dgm:presLayoutVars>
      </dgm:prSet>
      <dgm:spPr/>
    </dgm:pt>
    <dgm:pt modelId="{3A114C4E-B531-4F73-B234-D0668EBCECA1}" type="pres">
      <dgm:prSet presAssocID="{FD78F252-C67E-4A5C-B123-C3E3A39810FE}" presName="spaceBetweenRectangles" presStyleCnt="0"/>
      <dgm:spPr/>
    </dgm:pt>
    <dgm:pt modelId="{D41AB6D9-790B-42A3-925A-1B7BB953D727}" type="pres">
      <dgm:prSet presAssocID="{22EA86B8-F6CC-48A2-A1AD-8CFB3E2A21CB}" presName="parentLin" presStyleCnt="0"/>
      <dgm:spPr/>
    </dgm:pt>
    <dgm:pt modelId="{E20D8B30-A3A6-48E2-BE63-04869866745E}" type="pres">
      <dgm:prSet presAssocID="{22EA86B8-F6CC-48A2-A1AD-8CFB3E2A21CB}" presName="parentLeftMargin" presStyleLbl="node1" presStyleIdx="2" presStyleCnt="4"/>
      <dgm:spPr/>
    </dgm:pt>
    <dgm:pt modelId="{EACA1D70-1C85-4941-8A3E-B949E141FEC1}" type="pres">
      <dgm:prSet presAssocID="{22EA86B8-F6CC-48A2-A1AD-8CFB3E2A21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A454633-ABCD-4E62-8A49-55952BA9EB14}" type="pres">
      <dgm:prSet presAssocID="{22EA86B8-F6CC-48A2-A1AD-8CFB3E2A21CB}" presName="negativeSpace" presStyleCnt="0"/>
      <dgm:spPr/>
    </dgm:pt>
    <dgm:pt modelId="{B5145D42-AF1D-4C3F-A1DC-3533A25F41DC}" type="pres">
      <dgm:prSet presAssocID="{22EA86B8-F6CC-48A2-A1AD-8CFB3E2A21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F79940D-2A67-42C1-AB97-AB8A17AF78D7}" type="presOf" srcId="{22EA86B8-F6CC-48A2-A1AD-8CFB3E2A21CB}" destId="{E20D8B30-A3A6-48E2-BE63-04869866745E}" srcOrd="0" destOrd="0" presId="urn:microsoft.com/office/officeart/2005/8/layout/list1"/>
    <dgm:cxn modelId="{0ACAC239-332E-4A04-B2B8-D8B8173D61C5}" type="presOf" srcId="{3C4F115B-8A01-485B-ACFF-68E5ADB58355}" destId="{859AEE8E-4061-408A-BFAC-6ACC756AC66A}" srcOrd="1" destOrd="0" presId="urn:microsoft.com/office/officeart/2005/8/layout/list1"/>
    <dgm:cxn modelId="{6C19873F-3805-45BE-A6FD-28457198B22E}" type="presOf" srcId="{A742AA1F-1422-4FB8-B297-C24F511C80B0}" destId="{0B381132-95AD-47F7-B34B-773029DA49A7}" srcOrd="0" destOrd="0" presId="urn:microsoft.com/office/officeart/2005/8/layout/list1"/>
    <dgm:cxn modelId="{ECDD3959-1CCB-448F-9FB8-B7AB7908ED5B}" type="presOf" srcId="{3C4F115B-8A01-485B-ACFF-68E5ADB58355}" destId="{58E6111A-176F-4F2E-9ADD-AE9DBAACE52B}" srcOrd="0" destOrd="0" presId="urn:microsoft.com/office/officeart/2005/8/layout/list1"/>
    <dgm:cxn modelId="{B8C0375A-DEB3-4C7D-B999-4A248D62EAD5}" srcId="{0998A757-63BC-4784-9BB7-E0C8D50E67DE}" destId="{22EA86B8-F6CC-48A2-A1AD-8CFB3E2A21CB}" srcOrd="3" destOrd="0" parTransId="{FD092405-2485-43CD-A023-BD2E51292551}" sibTransId="{E10FAEA6-14E0-4E8A-B679-587CB37453A4}"/>
    <dgm:cxn modelId="{E62AD385-9C9A-430E-AB50-2F8F3952B647}" type="presOf" srcId="{0998A757-63BC-4784-9BB7-E0C8D50E67DE}" destId="{981DDF2E-DF5F-4C69-854C-F46414B2D5F0}" srcOrd="0" destOrd="0" presId="urn:microsoft.com/office/officeart/2005/8/layout/list1"/>
    <dgm:cxn modelId="{DC624EA3-86E3-454B-A495-0329C5F0E1A7}" type="presOf" srcId="{CD6C7E6F-B559-48CA-BFB7-F1633F43D9A8}" destId="{5D05D535-4449-4944-9C72-41C3C4722E69}" srcOrd="0" destOrd="0" presId="urn:microsoft.com/office/officeart/2005/8/layout/list1"/>
    <dgm:cxn modelId="{692D99BD-77C0-47E1-9221-F957982BF958}" type="presOf" srcId="{CD6C7E6F-B559-48CA-BFB7-F1633F43D9A8}" destId="{D5EB4046-1927-4C53-AEE4-7F4205D33C96}" srcOrd="1" destOrd="0" presId="urn:microsoft.com/office/officeart/2005/8/layout/list1"/>
    <dgm:cxn modelId="{F7AC4CCF-B34C-4348-B5A0-2D736C30A70B}" srcId="{0998A757-63BC-4784-9BB7-E0C8D50E67DE}" destId="{3C4F115B-8A01-485B-ACFF-68E5ADB58355}" srcOrd="1" destOrd="0" parTransId="{5E1EFEA6-56D7-4279-B6F3-FB3D386A5697}" sibTransId="{0AB3992D-956C-4158-B211-8F4EB7039950}"/>
    <dgm:cxn modelId="{5F49F9D9-791D-433F-A153-47F237A891C2}" type="presOf" srcId="{A742AA1F-1422-4FB8-B297-C24F511C80B0}" destId="{39AD9EA5-6B2C-41A2-AD56-4BE28A80ED74}" srcOrd="1" destOrd="0" presId="urn:microsoft.com/office/officeart/2005/8/layout/list1"/>
    <dgm:cxn modelId="{2CBBDBDE-0DCB-40BB-9D23-A432FBCB582A}" type="presOf" srcId="{22EA86B8-F6CC-48A2-A1AD-8CFB3E2A21CB}" destId="{EACA1D70-1C85-4941-8A3E-B949E141FEC1}" srcOrd="1" destOrd="0" presId="urn:microsoft.com/office/officeart/2005/8/layout/list1"/>
    <dgm:cxn modelId="{03B735F2-40F5-4809-984D-5A3356B35633}" srcId="{0998A757-63BC-4784-9BB7-E0C8D50E67DE}" destId="{A742AA1F-1422-4FB8-B297-C24F511C80B0}" srcOrd="0" destOrd="0" parTransId="{E943F438-5FB5-4B22-8360-5B908D383AD2}" sibTransId="{784DA976-73A5-4943-ACAA-7AB97C3FFE02}"/>
    <dgm:cxn modelId="{24F44BF4-E9B8-42B1-91AF-FDD1D38B76D0}" srcId="{0998A757-63BC-4784-9BB7-E0C8D50E67DE}" destId="{CD6C7E6F-B559-48CA-BFB7-F1633F43D9A8}" srcOrd="2" destOrd="0" parTransId="{00B5C031-4505-470C-A8F1-8069E7EB2FAE}" sibTransId="{FD78F252-C67E-4A5C-B123-C3E3A39810FE}"/>
    <dgm:cxn modelId="{0364B2AA-9AEC-4083-91B7-017B5DAE568B}" type="presParOf" srcId="{981DDF2E-DF5F-4C69-854C-F46414B2D5F0}" destId="{2FAA7CAB-9CC9-4B95-8611-A87F4844193A}" srcOrd="0" destOrd="0" presId="urn:microsoft.com/office/officeart/2005/8/layout/list1"/>
    <dgm:cxn modelId="{3FED06ED-2840-4FCE-9814-D2A9A461D890}" type="presParOf" srcId="{2FAA7CAB-9CC9-4B95-8611-A87F4844193A}" destId="{0B381132-95AD-47F7-B34B-773029DA49A7}" srcOrd="0" destOrd="0" presId="urn:microsoft.com/office/officeart/2005/8/layout/list1"/>
    <dgm:cxn modelId="{B6B2790F-2B64-4939-95D2-0395B3D0C5A0}" type="presParOf" srcId="{2FAA7CAB-9CC9-4B95-8611-A87F4844193A}" destId="{39AD9EA5-6B2C-41A2-AD56-4BE28A80ED74}" srcOrd="1" destOrd="0" presId="urn:microsoft.com/office/officeart/2005/8/layout/list1"/>
    <dgm:cxn modelId="{9D5349EE-5D6D-42F6-8940-F3658BCA277B}" type="presParOf" srcId="{981DDF2E-DF5F-4C69-854C-F46414B2D5F0}" destId="{864F0A5E-8BA7-4F56-9D74-5E833A3ACADF}" srcOrd="1" destOrd="0" presId="urn:microsoft.com/office/officeart/2005/8/layout/list1"/>
    <dgm:cxn modelId="{4F5B96B1-99AC-4664-B6F3-8FDF9568708C}" type="presParOf" srcId="{981DDF2E-DF5F-4C69-854C-F46414B2D5F0}" destId="{CA942FA4-0D70-45A1-8AC1-2B5C32926D23}" srcOrd="2" destOrd="0" presId="urn:microsoft.com/office/officeart/2005/8/layout/list1"/>
    <dgm:cxn modelId="{CB54C4EA-C4BC-48E1-91E6-DE1AD520D382}" type="presParOf" srcId="{981DDF2E-DF5F-4C69-854C-F46414B2D5F0}" destId="{9A9F384E-7B2F-4785-BC67-DA3B2538568D}" srcOrd="3" destOrd="0" presId="urn:microsoft.com/office/officeart/2005/8/layout/list1"/>
    <dgm:cxn modelId="{1882220E-242C-41AF-B1B3-680BD373745D}" type="presParOf" srcId="{981DDF2E-DF5F-4C69-854C-F46414B2D5F0}" destId="{19B99E9D-6154-4587-856E-E16A19375DF6}" srcOrd="4" destOrd="0" presId="urn:microsoft.com/office/officeart/2005/8/layout/list1"/>
    <dgm:cxn modelId="{47117C70-A7EF-4F3F-971A-0E209DFFCE78}" type="presParOf" srcId="{19B99E9D-6154-4587-856E-E16A19375DF6}" destId="{58E6111A-176F-4F2E-9ADD-AE9DBAACE52B}" srcOrd="0" destOrd="0" presId="urn:microsoft.com/office/officeart/2005/8/layout/list1"/>
    <dgm:cxn modelId="{5C4C0A3A-3638-46BC-8BAB-D4B6E1167610}" type="presParOf" srcId="{19B99E9D-6154-4587-856E-E16A19375DF6}" destId="{859AEE8E-4061-408A-BFAC-6ACC756AC66A}" srcOrd="1" destOrd="0" presId="urn:microsoft.com/office/officeart/2005/8/layout/list1"/>
    <dgm:cxn modelId="{28B805CD-D7EC-4A4F-829C-240250D3A7EE}" type="presParOf" srcId="{981DDF2E-DF5F-4C69-854C-F46414B2D5F0}" destId="{BAEE7E42-F6CF-484F-A9B1-B5F878DD4B43}" srcOrd="5" destOrd="0" presId="urn:microsoft.com/office/officeart/2005/8/layout/list1"/>
    <dgm:cxn modelId="{648F4A2B-BA5E-4DF9-8624-1DB1E8D983ED}" type="presParOf" srcId="{981DDF2E-DF5F-4C69-854C-F46414B2D5F0}" destId="{67D18CD0-0816-4654-B5FA-E672E43AB2C8}" srcOrd="6" destOrd="0" presId="urn:microsoft.com/office/officeart/2005/8/layout/list1"/>
    <dgm:cxn modelId="{B2168C08-1F5E-4B35-B8D5-1664B25BC700}" type="presParOf" srcId="{981DDF2E-DF5F-4C69-854C-F46414B2D5F0}" destId="{CEE15B22-005C-41A9-9B4A-6D4E583F1F2D}" srcOrd="7" destOrd="0" presId="urn:microsoft.com/office/officeart/2005/8/layout/list1"/>
    <dgm:cxn modelId="{86B63275-0044-4A96-BEFB-0D631F920A2F}" type="presParOf" srcId="{981DDF2E-DF5F-4C69-854C-F46414B2D5F0}" destId="{45B27A27-506D-415F-88A3-9136172D9348}" srcOrd="8" destOrd="0" presId="urn:microsoft.com/office/officeart/2005/8/layout/list1"/>
    <dgm:cxn modelId="{1C5C05A9-B38E-4144-B7F2-98FE3A1C1967}" type="presParOf" srcId="{45B27A27-506D-415F-88A3-9136172D9348}" destId="{5D05D535-4449-4944-9C72-41C3C4722E69}" srcOrd="0" destOrd="0" presId="urn:microsoft.com/office/officeart/2005/8/layout/list1"/>
    <dgm:cxn modelId="{6253B278-59F2-46B2-8E96-EE86C4EAB12B}" type="presParOf" srcId="{45B27A27-506D-415F-88A3-9136172D9348}" destId="{D5EB4046-1927-4C53-AEE4-7F4205D33C96}" srcOrd="1" destOrd="0" presId="urn:microsoft.com/office/officeart/2005/8/layout/list1"/>
    <dgm:cxn modelId="{4B73FF9C-AB53-447D-BE2A-B90A62DA563A}" type="presParOf" srcId="{981DDF2E-DF5F-4C69-854C-F46414B2D5F0}" destId="{57868B99-5DB1-4F43-8A04-C7CAEB7CA6C2}" srcOrd="9" destOrd="0" presId="urn:microsoft.com/office/officeart/2005/8/layout/list1"/>
    <dgm:cxn modelId="{206567EC-8FCC-470F-969C-D5DD4105ADD5}" type="presParOf" srcId="{981DDF2E-DF5F-4C69-854C-F46414B2D5F0}" destId="{4BD1C93E-029C-4A28-9AFC-C5C0D25E4E24}" srcOrd="10" destOrd="0" presId="urn:microsoft.com/office/officeart/2005/8/layout/list1"/>
    <dgm:cxn modelId="{CAD6039F-BAF4-4692-99B9-AF02C54026D9}" type="presParOf" srcId="{981DDF2E-DF5F-4C69-854C-F46414B2D5F0}" destId="{3A114C4E-B531-4F73-B234-D0668EBCECA1}" srcOrd="11" destOrd="0" presId="urn:microsoft.com/office/officeart/2005/8/layout/list1"/>
    <dgm:cxn modelId="{F50984CB-6C69-4653-AC54-F6A3D9AEA043}" type="presParOf" srcId="{981DDF2E-DF5F-4C69-854C-F46414B2D5F0}" destId="{D41AB6D9-790B-42A3-925A-1B7BB953D727}" srcOrd="12" destOrd="0" presId="urn:microsoft.com/office/officeart/2005/8/layout/list1"/>
    <dgm:cxn modelId="{96FF8CC0-2D11-451A-B005-34B9093E5D18}" type="presParOf" srcId="{D41AB6D9-790B-42A3-925A-1B7BB953D727}" destId="{E20D8B30-A3A6-48E2-BE63-04869866745E}" srcOrd="0" destOrd="0" presId="urn:microsoft.com/office/officeart/2005/8/layout/list1"/>
    <dgm:cxn modelId="{C1BED423-9F67-4B64-8D6A-1D37CDB4F7FA}" type="presParOf" srcId="{D41AB6D9-790B-42A3-925A-1B7BB953D727}" destId="{EACA1D70-1C85-4941-8A3E-B949E141FEC1}" srcOrd="1" destOrd="0" presId="urn:microsoft.com/office/officeart/2005/8/layout/list1"/>
    <dgm:cxn modelId="{C29597D5-2341-48A4-A626-8538D5C9C8AB}" type="presParOf" srcId="{981DDF2E-DF5F-4C69-854C-F46414B2D5F0}" destId="{2A454633-ABCD-4E62-8A49-55952BA9EB14}" srcOrd="13" destOrd="0" presId="urn:microsoft.com/office/officeart/2005/8/layout/list1"/>
    <dgm:cxn modelId="{0142BCD9-3E5D-45AC-A131-48F2F43E5902}" type="presParOf" srcId="{981DDF2E-DF5F-4C69-854C-F46414B2D5F0}" destId="{B5145D42-AF1D-4C3F-A1DC-3533A25F41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CD21E-4BFD-49B8-8928-5AC8B735B2A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BF726F-F75E-4943-B40F-8604BEA1A714}">
      <dgm:prSet/>
      <dgm:spPr/>
      <dgm:t>
        <a:bodyPr/>
        <a:lstStyle/>
        <a:p>
          <a:pPr>
            <a:defRPr cap="all"/>
          </a:pPr>
          <a:r>
            <a:rPr lang="en-US"/>
            <a:t>- User asks or selects a question</a:t>
          </a:r>
        </a:p>
      </dgm:t>
    </dgm:pt>
    <dgm:pt modelId="{5D9E70EB-CD6E-4999-A27F-7FEEF541FBF0}" type="parTrans" cxnId="{2DA6ED17-88A3-45FD-B86E-BD502F1B70F3}">
      <dgm:prSet/>
      <dgm:spPr/>
      <dgm:t>
        <a:bodyPr/>
        <a:lstStyle/>
        <a:p>
          <a:endParaRPr lang="en-US"/>
        </a:p>
      </dgm:t>
    </dgm:pt>
    <dgm:pt modelId="{936222BB-A71E-45E6-A3E7-3E86728FE1A9}" type="sibTrans" cxnId="{2DA6ED17-88A3-45FD-B86E-BD502F1B70F3}">
      <dgm:prSet/>
      <dgm:spPr/>
      <dgm:t>
        <a:bodyPr/>
        <a:lstStyle/>
        <a:p>
          <a:endParaRPr lang="en-US"/>
        </a:p>
      </dgm:t>
    </dgm:pt>
    <dgm:pt modelId="{09342ED1-C101-4873-A08B-C8688BFF53D0}">
      <dgm:prSet/>
      <dgm:spPr/>
      <dgm:t>
        <a:bodyPr/>
        <a:lstStyle/>
        <a:p>
          <a:pPr>
            <a:defRPr cap="all"/>
          </a:pPr>
          <a:r>
            <a:rPr lang="en-US"/>
            <a:t>- ChromaDB retrieves similar real posts</a:t>
          </a:r>
        </a:p>
      </dgm:t>
    </dgm:pt>
    <dgm:pt modelId="{84CE1534-F07A-4209-B04D-09E1B865BFD8}" type="parTrans" cxnId="{13BF3EC7-634A-48CB-B00D-4D3BC627CEA4}">
      <dgm:prSet/>
      <dgm:spPr/>
      <dgm:t>
        <a:bodyPr/>
        <a:lstStyle/>
        <a:p>
          <a:endParaRPr lang="en-US"/>
        </a:p>
      </dgm:t>
    </dgm:pt>
    <dgm:pt modelId="{FB56875D-E6F3-4254-83A7-5A47EE017E3D}" type="sibTrans" cxnId="{13BF3EC7-634A-48CB-B00D-4D3BC627CEA4}">
      <dgm:prSet/>
      <dgm:spPr/>
      <dgm:t>
        <a:bodyPr/>
        <a:lstStyle/>
        <a:p>
          <a:endParaRPr lang="en-US"/>
        </a:p>
      </dgm:t>
    </dgm:pt>
    <dgm:pt modelId="{CC361ED1-7C4A-4E3D-A8F5-9E83F7EC5B0D}">
      <dgm:prSet/>
      <dgm:spPr/>
      <dgm:t>
        <a:bodyPr/>
        <a:lstStyle/>
        <a:p>
          <a:pPr>
            <a:defRPr cap="all"/>
          </a:pPr>
          <a:r>
            <a:rPr lang="en-US"/>
            <a:t>- Retrieved posts form context</a:t>
          </a:r>
        </a:p>
      </dgm:t>
    </dgm:pt>
    <dgm:pt modelId="{135FF0CA-5F13-4958-83FA-7CA1B153551A}" type="parTrans" cxnId="{060039B4-CC3A-49E7-B4F9-9ED2C9EF5D43}">
      <dgm:prSet/>
      <dgm:spPr/>
      <dgm:t>
        <a:bodyPr/>
        <a:lstStyle/>
        <a:p>
          <a:endParaRPr lang="en-US"/>
        </a:p>
      </dgm:t>
    </dgm:pt>
    <dgm:pt modelId="{DFE4870E-EE34-46BA-9E32-549D1C9ED053}" type="sibTrans" cxnId="{060039B4-CC3A-49E7-B4F9-9ED2C9EF5D43}">
      <dgm:prSet/>
      <dgm:spPr/>
      <dgm:t>
        <a:bodyPr/>
        <a:lstStyle/>
        <a:p>
          <a:endParaRPr lang="en-US"/>
        </a:p>
      </dgm:t>
    </dgm:pt>
    <dgm:pt modelId="{8579C092-58EA-433D-9A94-AC2518B4B66F}">
      <dgm:prSet/>
      <dgm:spPr/>
      <dgm:t>
        <a:bodyPr/>
        <a:lstStyle/>
        <a:p>
          <a:pPr>
            <a:defRPr cap="all"/>
          </a:pPr>
          <a:r>
            <a:rPr lang="en-US"/>
            <a:t>- LLM generates empathetic answer</a:t>
          </a:r>
        </a:p>
      </dgm:t>
    </dgm:pt>
    <dgm:pt modelId="{9684EC94-E5FA-4D5E-87A1-8953C1D7DBF7}" type="parTrans" cxnId="{901C1504-F4BB-4858-A31E-1FB294E3601A}">
      <dgm:prSet/>
      <dgm:spPr/>
      <dgm:t>
        <a:bodyPr/>
        <a:lstStyle/>
        <a:p>
          <a:endParaRPr lang="en-US"/>
        </a:p>
      </dgm:t>
    </dgm:pt>
    <dgm:pt modelId="{862CBA4D-C57E-4F0A-B2FF-00198CD3A45B}" type="sibTrans" cxnId="{901C1504-F4BB-4858-A31E-1FB294E3601A}">
      <dgm:prSet/>
      <dgm:spPr/>
      <dgm:t>
        <a:bodyPr/>
        <a:lstStyle/>
        <a:p>
          <a:endParaRPr lang="en-US"/>
        </a:p>
      </dgm:t>
    </dgm:pt>
    <dgm:pt modelId="{A1B820BA-0F6D-436D-882A-67EAB463BD57}">
      <dgm:prSet/>
      <dgm:spPr/>
      <dgm:t>
        <a:bodyPr/>
        <a:lstStyle/>
        <a:p>
          <a:pPr>
            <a:defRPr cap="all"/>
          </a:pPr>
          <a:r>
            <a:rPr lang="en-US"/>
            <a:t>- Output: Context + Response </a:t>
          </a:r>
        </a:p>
      </dgm:t>
    </dgm:pt>
    <dgm:pt modelId="{1900263F-500A-4D14-9F0A-9100D6F8E556}" type="parTrans" cxnId="{7EB02777-D980-4216-9462-05B16F04C0A5}">
      <dgm:prSet/>
      <dgm:spPr/>
      <dgm:t>
        <a:bodyPr/>
        <a:lstStyle/>
        <a:p>
          <a:endParaRPr lang="en-US"/>
        </a:p>
      </dgm:t>
    </dgm:pt>
    <dgm:pt modelId="{E4C1726D-B617-4918-B374-53607C5C7723}" type="sibTrans" cxnId="{7EB02777-D980-4216-9462-05B16F04C0A5}">
      <dgm:prSet/>
      <dgm:spPr/>
      <dgm:t>
        <a:bodyPr/>
        <a:lstStyle/>
        <a:p>
          <a:endParaRPr lang="en-US"/>
        </a:p>
      </dgm:t>
    </dgm:pt>
    <dgm:pt modelId="{398F25B1-1733-4640-85AE-6A6F5FB14C09}" type="pres">
      <dgm:prSet presAssocID="{318CD21E-4BFD-49B8-8928-5AC8B735B2AA}" presName="root" presStyleCnt="0">
        <dgm:presLayoutVars>
          <dgm:dir/>
          <dgm:resizeHandles val="exact"/>
        </dgm:presLayoutVars>
      </dgm:prSet>
      <dgm:spPr/>
    </dgm:pt>
    <dgm:pt modelId="{7CE01515-216A-44E3-BC6C-16AFDC0C4F99}" type="pres">
      <dgm:prSet presAssocID="{36BF726F-F75E-4943-B40F-8604BEA1A714}" presName="compNode" presStyleCnt="0"/>
      <dgm:spPr/>
    </dgm:pt>
    <dgm:pt modelId="{61E46EB7-1422-462C-B4C8-DD8DB73D6D6B}" type="pres">
      <dgm:prSet presAssocID="{36BF726F-F75E-4943-B40F-8604BEA1A71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788F896-3489-4C54-B0D9-88AE4E79AC51}" type="pres">
      <dgm:prSet presAssocID="{36BF726F-F75E-4943-B40F-8604BEA1A7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41D9FDE-4151-4FC3-99B2-C5BF13E5C48B}" type="pres">
      <dgm:prSet presAssocID="{36BF726F-F75E-4943-B40F-8604BEA1A714}" presName="spaceRect" presStyleCnt="0"/>
      <dgm:spPr/>
    </dgm:pt>
    <dgm:pt modelId="{32BFC695-4F85-4F96-ADAD-1B1F3C883D0C}" type="pres">
      <dgm:prSet presAssocID="{36BF726F-F75E-4943-B40F-8604BEA1A714}" presName="textRect" presStyleLbl="revTx" presStyleIdx="0" presStyleCnt="5">
        <dgm:presLayoutVars>
          <dgm:chMax val="1"/>
          <dgm:chPref val="1"/>
        </dgm:presLayoutVars>
      </dgm:prSet>
      <dgm:spPr/>
    </dgm:pt>
    <dgm:pt modelId="{746F5408-42AC-43EE-B255-ED60B741FA6E}" type="pres">
      <dgm:prSet presAssocID="{936222BB-A71E-45E6-A3E7-3E86728FE1A9}" presName="sibTrans" presStyleCnt="0"/>
      <dgm:spPr/>
    </dgm:pt>
    <dgm:pt modelId="{73C527D8-9012-4E5B-AF75-D39C03E24410}" type="pres">
      <dgm:prSet presAssocID="{09342ED1-C101-4873-A08B-C8688BFF53D0}" presName="compNode" presStyleCnt="0"/>
      <dgm:spPr/>
    </dgm:pt>
    <dgm:pt modelId="{0826F1F2-67A8-44EA-AD0F-191ACB3A94D3}" type="pres">
      <dgm:prSet presAssocID="{09342ED1-C101-4873-A08B-C8688BFF53D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551371-2542-4703-A6F5-38B186129199}" type="pres">
      <dgm:prSet presAssocID="{09342ED1-C101-4873-A08B-C8688BFF53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86F350C-01B5-42A6-AE02-D61B1197879A}" type="pres">
      <dgm:prSet presAssocID="{09342ED1-C101-4873-A08B-C8688BFF53D0}" presName="spaceRect" presStyleCnt="0"/>
      <dgm:spPr/>
    </dgm:pt>
    <dgm:pt modelId="{535819FA-C187-4326-93DD-55144A7FD80A}" type="pres">
      <dgm:prSet presAssocID="{09342ED1-C101-4873-A08B-C8688BFF53D0}" presName="textRect" presStyleLbl="revTx" presStyleIdx="1" presStyleCnt="5">
        <dgm:presLayoutVars>
          <dgm:chMax val="1"/>
          <dgm:chPref val="1"/>
        </dgm:presLayoutVars>
      </dgm:prSet>
      <dgm:spPr/>
    </dgm:pt>
    <dgm:pt modelId="{9A8749DA-93A3-44FA-BE71-2A6EFC184935}" type="pres">
      <dgm:prSet presAssocID="{FB56875D-E6F3-4254-83A7-5A47EE017E3D}" presName="sibTrans" presStyleCnt="0"/>
      <dgm:spPr/>
    </dgm:pt>
    <dgm:pt modelId="{6BFBD09E-6217-4923-AE10-13759A2FBB64}" type="pres">
      <dgm:prSet presAssocID="{CC361ED1-7C4A-4E3D-A8F5-9E83F7EC5B0D}" presName="compNode" presStyleCnt="0"/>
      <dgm:spPr/>
    </dgm:pt>
    <dgm:pt modelId="{02D5D4FC-616C-4A9D-93EF-87047F578026}" type="pres">
      <dgm:prSet presAssocID="{CC361ED1-7C4A-4E3D-A8F5-9E83F7EC5B0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0320AD3-A46D-4418-8A54-398BC9BC9695}" type="pres">
      <dgm:prSet presAssocID="{CC361ED1-7C4A-4E3D-A8F5-9E83F7EC5B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7CCBE5-6FDA-4925-A061-8C7440AF7393}" type="pres">
      <dgm:prSet presAssocID="{CC361ED1-7C4A-4E3D-A8F5-9E83F7EC5B0D}" presName="spaceRect" presStyleCnt="0"/>
      <dgm:spPr/>
    </dgm:pt>
    <dgm:pt modelId="{2DD42D90-BCE1-46B9-A99E-361D6F7367B9}" type="pres">
      <dgm:prSet presAssocID="{CC361ED1-7C4A-4E3D-A8F5-9E83F7EC5B0D}" presName="textRect" presStyleLbl="revTx" presStyleIdx="2" presStyleCnt="5">
        <dgm:presLayoutVars>
          <dgm:chMax val="1"/>
          <dgm:chPref val="1"/>
        </dgm:presLayoutVars>
      </dgm:prSet>
      <dgm:spPr/>
    </dgm:pt>
    <dgm:pt modelId="{57C9180E-768F-47D0-92A0-2A9D1D6D58EB}" type="pres">
      <dgm:prSet presAssocID="{DFE4870E-EE34-46BA-9E32-549D1C9ED053}" presName="sibTrans" presStyleCnt="0"/>
      <dgm:spPr/>
    </dgm:pt>
    <dgm:pt modelId="{AB06D114-1370-44F8-80B6-6AC298E1B750}" type="pres">
      <dgm:prSet presAssocID="{8579C092-58EA-433D-9A94-AC2518B4B66F}" presName="compNode" presStyleCnt="0"/>
      <dgm:spPr/>
    </dgm:pt>
    <dgm:pt modelId="{97784E3F-CB4D-4207-A91F-12648C04EDD1}" type="pres">
      <dgm:prSet presAssocID="{8579C092-58EA-433D-9A94-AC2518B4B66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747A168-A311-4FD0-B0AD-C1D89786F897}" type="pres">
      <dgm:prSet presAssocID="{8579C092-58EA-433D-9A94-AC2518B4B6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89F226-A45E-46DB-9FC5-BFA44C72FD8C}" type="pres">
      <dgm:prSet presAssocID="{8579C092-58EA-433D-9A94-AC2518B4B66F}" presName="spaceRect" presStyleCnt="0"/>
      <dgm:spPr/>
    </dgm:pt>
    <dgm:pt modelId="{2D05BD8E-6DA4-45D2-8A5B-953A48F5296E}" type="pres">
      <dgm:prSet presAssocID="{8579C092-58EA-433D-9A94-AC2518B4B66F}" presName="textRect" presStyleLbl="revTx" presStyleIdx="3" presStyleCnt="5">
        <dgm:presLayoutVars>
          <dgm:chMax val="1"/>
          <dgm:chPref val="1"/>
        </dgm:presLayoutVars>
      </dgm:prSet>
      <dgm:spPr/>
    </dgm:pt>
    <dgm:pt modelId="{81EA6D6D-3D46-43AB-9BF3-CE6E891579CE}" type="pres">
      <dgm:prSet presAssocID="{862CBA4D-C57E-4F0A-B2FF-00198CD3A45B}" presName="sibTrans" presStyleCnt="0"/>
      <dgm:spPr/>
    </dgm:pt>
    <dgm:pt modelId="{EA845848-EE46-468D-BA29-F01C9C5BF24F}" type="pres">
      <dgm:prSet presAssocID="{A1B820BA-0F6D-436D-882A-67EAB463BD57}" presName="compNode" presStyleCnt="0"/>
      <dgm:spPr/>
    </dgm:pt>
    <dgm:pt modelId="{873E46AF-4FA3-4436-97C6-26550BA1F117}" type="pres">
      <dgm:prSet presAssocID="{A1B820BA-0F6D-436D-882A-67EAB463BD5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F88C63A-C21A-4967-9340-B28565132EE2}" type="pres">
      <dgm:prSet presAssocID="{A1B820BA-0F6D-436D-882A-67EAB463BD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0EE4105-8CE0-43E0-AD19-A89328FDA1EA}" type="pres">
      <dgm:prSet presAssocID="{A1B820BA-0F6D-436D-882A-67EAB463BD57}" presName="spaceRect" presStyleCnt="0"/>
      <dgm:spPr/>
    </dgm:pt>
    <dgm:pt modelId="{5F044E8C-E276-47C2-900C-E4BBD1F4E380}" type="pres">
      <dgm:prSet presAssocID="{A1B820BA-0F6D-436D-882A-67EAB463BD5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1C1504-F4BB-4858-A31E-1FB294E3601A}" srcId="{318CD21E-4BFD-49B8-8928-5AC8B735B2AA}" destId="{8579C092-58EA-433D-9A94-AC2518B4B66F}" srcOrd="3" destOrd="0" parTransId="{9684EC94-E5FA-4D5E-87A1-8953C1D7DBF7}" sibTransId="{862CBA4D-C57E-4F0A-B2FF-00198CD3A45B}"/>
    <dgm:cxn modelId="{112B2104-C160-4285-A15B-C82507A0048F}" type="presOf" srcId="{CC361ED1-7C4A-4E3D-A8F5-9E83F7EC5B0D}" destId="{2DD42D90-BCE1-46B9-A99E-361D6F7367B9}" srcOrd="0" destOrd="0" presId="urn:microsoft.com/office/officeart/2018/5/layout/IconLeafLabelList"/>
    <dgm:cxn modelId="{2DA6ED17-88A3-45FD-B86E-BD502F1B70F3}" srcId="{318CD21E-4BFD-49B8-8928-5AC8B735B2AA}" destId="{36BF726F-F75E-4943-B40F-8604BEA1A714}" srcOrd="0" destOrd="0" parTransId="{5D9E70EB-CD6E-4999-A27F-7FEEF541FBF0}" sibTransId="{936222BB-A71E-45E6-A3E7-3E86728FE1A9}"/>
    <dgm:cxn modelId="{7EB02777-D980-4216-9462-05B16F04C0A5}" srcId="{318CD21E-4BFD-49B8-8928-5AC8B735B2AA}" destId="{A1B820BA-0F6D-436D-882A-67EAB463BD57}" srcOrd="4" destOrd="0" parTransId="{1900263F-500A-4D14-9F0A-9100D6F8E556}" sibTransId="{E4C1726D-B617-4918-B374-53607C5C7723}"/>
    <dgm:cxn modelId="{781C1596-A701-451B-8897-048F48513A09}" type="presOf" srcId="{09342ED1-C101-4873-A08B-C8688BFF53D0}" destId="{535819FA-C187-4326-93DD-55144A7FD80A}" srcOrd="0" destOrd="0" presId="urn:microsoft.com/office/officeart/2018/5/layout/IconLeafLabelList"/>
    <dgm:cxn modelId="{060039B4-CC3A-49E7-B4F9-9ED2C9EF5D43}" srcId="{318CD21E-4BFD-49B8-8928-5AC8B735B2AA}" destId="{CC361ED1-7C4A-4E3D-A8F5-9E83F7EC5B0D}" srcOrd="2" destOrd="0" parTransId="{135FF0CA-5F13-4958-83FA-7CA1B153551A}" sibTransId="{DFE4870E-EE34-46BA-9E32-549D1C9ED053}"/>
    <dgm:cxn modelId="{B6D4C1C6-3EBD-4722-B002-93D4896AB555}" type="presOf" srcId="{8579C092-58EA-433D-9A94-AC2518B4B66F}" destId="{2D05BD8E-6DA4-45D2-8A5B-953A48F5296E}" srcOrd="0" destOrd="0" presId="urn:microsoft.com/office/officeart/2018/5/layout/IconLeafLabelList"/>
    <dgm:cxn modelId="{13BF3EC7-634A-48CB-B00D-4D3BC627CEA4}" srcId="{318CD21E-4BFD-49B8-8928-5AC8B735B2AA}" destId="{09342ED1-C101-4873-A08B-C8688BFF53D0}" srcOrd="1" destOrd="0" parTransId="{84CE1534-F07A-4209-B04D-09E1B865BFD8}" sibTransId="{FB56875D-E6F3-4254-83A7-5A47EE017E3D}"/>
    <dgm:cxn modelId="{3BA7F0D5-B2BE-433A-B90F-DD274F0CE602}" type="presOf" srcId="{318CD21E-4BFD-49B8-8928-5AC8B735B2AA}" destId="{398F25B1-1733-4640-85AE-6A6F5FB14C09}" srcOrd="0" destOrd="0" presId="urn:microsoft.com/office/officeart/2018/5/layout/IconLeafLabelList"/>
    <dgm:cxn modelId="{6A4F4CD6-77BE-4B7F-87E3-1260D7106B88}" type="presOf" srcId="{36BF726F-F75E-4943-B40F-8604BEA1A714}" destId="{32BFC695-4F85-4F96-ADAD-1B1F3C883D0C}" srcOrd="0" destOrd="0" presId="urn:microsoft.com/office/officeart/2018/5/layout/IconLeafLabelList"/>
    <dgm:cxn modelId="{3693C0F9-6829-47CD-8F0E-4A4434691643}" type="presOf" srcId="{A1B820BA-0F6D-436D-882A-67EAB463BD57}" destId="{5F044E8C-E276-47C2-900C-E4BBD1F4E380}" srcOrd="0" destOrd="0" presId="urn:microsoft.com/office/officeart/2018/5/layout/IconLeafLabelList"/>
    <dgm:cxn modelId="{2225C110-FF12-4EC1-B857-09027AD5F478}" type="presParOf" srcId="{398F25B1-1733-4640-85AE-6A6F5FB14C09}" destId="{7CE01515-216A-44E3-BC6C-16AFDC0C4F99}" srcOrd="0" destOrd="0" presId="urn:microsoft.com/office/officeart/2018/5/layout/IconLeafLabelList"/>
    <dgm:cxn modelId="{8745D4DD-95EE-4D03-B6C0-B0F07F9F9833}" type="presParOf" srcId="{7CE01515-216A-44E3-BC6C-16AFDC0C4F99}" destId="{61E46EB7-1422-462C-B4C8-DD8DB73D6D6B}" srcOrd="0" destOrd="0" presId="urn:microsoft.com/office/officeart/2018/5/layout/IconLeafLabelList"/>
    <dgm:cxn modelId="{78C84E38-8487-42AA-BB1E-4B6E765ED24B}" type="presParOf" srcId="{7CE01515-216A-44E3-BC6C-16AFDC0C4F99}" destId="{0788F896-3489-4C54-B0D9-88AE4E79AC51}" srcOrd="1" destOrd="0" presId="urn:microsoft.com/office/officeart/2018/5/layout/IconLeafLabelList"/>
    <dgm:cxn modelId="{425E9333-D574-4519-B316-46FDBCEB247D}" type="presParOf" srcId="{7CE01515-216A-44E3-BC6C-16AFDC0C4F99}" destId="{341D9FDE-4151-4FC3-99B2-C5BF13E5C48B}" srcOrd="2" destOrd="0" presId="urn:microsoft.com/office/officeart/2018/5/layout/IconLeafLabelList"/>
    <dgm:cxn modelId="{F28D034B-96BF-4BAF-907D-C01E0DC69476}" type="presParOf" srcId="{7CE01515-216A-44E3-BC6C-16AFDC0C4F99}" destId="{32BFC695-4F85-4F96-ADAD-1B1F3C883D0C}" srcOrd="3" destOrd="0" presId="urn:microsoft.com/office/officeart/2018/5/layout/IconLeafLabelList"/>
    <dgm:cxn modelId="{A91A4343-F98B-4E7A-8D5D-D46271D6724A}" type="presParOf" srcId="{398F25B1-1733-4640-85AE-6A6F5FB14C09}" destId="{746F5408-42AC-43EE-B255-ED60B741FA6E}" srcOrd="1" destOrd="0" presId="urn:microsoft.com/office/officeart/2018/5/layout/IconLeafLabelList"/>
    <dgm:cxn modelId="{9F6C33A1-925F-46AB-8302-B313901DAB76}" type="presParOf" srcId="{398F25B1-1733-4640-85AE-6A6F5FB14C09}" destId="{73C527D8-9012-4E5B-AF75-D39C03E24410}" srcOrd="2" destOrd="0" presId="urn:microsoft.com/office/officeart/2018/5/layout/IconLeafLabelList"/>
    <dgm:cxn modelId="{BA358B7B-C8AD-4EE3-8705-E3173E4FADB4}" type="presParOf" srcId="{73C527D8-9012-4E5B-AF75-D39C03E24410}" destId="{0826F1F2-67A8-44EA-AD0F-191ACB3A94D3}" srcOrd="0" destOrd="0" presId="urn:microsoft.com/office/officeart/2018/5/layout/IconLeafLabelList"/>
    <dgm:cxn modelId="{583D5685-C867-4C4A-9CC5-FC1A56D29BC1}" type="presParOf" srcId="{73C527D8-9012-4E5B-AF75-D39C03E24410}" destId="{14551371-2542-4703-A6F5-38B186129199}" srcOrd="1" destOrd="0" presId="urn:microsoft.com/office/officeart/2018/5/layout/IconLeafLabelList"/>
    <dgm:cxn modelId="{AA3A7155-2A7C-4EDE-8B0F-C1E190D5ABB4}" type="presParOf" srcId="{73C527D8-9012-4E5B-AF75-D39C03E24410}" destId="{986F350C-01B5-42A6-AE02-D61B1197879A}" srcOrd="2" destOrd="0" presId="urn:microsoft.com/office/officeart/2018/5/layout/IconLeafLabelList"/>
    <dgm:cxn modelId="{AAAD0A63-2640-4118-AC8F-D61AB050B2CB}" type="presParOf" srcId="{73C527D8-9012-4E5B-AF75-D39C03E24410}" destId="{535819FA-C187-4326-93DD-55144A7FD80A}" srcOrd="3" destOrd="0" presId="urn:microsoft.com/office/officeart/2018/5/layout/IconLeafLabelList"/>
    <dgm:cxn modelId="{4E0C7124-7A61-4253-BA0A-A5A5338FB496}" type="presParOf" srcId="{398F25B1-1733-4640-85AE-6A6F5FB14C09}" destId="{9A8749DA-93A3-44FA-BE71-2A6EFC184935}" srcOrd="3" destOrd="0" presId="urn:microsoft.com/office/officeart/2018/5/layout/IconLeafLabelList"/>
    <dgm:cxn modelId="{12948755-C260-4E4E-B7EC-E251DBEFBA59}" type="presParOf" srcId="{398F25B1-1733-4640-85AE-6A6F5FB14C09}" destId="{6BFBD09E-6217-4923-AE10-13759A2FBB64}" srcOrd="4" destOrd="0" presId="urn:microsoft.com/office/officeart/2018/5/layout/IconLeafLabelList"/>
    <dgm:cxn modelId="{A96465B9-25F4-4232-8DA8-FB1ECD717ABB}" type="presParOf" srcId="{6BFBD09E-6217-4923-AE10-13759A2FBB64}" destId="{02D5D4FC-616C-4A9D-93EF-87047F578026}" srcOrd="0" destOrd="0" presId="urn:microsoft.com/office/officeart/2018/5/layout/IconLeafLabelList"/>
    <dgm:cxn modelId="{EFED0CE7-2425-4DA2-AD9D-06B2E2BA943B}" type="presParOf" srcId="{6BFBD09E-6217-4923-AE10-13759A2FBB64}" destId="{D0320AD3-A46D-4418-8A54-398BC9BC9695}" srcOrd="1" destOrd="0" presId="urn:microsoft.com/office/officeart/2018/5/layout/IconLeafLabelList"/>
    <dgm:cxn modelId="{324756A8-DCD0-4CA2-8874-46352252AF7D}" type="presParOf" srcId="{6BFBD09E-6217-4923-AE10-13759A2FBB64}" destId="{E07CCBE5-6FDA-4925-A061-8C7440AF7393}" srcOrd="2" destOrd="0" presId="urn:microsoft.com/office/officeart/2018/5/layout/IconLeafLabelList"/>
    <dgm:cxn modelId="{075FC295-9FEF-4371-B265-E83116F4CE4C}" type="presParOf" srcId="{6BFBD09E-6217-4923-AE10-13759A2FBB64}" destId="{2DD42D90-BCE1-46B9-A99E-361D6F7367B9}" srcOrd="3" destOrd="0" presId="urn:microsoft.com/office/officeart/2018/5/layout/IconLeafLabelList"/>
    <dgm:cxn modelId="{7545DF72-4DCD-41E6-B433-3A7236528E53}" type="presParOf" srcId="{398F25B1-1733-4640-85AE-6A6F5FB14C09}" destId="{57C9180E-768F-47D0-92A0-2A9D1D6D58EB}" srcOrd="5" destOrd="0" presId="urn:microsoft.com/office/officeart/2018/5/layout/IconLeafLabelList"/>
    <dgm:cxn modelId="{93E9EB3C-EB59-4AC6-A06D-FF6B7DC018C6}" type="presParOf" srcId="{398F25B1-1733-4640-85AE-6A6F5FB14C09}" destId="{AB06D114-1370-44F8-80B6-6AC298E1B750}" srcOrd="6" destOrd="0" presId="urn:microsoft.com/office/officeart/2018/5/layout/IconLeafLabelList"/>
    <dgm:cxn modelId="{48B9F9AB-0A1E-4E88-9849-5FE79EFDBC0B}" type="presParOf" srcId="{AB06D114-1370-44F8-80B6-6AC298E1B750}" destId="{97784E3F-CB4D-4207-A91F-12648C04EDD1}" srcOrd="0" destOrd="0" presId="urn:microsoft.com/office/officeart/2018/5/layout/IconLeafLabelList"/>
    <dgm:cxn modelId="{769C3913-32DA-4A99-BF4F-740DE0CBDDF9}" type="presParOf" srcId="{AB06D114-1370-44F8-80B6-6AC298E1B750}" destId="{2747A168-A311-4FD0-B0AD-C1D89786F897}" srcOrd="1" destOrd="0" presId="urn:microsoft.com/office/officeart/2018/5/layout/IconLeafLabelList"/>
    <dgm:cxn modelId="{73332140-06D1-4D28-8A87-CEB62CCD4A2C}" type="presParOf" srcId="{AB06D114-1370-44F8-80B6-6AC298E1B750}" destId="{0589F226-A45E-46DB-9FC5-BFA44C72FD8C}" srcOrd="2" destOrd="0" presId="urn:microsoft.com/office/officeart/2018/5/layout/IconLeafLabelList"/>
    <dgm:cxn modelId="{CA715FFA-B89E-4D3A-88BC-181398D62E75}" type="presParOf" srcId="{AB06D114-1370-44F8-80B6-6AC298E1B750}" destId="{2D05BD8E-6DA4-45D2-8A5B-953A48F5296E}" srcOrd="3" destOrd="0" presId="urn:microsoft.com/office/officeart/2018/5/layout/IconLeafLabelList"/>
    <dgm:cxn modelId="{AF9F19B6-2684-4943-BC88-90789B21B5D7}" type="presParOf" srcId="{398F25B1-1733-4640-85AE-6A6F5FB14C09}" destId="{81EA6D6D-3D46-43AB-9BF3-CE6E891579CE}" srcOrd="7" destOrd="0" presId="urn:microsoft.com/office/officeart/2018/5/layout/IconLeafLabelList"/>
    <dgm:cxn modelId="{5A86604B-F24B-467F-8567-2F46FFAEBF69}" type="presParOf" srcId="{398F25B1-1733-4640-85AE-6A6F5FB14C09}" destId="{EA845848-EE46-468D-BA29-F01C9C5BF24F}" srcOrd="8" destOrd="0" presId="urn:microsoft.com/office/officeart/2018/5/layout/IconLeafLabelList"/>
    <dgm:cxn modelId="{8CB091BB-165B-4CA4-B449-4942C8AD2ECE}" type="presParOf" srcId="{EA845848-EE46-468D-BA29-F01C9C5BF24F}" destId="{873E46AF-4FA3-4436-97C6-26550BA1F117}" srcOrd="0" destOrd="0" presId="urn:microsoft.com/office/officeart/2018/5/layout/IconLeafLabelList"/>
    <dgm:cxn modelId="{33167D2D-9530-4658-B156-1407BB65A123}" type="presParOf" srcId="{EA845848-EE46-468D-BA29-F01C9C5BF24F}" destId="{8F88C63A-C21A-4967-9340-B28565132EE2}" srcOrd="1" destOrd="0" presId="urn:microsoft.com/office/officeart/2018/5/layout/IconLeafLabelList"/>
    <dgm:cxn modelId="{F194177D-F9E3-40FF-A3FB-C92A16A0F339}" type="presParOf" srcId="{EA845848-EE46-468D-BA29-F01C9C5BF24F}" destId="{A0EE4105-8CE0-43E0-AD19-A89328FDA1EA}" srcOrd="2" destOrd="0" presId="urn:microsoft.com/office/officeart/2018/5/layout/IconLeafLabelList"/>
    <dgm:cxn modelId="{38477A1D-B62F-45AF-BD86-966415D9F4AA}" type="presParOf" srcId="{EA845848-EE46-468D-BA29-F01C9C5BF24F}" destId="{5F044E8C-E276-47C2-900C-E4BBD1F4E38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B00BCE-F466-4526-BB84-184470C9F1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7F6080-D3B6-4E9D-90D1-AEB130D46416}">
      <dgm:prSet/>
      <dgm:spPr/>
      <dgm:t>
        <a:bodyPr/>
        <a:lstStyle/>
        <a:p>
          <a:r>
            <a:rPr lang="en-US"/>
            <a:t>- Handling emotionally sensitive and triggering data</a:t>
          </a:r>
        </a:p>
      </dgm:t>
    </dgm:pt>
    <dgm:pt modelId="{A2229771-7AB1-421A-8F18-806EEC34FEFB}" type="parTrans" cxnId="{927C94B5-4AAD-405F-B429-EFF484328D4C}">
      <dgm:prSet/>
      <dgm:spPr/>
      <dgm:t>
        <a:bodyPr/>
        <a:lstStyle/>
        <a:p>
          <a:endParaRPr lang="en-US"/>
        </a:p>
      </dgm:t>
    </dgm:pt>
    <dgm:pt modelId="{CC10A4D7-6BD2-4898-84F2-F839235079CE}" type="sibTrans" cxnId="{927C94B5-4AAD-405F-B429-EFF484328D4C}">
      <dgm:prSet/>
      <dgm:spPr/>
      <dgm:t>
        <a:bodyPr/>
        <a:lstStyle/>
        <a:p>
          <a:endParaRPr lang="en-US"/>
        </a:p>
      </dgm:t>
    </dgm:pt>
    <dgm:pt modelId="{EBE6FA71-B026-4DBC-85A0-7A863FF673C1}">
      <dgm:prSet/>
      <dgm:spPr/>
      <dgm:t>
        <a:bodyPr/>
        <a:lstStyle/>
        <a:p>
          <a:r>
            <a:rPr lang="en-US"/>
            <a:t>- Ensuring LLM stays on-topic and empathetic</a:t>
          </a:r>
        </a:p>
      </dgm:t>
    </dgm:pt>
    <dgm:pt modelId="{E2EEFCC6-0245-4864-AA8E-3A392A255569}" type="parTrans" cxnId="{A262A0E2-C4AD-447E-84D2-794A9F8A06DA}">
      <dgm:prSet/>
      <dgm:spPr/>
      <dgm:t>
        <a:bodyPr/>
        <a:lstStyle/>
        <a:p>
          <a:endParaRPr lang="en-US"/>
        </a:p>
      </dgm:t>
    </dgm:pt>
    <dgm:pt modelId="{1A9D7645-9005-4E96-87C7-92E24B90C4F0}" type="sibTrans" cxnId="{A262A0E2-C4AD-447E-84D2-794A9F8A06DA}">
      <dgm:prSet/>
      <dgm:spPr/>
      <dgm:t>
        <a:bodyPr/>
        <a:lstStyle/>
        <a:p>
          <a:endParaRPr lang="en-US"/>
        </a:p>
      </dgm:t>
    </dgm:pt>
    <dgm:pt modelId="{59D6F465-6B12-442B-AE92-5FAB1BB8C23E}">
      <dgm:prSet/>
      <dgm:spPr/>
      <dgm:t>
        <a:bodyPr/>
        <a:lstStyle/>
        <a:p>
          <a:r>
            <a:rPr lang="en-US"/>
            <a:t>- Avoiding token overflow (context truncation)</a:t>
          </a:r>
        </a:p>
      </dgm:t>
    </dgm:pt>
    <dgm:pt modelId="{F0C6E943-2389-4B2E-9408-E0592A494064}" type="parTrans" cxnId="{FA6BFA71-65F1-4BB3-9A30-FBB9560860C2}">
      <dgm:prSet/>
      <dgm:spPr/>
      <dgm:t>
        <a:bodyPr/>
        <a:lstStyle/>
        <a:p>
          <a:endParaRPr lang="en-US"/>
        </a:p>
      </dgm:t>
    </dgm:pt>
    <dgm:pt modelId="{76373CC3-B24E-4906-A9DD-D68CC871FD1B}" type="sibTrans" cxnId="{FA6BFA71-65F1-4BB3-9A30-FBB9560860C2}">
      <dgm:prSet/>
      <dgm:spPr/>
      <dgm:t>
        <a:bodyPr/>
        <a:lstStyle/>
        <a:p>
          <a:endParaRPr lang="en-US"/>
        </a:p>
      </dgm:t>
    </dgm:pt>
    <dgm:pt modelId="{E0318494-E596-43B9-A149-EE1D4698D10E}">
      <dgm:prSet/>
      <dgm:spPr/>
      <dgm:t>
        <a:bodyPr/>
        <a:lstStyle/>
        <a:p>
          <a:r>
            <a:rPr lang="en-US"/>
            <a:t>- Preventing kernel crashes from large models</a:t>
          </a:r>
        </a:p>
      </dgm:t>
    </dgm:pt>
    <dgm:pt modelId="{1F936130-60C6-43B9-AD6F-7F9CBAF88F39}" type="parTrans" cxnId="{B3073764-C48E-434F-ACC0-8E39B9892451}">
      <dgm:prSet/>
      <dgm:spPr/>
      <dgm:t>
        <a:bodyPr/>
        <a:lstStyle/>
        <a:p>
          <a:endParaRPr lang="en-US"/>
        </a:p>
      </dgm:t>
    </dgm:pt>
    <dgm:pt modelId="{BEBC3132-0761-490E-A08E-0C02125E0CC7}" type="sibTrans" cxnId="{B3073764-C48E-434F-ACC0-8E39B9892451}">
      <dgm:prSet/>
      <dgm:spPr/>
      <dgm:t>
        <a:bodyPr/>
        <a:lstStyle/>
        <a:p>
          <a:endParaRPr lang="en-US"/>
        </a:p>
      </dgm:t>
    </dgm:pt>
    <dgm:pt modelId="{F041CE35-A8CE-4692-B8E6-97556EAC8914}" type="pres">
      <dgm:prSet presAssocID="{C3B00BCE-F466-4526-BB84-184470C9F115}" presName="root" presStyleCnt="0">
        <dgm:presLayoutVars>
          <dgm:dir/>
          <dgm:resizeHandles val="exact"/>
        </dgm:presLayoutVars>
      </dgm:prSet>
      <dgm:spPr/>
    </dgm:pt>
    <dgm:pt modelId="{CB3F40F1-A62A-4B4C-B336-95D5F43BFB53}" type="pres">
      <dgm:prSet presAssocID="{B37F6080-D3B6-4E9D-90D1-AEB130D46416}" presName="compNode" presStyleCnt="0"/>
      <dgm:spPr/>
    </dgm:pt>
    <dgm:pt modelId="{63BD5AFC-BB58-4CD1-AF25-AC8481668EC7}" type="pres">
      <dgm:prSet presAssocID="{B37F6080-D3B6-4E9D-90D1-AEB130D464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D695CE9-11A5-476E-AE90-8A35496AA9FF}" type="pres">
      <dgm:prSet presAssocID="{B37F6080-D3B6-4E9D-90D1-AEB130D46416}" presName="spaceRect" presStyleCnt="0"/>
      <dgm:spPr/>
    </dgm:pt>
    <dgm:pt modelId="{3287517B-5E9C-43D0-8CB0-36D42826B51F}" type="pres">
      <dgm:prSet presAssocID="{B37F6080-D3B6-4E9D-90D1-AEB130D46416}" presName="textRect" presStyleLbl="revTx" presStyleIdx="0" presStyleCnt="4">
        <dgm:presLayoutVars>
          <dgm:chMax val="1"/>
          <dgm:chPref val="1"/>
        </dgm:presLayoutVars>
      </dgm:prSet>
      <dgm:spPr/>
    </dgm:pt>
    <dgm:pt modelId="{3323F9AB-045C-470A-A73B-F21291263367}" type="pres">
      <dgm:prSet presAssocID="{CC10A4D7-6BD2-4898-84F2-F839235079CE}" presName="sibTrans" presStyleCnt="0"/>
      <dgm:spPr/>
    </dgm:pt>
    <dgm:pt modelId="{B1CA5FDC-A67E-4F29-97C5-BDFD06465796}" type="pres">
      <dgm:prSet presAssocID="{EBE6FA71-B026-4DBC-85A0-7A863FF673C1}" presName="compNode" presStyleCnt="0"/>
      <dgm:spPr/>
    </dgm:pt>
    <dgm:pt modelId="{23CBF3DE-41CF-44F3-A3CB-27A03C51A7E0}" type="pres">
      <dgm:prSet presAssocID="{EBE6FA71-B026-4DBC-85A0-7A863FF673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328572E-083A-4191-8890-C58783F9ABD0}" type="pres">
      <dgm:prSet presAssocID="{EBE6FA71-B026-4DBC-85A0-7A863FF673C1}" presName="spaceRect" presStyleCnt="0"/>
      <dgm:spPr/>
    </dgm:pt>
    <dgm:pt modelId="{CEEC8F6B-5C09-4F85-A98F-2EBD7A67DC81}" type="pres">
      <dgm:prSet presAssocID="{EBE6FA71-B026-4DBC-85A0-7A863FF673C1}" presName="textRect" presStyleLbl="revTx" presStyleIdx="1" presStyleCnt="4">
        <dgm:presLayoutVars>
          <dgm:chMax val="1"/>
          <dgm:chPref val="1"/>
        </dgm:presLayoutVars>
      </dgm:prSet>
      <dgm:spPr/>
    </dgm:pt>
    <dgm:pt modelId="{61911D00-183C-44BB-8C78-3AD41D5CF42F}" type="pres">
      <dgm:prSet presAssocID="{1A9D7645-9005-4E96-87C7-92E24B90C4F0}" presName="sibTrans" presStyleCnt="0"/>
      <dgm:spPr/>
    </dgm:pt>
    <dgm:pt modelId="{E0926C99-7A88-4652-84A3-C1A0B6734546}" type="pres">
      <dgm:prSet presAssocID="{59D6F465-6B12-442B-AE92-5FAB1BB8C23E}" presName="compNode" presStyleCnt="0"/>
      <dgm:spPr/>
    </dgm:pt>
    <dgm:pt modelId="{6A02CA26-926A-432F-AE18-8DF066330252}" type="pres">
      <dgm:prSet presAssocID="{59D6F465-6B12-442B-AE92-5FAB1BB8C2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DA01E58F-9F2B-4FB1-808A-29532B1E1794}" type="pres">
      <dgm:prSet presAssocID="{59D6F465-6B12-442B-AE92-5FAB1BB8C23E}" presName="spaceRect" presStyleCnt="0"/>
      <dgm:spPr/>
    </dgm:pt>
    <dgm:pt modelId="{3E5C115C-9EC9-4540-8385-E3EF5AC954DA}" type="pres">
      <dgm:prSet presAssocID="{59D6F465-6B12-442B-AE92-5FAB1BB8C23E}" presName="textRect" presStyleLbl="revTx" presStyleIdx="2" presStyleCnt="4">
        <dgm:presLayoutVars>
          <dgm:chMax val="1"/>
          <dgm:chPref val="1"/>
        </dgm:presLayoutVars>
      </dgm:prSet>
      <dgm:spPr/>
    </dgm:pt>
    <dgm:pt modelId="{99CEF887-DE8F-4283-AE01-54D98C044FE6}" type="pres">
      <dgm:prSet presAssocID="{76373CC3-B24E-4906-A9DD-D68CC871FD1B}" presName="sibTrans" presStyleCnt="0"/>
      <dgm:spPr/>
    </dgm:pt>
    <dgm:pt modelId="{A9695FDC-06A3-436A-B269-4C415422C6C1}" type="pres">
      <dgm:prSet presAssocID="{E0318494-E596-43B9-A149-EE1D4698D10E}" presName="compNode" presStyleCnt="0"/>
      <dgm:spPr/>
    </dgm:pt>
    <dgm:pt modelId="{EA8A215F-9B73-49BB-BACB-06ACBDB0AE16}" type="pres">
      <dgm:prSet presAssocID="{E0318494-E596-43B9-A149-EE1D4698D1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D2FEC9-1CEF-4D41-AA6C-9CF73F8A4040}" type="pres">
      <dgm:prSet presAssocID="{E0318494-E596-43B9-A149-EE1D4698D10E}" presName="spaceRect" presStyleCnt="0"/>
      <dgm:spPr/>
    </dgm:pt>
    <dgm:pt modelId="{7285B477-691F-454B-8FC4-181EBCB80D71}" type="pres">
      <dgm:prSet presAssocID="{E0318494-E596-43B9-A149-EE1D4698D1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073764-C48E-434F-ACC0-8E39B9892451}" srcId="{C3B00BCE-F466-4526-BB84-184470C9F115}" destId="{E0318494-E596-43B9-A149-EE1D4698D10E}" srcOrd="3" destOrd="0" parTransId="{1F936130-60C6-43B9-AD6F-7F9CBAF88F39}" sibTransId="{BEBC3132-0761-490E-A08E-0C02125E0CC7}"/>
    <dgm:cxn modelId="{F88E034B-CC78-43AD-8624-ED537ED6EBB5}" type="presOf" srcId="{EBE6FA71-B026-4DBC-85A0-7A863FF673C1}" destId="{CEEC8F6B-5C09-4F85-A98F-2EBD7A67DC81}" srcOrd="0" destOrd="0" presId="urn:microsoft.com/office/officeart/2018/2/layout/IconLabelList"/>
    <dgm:cxn modelId="{FA6BFA71-65F1-4BB3-9A30-FBB9560860C2}" srcId="{C3B00BCE-F466-4526-BB84-184470C9F115}" destId="{59D6F465-6B12-442B-AE92-5FAB1BB8C23E}" srcOrd="2" destOrd="0" parTransId="{F0C6E943-2389-4B2E-9408-E0592A494064}" sibTransId="{76373CC3-B24E-4906-A9DD-D68CC871FD1B}"/>
    <dgm:cxn modelId="{3ADB4155-8197-40A4-A878-95F5D5202317}" type="presOf" srcId="{E0318494-E596-43B9-A149-EE1D4698D10E}" destId="{7285B477-691F-454B-8FC4-181EBCB80D71}" srcOrd="0" destOrd="0" presId="urn:microsoft.com/office/officeart/2018/2/layout/IconLabelList"/>
    <dgm:cxn modelId="{927C94B5-4AAD-405F-B429-EFF484328D4C}" srcId="{C3B00BCE-F466-4526-BB84-184470C9F115}" destId="{B37F6080-D3B6-4E9D-90D1-AEB130D46416}" srcOrd="0" destOrd="0" parTransId="{A2229771-7AB1-421A-8F18-806EEC34FEFB}" sibTransId="{CC10A4D7-6BD2-4898-84F2-F839235079CE}"/>
    <dgm:cxn modelId="{3AFE95C5-45C3-4DE1-90A1-8CD4D2ECCC22}" type="presOf" srcId="{C3B00BCE-F466-4526-BB84-184470C9F115}" destId="{F041CE35-A8CE-4692-B8E6-97556EAC8914}" srcOrd="0" destOrd="0" presId="urn:microsoft.com/office/officeart/2018/2/layout/IconLabelList"/>
    <dgm:cxn modelId="{A22D18E0-779B-4115-BA79-77E6C1EF8BB9}" type="presOf" srcId="{59D6F465-6B12-442B-AE92-5FAB1BB8C23E}" destId="{3E5C115C-9EC9-4540-8385-E3EF5AC954DA}" srcOrd="0" destOrd="0" presId="urn:microsoft.com/office/officeart/2018/2/layout/IconLabelList"/>
    <dgm:cxn modelId="{A262A0E2-C4AD-447E-84D2-794A9F8A06DA}" srcId="{C3B00BCE-F466-4526-BB84-184470C9F115}" destId="{EBE6FA71-B026-4DBC-85A0-7A863FF673C1}" srcOrd="1" destOrd="0" parTransId="{E2EEFCC6-0245-4864-AA8E-3A392A255569}" sibTransId="{1A9D7645-9005-4E96-87C7-92E24B90C4F0}"/>
    <dgm:cxn modelId="{965732E4-5D48-45E4-BD2E-55F177734BFC}" type="presOf" srcId="{B37F6080-D3B6-4E9D-90D1-AEB130D46416}" destId="{3287517B-5E9C-43D0-8CB0-36D42826B51F}" srcOrd="0" destOrd="0" presId="urn:microsoft.com/office/officeart/2018/2/layout/IconLabelList"/>
    <dgm:cxn modelId="{4E4C9850-44F3-4A17-988C-08972A92B25D}" type="presParOf" srcId="{F041CE35-A8CE-4692-B8E6-97556EAC8914}" destId="{CB3F40F1-A62A-4B4C-B336-95D5F43BFB53}" srcOrd="0" destOrd="0" presId="urn:microsoft.com/office/officeart/2018/2/layout/IconLabelList"/>
    <dgm:cxn modelId="{2EACCC2E-1C43-444A-A6B0-9245C38998C8}" type="presParOf" srcId="{CB3F40F1-A62A-4B4C-B336-95D5F43BFB53}" destId="{63BD5AFC-BB58-4CD1-AF25-AC8481668EC7}" srcOrd="0" destOrd="0" presId="urn:microsoft.com/office/officeart/2018/2/layout/IconLabelList"/>
    <dgm:cxn modelId="{2D5AD479-A1C0-4155-8384-3396B3FF3A87}" type="presParOf" srcId="{CB3F40F1-A62A-4B4C-B336-95D5F43BFB53}" destId="{AD695CE9-11A5-476E-AE90-8A35496AA9FF}" srcOrd="1" destOrd="0" presId="urn:microsoft.com/office/officeart/2018/2/layout/IconLabelList"/>
    <dgm:cxn modelId="{BB18813D-A493-4A51-B4DD-D42DDB90AB7B}" type="presParOf" srcId="{CB3F40F1-A62A-4B4C-B336-95D5F43BFB53}" destId="{3287517B-5E9C-43D0-8CB0-36D42826B51F}" srcOrd="2" destOrd="0" presId="urn:microsoft.com/office/officeart/2018/2/layout/IconLabelList"/>
    <dgm:cxn modelId="{1E098250-6C2F-4B94-8399-1BF83C33850B}" type="presParOf" srcId="{F041CE35-A8CE-4692-B8E6-97556EAC8914}" destId="{3323F9AB-045C-470A-A73B-F21291263367}" srcOrd="1" destOrd="0" presId="urn:microsoft.com/office/officeart/2018/2/layout/IconLabelList"/>
    <dgm:cxn modelId="{66E90156-179B-4450-BCDE-6486F3F24A2F}" type="presParOf" srcId="{F041CE35-A8CE-4692-B8E6-97556EAC8914}" destId="{B1CA5FDC-A67E-4F29-97C5-BDFD06465796}" srcOrd="2" destOrd="0" presId="urn:microsoft.com/office/officeart/2018/2/layout/IconLabelList"/>
    <dgm:cxn modelId="{A80C3F55-5850-4977-8AAC-9D47A1C66D4D}" type="presParOf" srcId="{B1CA5FDC-A67E-4F29-97C5-BDFD06465796}" destId="{23CBF3DE-41CF-44F3-A3CB-27A03C51A7E0}" srcOrd="0" destOrd="0" presId="urn:microsoft.com/office/officeart/2018/2/layout/IconLabelList"/>
    <dgm:cxn modelId="{9B8FF051-E1C8-4E46-83DE-A50328989536}" type="presParOf" srcId="{B1CA5FDC-A67E-4F29-97C5-BDFD06465796}" destId="{A328572E-083A-4191-8890-C58783F9ABD0}" srcOrd="1" destOrd="0" presId="urn:microsoft.com/office/officeart/2018/2/layout/IconLabelList"/>
    <dgm:cxn modelId="{39834812-4BA4-424A-892B-803CF48977E3}" type="presParOf" srcId="{B1CA5FDC-A67E-4F29-97C5-BDFD06465796}" destId="{CEEC8F6B-5C09-4F85-A98F-2EBD7A67DC81}" srcOrd="2" destOrd="0" presId="urn:microsoft.com/office/officeart/2018/2/layout/IconLabelList"/>
    <dgm:cxn modelId="{DA6A942A-D0FC-463C-A31F-8BB14D2ADA87}" type="presParOf" srcId="{F041CE35-A8CE-4692-B8E6-97556EAC8914}" destId="{61911D00-183C-44BB-8C78-3AD41D5CF42F}" srcOrd="3" destOrd="0" presId="urn:microsoft.com/office/officeart/2018/2/layout/IconLabelList"/>
    <dgm:cxn modelId="{439A6847-1F54-432E-8532-26D67EAB09A1}" type="presParOf" srcId="{F041CE35-A8CE-4692-B8E6-97556EAC8914}" destId="{E0926C99-7A88-4652-84A3-C1A0B6734546}" srcOrd="4" destOrd="0" presId="urn:microsoft.com/office/officeart/2018/2/layout/IconLabelList"/>
    <dgm:cxn modelId="{2034AB4C-EED7-4F3E-9966-6D7010E726D8}" type="presParOf" srcId="{E0926C99-7A88-4652-84A3-C1A0B6734546}" destId="{6A02CA26-926A-432F-AE18-8DF066330252}" srcOrd="0" destOrd="0" presId="urn:microsoft.com/office/officeart/2018/2/layout/IconLabelList"/>
    <dgm:cxn modelId="{F80B4CF4-A25A-489F-BA8C-672C96B74A6F}" type="presParOf" srcId="{E0926C99-7A88-4652-84A3-C1A0B6734546}" destId="{DA01E58F-9F2B-4FB1-808A-29532B1E1794}" srcOrd="1" destOrd="0" presId="urn:microsoft.com/office/officeart/2018/2/layout/IconLabelList"/>
    <dgm:cxn modelId="{9A9B915D-E128-4EC3-8098-2457E4225D93}" type="presParOf" srcId="{E0926C99-7A88-4652-84A3-C1A0B6734546}" destId="{3E5C115C-9EC9-4540-8385-E3EF5AC954DA}" srcOrd="2" destOrd="0" presId="urn:microsoft.com/office/officeart/2018/2/layout/IconLabelList"/>
    <dgm:cxn modelId="{32582311-C46B-4559-BC70-5C2496846F89}" type="presParOf" srcId="{F041CE35-A8CE-4692-B8E6-97556EAC8914}" destId="{99CEF887-DE8F-4283-AE01-54D98C044FE6}" srcOrd="5" destOrd="0" presId="urn:microsoft.com/office/officeart/2018/2/layout/IconLabelList"/>
    <dgm:cxn modelId="{8B0E7A12-7505-4EE6-9792-F8C6D819C41D}" type="presParOf" srcId="{F041CE35-A8CE-4692-B8E6-97556EAC8914}" destId="{A9695FDC-06A3-436A-B269-4C415422C6C1}" srcOrd="6" destOrd="0" presId="urn:microsoft.com/office/officeart/2018/2/layout/IconLabelList"/>
    <dgm:cxn modelId="{52030A98-5F4E-42A7-BACB-480F6E717D55}" type="presParOf" srcId="{A9695FDC-06A3-436A-B269-4C415422C6C1}" destId="{EA8A215F-9B73-49BB-BACB-06ACBDB0AE16}" srcOrd="0" destOrd="0" presId="urn:microsoft.com/office/officeart/2018/2/layout/IconLabelList"/>
    <dgm:cxn modelId="{F0DE77D7-702A-4862-B8CE-D793BE6BF727}" type="presParOf" srcId="{A9695FDC-06A3-436A-B269-4C415422C6C1}" destId="{13D2FEC9-1CEF-4D41-AA6C-9CF73F8A4040}" srcOrd="1" destOrd="0" presId="urn:microsoft.com/office/officeart/2018/2/layout/IconLabelList"/>
    <dgm:cxn modelId="{0F50E566-DC2B-47FB-B3D6-89AE5627883F}" type="presParOf" srcId="{A9695FDC-06A3-436A-B269-4C415422C6C1}" destId="{7285B477-691F-454B-8FC4-181EBCB80D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3E57C2-0A3A-4BD2-8C92-5ADEB2F525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36E5AF-CB55-48C3-991E-A77425951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Interactive Q&amp;A with retrieved context</a:t>
          </a:r>
        </a:p>
      </dgm:t>
    </dgm:pt>
    <dgm:pt modelId="{21D4CDC9-5677-47BA-94AB-780767BD277B}" type="parTrans" cxnId="{7FF606F3-64CD-4843-AECD-A349E9B11BFF}">
      <dgm:prSet/>
      <dgm:spPr/>
      <dgm:t>
        <a:bodyPr/>
        <a:lstStyle/>
        <a:p>
          <a:endParaRPr lang="en-US"/>
        </a:p>
      </dgm:t>
    </dgm:pt>
    <dgm:pt modelId="{90B149BB-F43F-4C3F-B337-22E8CFA015BD}" type="sibTrans" cxnId="{7FF606F3-64CD-4843-AECD-A349E9B11B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D1250-06E5-41E4-A5C7-BD72EB53B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Model: phi-2</a:t>
          </a:r>
        </a:p>
      </dgm:t>
    </dgm:pt>
    <dgm:pt modelId="{E7F79A96-D0D6-437D-82C7-C875E2E1BBAD}" type="parTrans" cxnId="{64D52185-88B0-49F4-9A78-64C823C42830}">
      <dgm:prSet/>
      <dgm:spPr/>
      <dgm:t>
        <a:bodyPr/>
        <a:lstStyle/>
        <a:p>
          <a:endParaRPr lang="en-US"/>
        </a:p>
      </dgm:t>
    </dgm:pt>
    <dgm:pt modelId="{BA7342DB-926E-4695-BD3E-5AAD1190BBAE}" type="sibTrans" cxnId="{64D52185-88B0-49F4-9A78-64C823C428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D1AE46-8748-43B3-80B6-98F0D9707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 Q: 'How can I help a friend who talks about self-harm?'</a:t>
          </a:r>
        </a:p>
      </dgm:t>
    </dgm:pt>
    <dgm:pt modelId="{B3D4E255-4C37-4154-86D2-387BE4A81AD7}" type="parTrans" cxnId="{49369FA2-889C-4F97-AAFD-FF14593F8D06}">
      <dgm:prSet/>
      <dgm:spPr/>
      <dgm:t>
        <a:bodyPr/>
        <a:lstStyle/>
        <a:p>
          <a:endParaRPr lang="en-US"/>
        </a:p>
      </dgm:t>
    </dgm:pt>
    <dgm:pt modelId="{33157283-AB4F-4E3E-90B1-6D7A1FD778EC}" type="sibTrans" cxnId="{49369FA2-889C-4F97-AAFD-FF14593F8D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541F22-35D8-488F-8CCC-2F2B60BFF3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Output: Empathetic AI-generated response</a:t>
          </a:r>
        </a:p>
      </dgm:t>
    </dgm:pt>
    <dgm:pt modelId="{D37C053B-BA44-46ED-A344-983F55C0EAED}" type="parTrans" cxnId="{791BDB19-4A09-45D3-9CD7-2328FB95C7AD}">
      <dgm:prSet/>
      <dgm:spPr/>
      <dgm:t>
        <a:bodyPr/>
        <a:lstStyle/>
        <a:p>
          <a:endParaRPr lang="en-US"/>
        </a:p>
      </dgm:t>
    </dgm:pt>
    <dgm:pt modelId="{EEA42D7F-E9CD-4E1D-A270-B96EE7A565C1}" type="sibTrans" cxnId="{791BDB19-4A09-45D3-9CD7-2328FB95C7AD}">
      <dgm:prSet/>
      <dgm:spPr/>
      <dgm:t>
        <a:bodyPr/>
        <a:lstStyle/>
        <a:p>
          <a:endParaRPr lang="en-US"/>
        </a:p>
      </dgm:t>
    </dgm:pt>
    <dgm:pt modelId="{631C02E2-DA6E-47D3-8328-DD4F9E3BE554}" type="pres">
      <dgm:prSet presAssocID="{4A3E57C2-0A3A-4BD2-8C92-5ADEB2F525E8}" presName="root" presStyleCnt="0">
        <dgm:presLayoutVars>
          <dgm:dir/>
          <dgm:resizeHandles val="exact"/>
        </dgm:presLayoutVars>
      </dgm:prSet>
      <dgm:spPr/>
    </dgm:pt>
    <dgm:pt modelId="{45219C05-1BDA-4622-960C-86BFD076F115}" type="pres">
      <dgm:prSet presAssocID="{4A3E57C2-0A3A-4BD2-8C92-5ADEB2F525E8}" presName="container" presStyleCnt="0">
        <dgm:presLayoutVars>
          <dgm:dir/>
          <dgm:resizeHandles val="exact"/>
        </dgm:presLayoutVars>
      </dgm:prSet>
      <dgm:spPr/>
    </dgm:pt>
    <dgm:pt modelId="{CCF7AEAD-93CE-434D-A439-FCDC3F7A3CD2}" type="pres">
      <dgm:prSet presAssocID="{FC36E5AF-CB55-48C3-991E-A7742595111D}" presName="compNode" presStyleCnt="0"/>
      <dgm:spPr/>
    </dgm:pt>
    <dgm:pt modelId="{12157780-C187-47CF-8227-AB3A0A0BEF6A}" type="pres">
      <dgm:prSet presAssocID="{FC36E5AF-CB55-48C3-991E-A7742595111D}" presName="iconBgRect" presStyleLbl="bgShp" presStyleIdx="0" presStyleCnt="4"/>
      <dgm:spPr/>
    </dgm:pt>
    <dgm:pt modelId="{325452B6-9EA7-4414-8DE6-79AB0769B998}" type="pres">
      <dgm:prSet presAssocID="{FC36E5AF-CB55-48C3-991E-A774259511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773FE7B-AADD-4873-8495-8E8810D36179}" type="pres">
      <dgm:prSet presAssocID="{FC36E5AF-CB55-48C3-991E-A7742595111D}" presName="spaceRect" presStyleCnt="0"/>
      <dgm:spPr/>
    </dgm:pt>
    <dgm:pt modelId="{9E4F0C99-BE55-4C6C-B7B1-D436A8069017}" type="pres">
      <dgm:prSet presAssocID="{FC36E5AF-CB55-48C3-991E-A7742595111D}" presName="textRect" presStyleLbl="revTx" presStyleIdx="0" presStyleCnt="4">
        <dgm:presLayoutVars>
          <dgm:chMax val="1"/>
          <dgm:chPref val="1"/>
        </dgm:presLayoutVars>
      </dgm:prSet>
      <dgm:spPr/>
    </dgm:pt>
    <dgm:pt modelId="{0608AB50-C611-4242-8C5E-BACFF94ED568}" type="pres">
      <dgm:prSet presAssocID="{90B149BB-F43F-4C3F-B337-22E8CFA015BD}" presName="sibTrans" presStyleLbl="sibTrans2D1" presStyleIdx="0" presStyleCnt="0"/>
      <dgm:spPr/>
    </dgm:pt>
    <dgm:pt modelId="{266319D0-1452-41D2-B36C-996B5CF25C36}" type="pres">
      <dgm:prSet presAssocID="{D9FD1250-06E5-41E4-A5C7-BD72EB53B2F0}" presName="compNode" presStyleCnt="0"/>
      <dgm:spPr/>
    </dgm:pt>
    <dgm:pt modelId="{367168F9-BCA1-48B5-BC21-A3F832D3D162}" type="pres">
      <dgm:prSet presAssocID="{D9FD1250-06E5-41E4-A5C7-BD72EB53B2F0}" presName="iconBgRect" presStyleLbl="bgShp" presStyleIdx="1" presStyleCnt="4"/>
      <dgm:spPr/>
    </dgm:pt>
    <dgm:pt modelId="{127D3326-2DED-43B7-AAEF-8D636641D4F3}" type="pres">
      <dgm:prSet presAssocID="{D9FD1250-06E5-41E4-A5C7-BD72EB53B2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A478ACB-7719-4381-841F-706086729DD7}" type="pres">
      <dgm:prSet presAssocID="{D9FD1250-06E5-41E4-A5C7-BD72EB53B2F0}" presName="spaceRect" presStyleCnt="0"/>
      <dgm:spPr/>
    </dgm:pt>
    <dgm:pt modelId="{494E5A0B-CEE0-4FE9-A899-FC5D67627113}" type="pres">
      <dgm:prSet presAssocID="{D9FD1250-06E5-41E4-A5C7-BD72EB53B2F0}" presName="textRect" presStyleLbl="revTx" presStyleIdx="1" presStyleCnt="4">
        <dgm:presLayoutVars>
          <dgm:chMax val="1"/>
          <dgm:chPref val="1"/>
        </dgm:presLayoutVars>
      </dgm:prSet>
      <dgm:spPr/>
    </dgm:pt>
    <dgm:pt modelId="{75D13443-31E9-4B50-8A64-7E2551BCB395}" type="pres">
      <dgm:prSet presAssocID="{BA7342DB-926E-4695-BD3E-5AAD1190BBAE}" presName="sibTrans" presStyleLbl="sibTrans2D1" presStyleIdx="0" presStyleCnt="0"/>
      <dgm:spPr/>
    </dgm:pt>
    <dgm:pt modelId="{00635F17-0E68-469F-ABE6-0FE6B2A2591D}" type="pres">
      <dgm:prSet presAssocID="{04D1AE46-8748-43B3-80B6-98F0D97076F6}" presName="compNode" presStyleCnt="0"/>
      <dgm:spPr/>
    </dgm:pt>
    <dgm:pt modelId="{5CBFEA17-9018-4AD9-B6FA-38D774F01D85}" type="pres">
      <dgm:prSet presAssocID="{04D1AE46-8748-43B3-80B6-98F0D97076F6}" presName="iconBgRect" presStyleLbl="bgShp" presStyleIdx="2" presStyleCnt="4"/>
      <dgm:spPr/>
    </dgm:pt>
    <dgm:pt modelId="{50F02592-4216-4960-9096-CEEE03E40BA8}" type="pres">
      <dgm:prSet presAssocID="{04D1AE46-8748-43B3-80B6-98F0D97076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CEFB9382-D782-43D0-90AE-6C195BB9D9F0}" type="pres">
      <dgm:prSet presAssocID="{04D1AE46-8748-43B3-80B6-98F0D97076F6}" presName="spaceRect" presStyleCnt="0"/>
      <dgm:spPr/>
    </dgm:pt>
    <dgm:pt modelId="{20A6C204-A288-4E88-B72A-8F4927576265}" type="pres">
      <dgm:prSet presAssocID="{04D1AE46-8748-43B3-80B6-98F0D97076F6}" presName="textRect" presStyleLbl="revTx" presStyleIdx="2" presStyleCnt="4">
        <dgm:presLayoutVars>
          <dgm:chMax val="1"/>
          <dgm:chPref val="1"/>
        </dgm:presLayoutVars>
      </dgm:prSet>
      <dgm:spPr/>
    </dgm:pt>
    <dgm:pt modelId="{83006335-0AE7-41C8-9086-2481E9C97F25}" type="pres">
      <dgm:prSet presAssocID="{33157283-AB4F-4E3E-90B1-6D7A1FD778EC}" presName="sibTrans" presStyleLbl="sibTrans2D1" presStyleIdx="0" presStyleCnt="0"/>
      <dgm:spPr/>
    </dgm:pt>
    <dgm:pt modelId="{4AE9817F-7FF4-407F-A3B1-1CD176A015D6}" type="pres">
      <dgm:prSet presAssocID="{16541F22-35D8-488F-8CCC-2F2B60BFF3DE}" presName="compNode" presStyleCnt="0"/>
      <dgm:spPr/>
    </dgm:pt>
    <dgm:pt modelId="{03D391FE-7F2D-4C7E-88E6-290F559DBBCF}" type="pres">
      <dgm:prSet presAssocID="{16541F22-35D8-488F-8CCC-2F2B60BFF3DE}" presName="iconBgRect" presStyleLbl="bgShp" presStyleIdx="3" presStyleCnt="4"/>
      <dgm:spPr/>
    </dgm:pt>
    <dgm:pt modelId="{DCC4FDFC-C738-49C6-88A4-FFEF6032B620}" type="pres">
      <dgm:prSet presAssocID="{16541F22-35D8-488F-8CCC-2F2B60BFF3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34C8F11-FC1B-4812-AB40-FD6B53219268}" type="pres">
      <dgm:prSet presAssocID="{16541F22-35D8-488F-8CCC-2F2B60BFF3DE}" presName="spaceRect" presStyleCnt="0"/>
      <dgm:spPr/>
    </dgm:pt>
    <dgm:pt modelId="{D4287EB3-531F-45F3-AD62-A7970FA41391}" type="pres">
      <dgm:prSet presAssocID="{16541F22-35D8-488F-8CCC-2F2B60BFF3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B52B03-8B74-4D4E-B674-59A6B51F062A}" type="presOf" srcId="{33157283-AB4F-4E3E-90B1-6D7A1FD778EC}" destId="{83006335-0AE7-41C8-9086-2481E9C97F25}" srcOrd="0" destOrd="0" presId="urn:microsoft.com/office/officeart/2018/2/layout/IconCircleList"/>
    <dgm:cxn modelId="{791BDB19-4A09-45D3-9CD7-2328FB95C7AD}" srcId="{4A3E57C2-0A3A-4BD2-8C92-5ADEB2F525E8}" destId="{16541F22-35D8-488F-8CCC-2F2B60BFF3DE}" srcOrd="3" destOrd="0" parTransId="{D37C053B-BA44-46ED-A344-983F55C0EAED}" sibTransId="{EEA42D7F-E9CD-4E1D-A270-B96EE7A565C1}"/>
    <dgm:cxn modelId="{691EB776-FEDD-4247-8A38-0D9299C331F7}" type="presOf" srcId="{16541F22-35D8-488F-8CCC-2F2B60BFF3DE}" destId="{D4287EB3-531F-45F3-AD62-A7970FA41391}" srcOrd="0" destOrd="0" presId="urn:microsoft.com/office/officeart/2018/2/layout/IconCircleList"/>
    <dgm:cxn modelId="{FB9EAD81-A064-4FDB-8945-1F26C7C145B1}" type="presOf" srcId="{FC36E5AF-CB55-48C3-991E-A7742595111D}" destId="{9E4F0C99-BE55-4C6C-B7B1-D436A8069017}" srcOrd="0" destOrd="0" presId="urn:microsoft.com/office/officeart/2018/2/layout/IconCircleList"/>
    <dgm:cxn modelId="{64D52185-88B0-49F4-9A78-64C823C42830}" srcId="{4A3E57C2-0A3A-4BD2-8C92-5ADEB2F525E8}" destId="{D9FD1250-06E5-41E4-A5C7-BD72EB53B2F0}" srcOrd="1" destOrd="0" parTransId="{E7F79A96-D0D6-437D-82C7-C875E2E1BBAD}" sibTransId="{BA7342DB-926E-4695-BD3E-5AAD1190BBAE}"/>
    <dgm:cxn modelId="{AE6DB48E-F7F4-432F-92E9-BBF7D3502A51}" type="presOf" srcId="{BA7342DB-926E-4695-BD3E-5AAD1190BBAE}" destId="{75D13443-31E9-4B50-8A64-7E2551BCB395}" srcOrd="0" destOrd="0" presId="urn:microsoft.com/office/officeart/2018/2/layout/IconCircleList"/>
    <dgm:cxn modelId="{ED512297-BF3A-4B71-865B-4679B21C0AFD}" type="presOf" srcId="{4A3E57C2-0A3A-4BD2-8C92-5ADEB2F525E8}" destId="{631C02E2-DA6E-47D3-8328-DD4F9E3BE554}" srcOrd="0" destOrd="0" presId="urn:microsoft.com/office/officeart/2018/2/layout/IconCircleList"/>
    <dgm:cxn modelId="{49369FA2-889C-4F97-AAFD-FF14593F8D06}" srcId="{4A3E57C2-0A3A-4BD2-8C92-5ADEB2F525E8}" destId="{04D1AE46-8748-43B3-80B6-98F0D97076F6}" srcOrd="2" destOrd="0" parTransId="{B3D4E255-4C37-4154-86D2-387BE4A81AD7}" sibTransId="{33157283-AB4F-4E3E-90B1-6D7A1FD778EC}"/>
    <dgm:cxn modelId="{4A5A8CDA-59D5-44D7-983C-CCDDE3F60072}" type="presOf" srcId="{04D1AE46-8748-43B3-80B6-98F0D97076F6}" destId="{20A6C204-A288-4E88-B72A-8F4927576265}" srcOrd="0" destOrd="0" presId="urn:microsoft.com/office/officeart/2018/2/layout/IconCircleList"/>
    <dgm:cxn modelId="{0B6311E9-45F6-466A-BF44-DA5C34B39762}" type="presOf" srcId="{90B149BB-F43F-4C3F-B337-22E8CFA015BD}" destId="{0608AB50-C611-4242-8C5E-BACFF94ED568}" srcOrd="0" destOrd="0" presId="urn:microsoft.com/office/officeart/2018/2/layout/IconCircleList"/>
    <dgm:cxn modelId="{46B241EB-FE31-4E27-B6A4-4DAC764FFB1B}" type="presOf" srcId="{D9FD1250-06E5-41E4-A5C7-BD72EB53B2F0}" destId="{494E5A0B-CEE0-4FE9-A899-FC5D67627113}" srcOrd="0" destOrd="0" presId="urn:microsoft.com/office/officeart/2018/2/layout/IconCircleList"/>
    <dgm:cxn modelId="{7FF606F3-64CD-4843-AECD-A349E9B11BFF}" srcId="{4A3E57C2-0A3A-4BD2-8C92-5ADEB2F525E8}" destId="{FC36E5AF-CB55-48C3-991E-A7742595111D}" srcOrd="0" destOrd="0" parTransId="{21D4CDC9-5677-47BA-94AB-780767BD277B}" sibTransId="{90B149BB-F43F-4C3F-B337-22E8CFA015BD}"/>
    <dgm:cxn modelId="{9430BB41-FB8E-462E-A8BF-A23D22A21791}" type="presParOf" srcId="{631C02E2-DA6E-47D3-8328-DD4F9E3BE554}" destId="{45219C05-1BDA-4622-960C-86BFD076F115}" srcOrd="0" destOrd="0" presId="urn:microsoft.com/office/officeart/2018/2/layout/IconCircleList"/>
    <dgm:cxn modelId="{122D4948-948C-44D2-AAC9-14CE905AF2B0}" type="presParOf" srcId="{45219C05-1BDA-4622-960C-86BFD076F115}" destId="{CCF7AEAD-93CE-434D-A439-FCDC3F7A3CD2}" srcOrd="0" destOrd="0" presId="urn:microsoft.com/office/officeart/2018/2/layout/IconCircleList"/>
    <dgm:cxn modelId="{8B5C383B-37FB-438E-ADD4-7EBD25195198}" type="presParOf" srcId="{CCF7AEAD-93CE-434D-A439-FCDC3F7A3CD2}" destId="{12157780-C187-47CF-8227-AB3A0A0BEF6A}" srcOrd="0" destOrd="0" presId="urn:microsoft.com/office/officeart/2018/2/layout/IconCircleList"/>
    <dgm:cxn modelId="{72A6439D-798A-4FF2-8599-616199B1BCF5}" type="presParOf" srcId="{CCF7AEAD-93CE-434D-A439-FCDC3F7A3CD2}" destId="{325452B6-9EA7-4414-8DE6-79AB0769B998}" srcOrd="1" destOrd="0" presId="urn:microsoft.com/office/officeart/2018/2/layout/IconCircleList"/>
    <dgm:cxn modelId="{892B52E3-883D-438E-843D-7B011D2E7A97}" type="presParOf" srcId="{CCF7AEAD-93CE-434D-A439-FCDC3F7A3CD2}" destId="{4773FE7B-AADD-4873-8495-8E8810D36179}" srcOrd="2" destOrd="0" presId="urn:microsoft.com/office/officeart/2018/2/layout/IconCircleList"/>
    <dgm:cxn modelId="{B7C5748D-D0F6-44B4-8F36-16D3A8DF82C1}" type="presParOf" srcId="{CCF7AEAD-93CE-434D-A439-FCDC3F7A3CD2}" destId="{9E4F0C99-BE55-4C6C-B7B1-D436A8069017}" srcOrd="3" destOrd="0" presId="urn:microsoft.com/office/officeart/2018/2/layout/IconCircleList"/>
    <dgm:cxn modelId="{9D2566EE-88CD-45DB-8119-5604823D3ED7}" type="presParOf" srcId="{45219C05-1BDA-4622-960C-86BFD076F115}" destId="{0608AB50-C611-4242-8C5E-BACFF94ED568}" srcOrd="1" destOrd="0" presId="urn:microsoft.com/office/officeart/2018/2/layout/IconCircleList"/>
    <dgm:cxn modelId="{291F54BA-C20D-4C0E-B6E3-35689A66A8A3}" type="presParOf" srcId="{45219C05-1BDA-4622-960C-86BFD076F115}" destId="{266319D0-1452-41D2-B36C-996B5CF25C36}" srcOrd="2" destOrd="0" presId="urn:microsoft.com/office/officeart/2018/2/layout/IconCircleList"/>
    <dgm:cxn modelId="{91E3DDCC-A3B8-4EE7-9925-6D6D46540F7C}" type="presParOf" srcId="{266319D0-1452-41D2-B36C-996B5CF25C36}" destId="{367168F9-BCA1-48B5-BC21-A3F832D3D162}" srcOrd="0" destOrd="0" presId="urn:microsoft.com/office/officeart/2018/2/layout/IconCircleList"/>
    <dgm:cxn modelId="{4B192039-A85F-4645-857D-91FD41BC0621}" type="presParOf" srcId="{266319D0-1452-41D2-B36C-996B5CF25C36}" destId="{127D3326-2DED-43B7-AAEF-8D636641D4F3}" srcOrd="1" destOrd="0" presId="urn:microsoft.com/office/officeart/2018/2/layout/IconCircleList"/>
    <dgm:cxn modelId="{5833BEF6-3082-4CF6-8982-AD4727CC09AE}" type="presParOf" srcId="{266319D0-1452-41D2-B36C-996B5CF25C36}" destId="{4A478ACB-7719-4381-841F-706086729DD7}" srcOrd="2" destOrd="0" presId="urn:microsoft.com/office/officeart/2018/2/layout/IconCircleList"/>
    <dgm:cxn modelId="{D0223C8B-2BA1-4B08-999E-42A35AB8514C}" type="presParOf" srcId="{266319D0-1452-41D2-B36C-996B5CF25C36}" destId="{494E5A0B-CEE0-4FE9-A899-FC5D67627113}" srcOrd="3" destOrd="0" presId="urn:microsoft.com/office/officeart/2018/2/layout/IconCircleList"/>
    <dgm:cxn modelId="{2191F8D5-F7F5-4D80-9E56-8D96CDA6F4F6}" type="presParOf" srcId="{45219C05-1BDA-4622-960C-86BFD076F115}" destId="{75D13443-31E9-4B50-8A64-7E2551BCB395}" srcOrd="3" destOrd="0" presId="urn:microsoft.com/office/officeart/2018/2/layout/IconCircleList"/>
    <dgm:cxn modelId="{1F1EEBCF-70DE-4D89-8022-68CDB89D20D1}" type="presParOf" srcId="{45219C05-1BDA-4622-960C-86BFD076F115}" destId="{00635F17-0E68-469F-ABE6-0FE6B2A2591D}" srcOrd="4" destOrd="0" presId="urn:microsoft.com/office/officeart/2018/2/layout/IconCircleList"/>
    <dgm:cxn modelId="{22B1F7C8-BCFB-4B71-AF64-901324473B04}" type="presParOf" srcId="{00635F17-0E68-469F-ABE6-0FE6B2A2591D}" destId="{5CBFEA17-9018-4AD9-B6FA-38D774F01D85}" srcOrd="0" destOrd="0" presId="urn:microsoft.com/office/officeart/2018/2/layout/IconCircleList"/>
    <dgm:cxn modelId="{D0DB8EDF-9101-40F4-A296-5EBC76DAF4E6}" type="presParOf" srcId="{00635F17-0E68-469F-ABE6-0FE6B2A2591D}" destId="{50F02592-4216-4960-9096-CEEE03E40BA8}" srcOrd="1" destOrd="0" presId="urn:microsoft.com/office/officeart/2018/2/layout/IconCircleList"/>
    <dgm:cxn modelId="{8AE96407-785A-48D9-BBF4-C93A70DCB29C}" type="presParOf" srcId="{00635F17-0E68-469F-ABE6-0FE6B2A2591D}" destId="{CEFB9382-D782-43D0-90AE-6C195BB9D9F0}" srcOrd="2" destOrd="0" presId="urn:microsoft.com/office/officeart/2018/2/layout/IconCircleList"/>
    <dgm:cxn modelId="{AA45A1F4-244F-4445-A32F-356F5B83FAFB}" type="presParOf" srcId="{00635F17-0E68-469F-ABE6-0FE6B2A2591D}" destId="{20A6C204-A288-4E88-B72A-8F4927576265}" srcOrd="3" destOrd="0" presId="urn:microsoft.com/office/officeart/2018/2/layout/IconCircleList"/>
    <dgm:cxn modelId="{73DB33BB-C501-4441-AE82-3D2BB31E66CC}" type="presParOf" srcId="{45219C05-1BDA-4622-960C-86BFD076F115}" destId="{83006335-0AE7-41C8-9086-2481E9C97F25}" srcOrd="5" destOrd="0" presId="urn:microsoft.com/office/officeart/2018/2/layout/IconCircleList"/>
    <dgm:cxn modelId="{885F4CDB-0609-4DB2-B602-79ED98DE19E2}" type="presParOf" srcId="{45219C05-1BDA-4622-960C-86BFD076F115}" destId="{4AE9817F-7FF4-407F-A3B1-1CD176A015D6}" srcOrd="6" destOrd="0" presId="urn:microsoft.com/office/officeart/2018/2/layout/IconCircleList"/>
    <dgm:cxn modelId="{2B6902EA-C29E-49E5-B481-40ADD50D04C7}" type="presParOf" srcId="{4AE9817F-7FF4-407F-A3B1-1CD176A015D6}" destId="{03D391FE-7F2D-4C7E-88E6-290F559DBBCF}" srcOrd="0" destOrd="0" presId="urn:microsoft.com/office/officeart/2018/2/layout/IconCircleList"/>
    <dgm:cxn modelId="{B6A6EC84-B4AE-4DAC-9853-7924D088E805}" type="presParOf" srcId="{4AE9817F-7FF4-407F-A3B1-1CD176A015D6}" destId="{DCC4FDFC-C738-49C6-88A4-FFEF6032B620}" srcOrd="1" destOrd="0" presId="urn:microsoft.com/office/officeart/2018/2/layout/IconCircleList"/>
    <dgm:cxn modelId="{00686F1B-85CF-47A8-9B8A-96B2F084EC53}" type="presParOf" srcId="{4AE9817F-7FF4-407F-A3B1-1CD176A015D6}" destId="{F34C8F11-FC1B-4812-AB40-FD6B53219268}" srcOrd="2" destOrd="0" presId="urn:microsoft.com/office/officeart/2018/2/layout/IconCircleList"/>
    <dgm:cxn modelId="{B7C7106F-C28A-4128-B5EF-269A9F7849B4}" type="presParOf" srcId="{4AE9817F-7FF4-407F-A3B1-1CD176A015D6}" destId="{D4287EB3-531F-45F3-AD62-A7970FA413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9CC519-E4B2-4E04-914B-7A781D2E07C8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F987C5-BB3B-417A-AD19-D8D5C676242F}">
      <dgm:prSet/>
      <dgm:spPr/>
      <dgm:t>
        <a:bodyPr/>
        <a:lstStyle/>
        <a:p>
          <a:r>
            <a:rPr lang="en-US"/>
            <a:t>- ✅ Working RAG system for mental health Q&amp;A</a:t>
          </a:r>
        </a:p>
      </dgm:t>
    </dgm:pt>
    <dgm:pt modelId="{508FE01C-7A79-4A3E-8127-38E39E11C5F3}" type="parTrans" cxnId="{C2263BC2-8D19-46B2-8A0A-DD51FF022B1E}">
      <dgm:prSet/>
      <dgm:spPr/>
      <dgm:t>
        <a:bodyPr/>
        <a:lstStyle/>
        <a:p>
          <a:endParaRPr lang="en-US"/>
        </a:p>
      </dgm:t>
    </dgm:pt>
    <dgm:pt modelId="{A2D997D5-6D41-4D7D-9648-344A386986D1}" type="sibTrans" cxnId="{C2263BC2-8D19-46B2-8A0A-DD51FF022B1E}">
      <dgm:prSet/>
      <dgm:spPr/>
      <dgm:t>
        <a:bodyPr/>
        <a:lstStyle/>
        <a:p>
          <a:endParaRPr lang="en-US"/>
        </a:p>
      </dgm:t>
    </dgm:pt>
    <dgm:pt modelId="{53B42F2D-731F-4214-9070-8C1EF4B07358}">
      <dgm:prSet/>
      <dgm:spPr/>
      <dgm:t>
        <a:bodyPr/>
        <a:lstStyle/>
        <a:p>
          <a:r>
            <a:rPr lang="en-US"/>
            <a:t>- 📦 Future: Deploy online, add content filters, upgrade models</a:t>
          </a:r>
        </a:p>
      </dgm:t>
    </dgm:pt>
    <dgm:pt modelId="{552A3A26-ABDF-457A-898A-123B08348E34}" type="parTrans" cxnId="{7AD69445-17E7-447F-BFBE-C721CF8BAEE8}">
      <dgm:prSet/>
      <dgm:spPr/>
      <dgm:t>
        <a:bodyPr/>
        <a:lstStyle/>
        <a:p>
          <a:endParaRPr lang="en-US"/>
        </a:p>
      </dgm:t>
    </dgm:pt>
    <dgm:pt modelId="{022627BA-3B36-4560-9967-6F455EA3E380}" type="sibTrans" cxnId="{7AD69445-17E7-447F-BFBE-C721CF8BAEE8}">
      <dgm:prSet/>
      <dgm:spPr/>
      <dgm:t>
        <a:bodyPr/>
        <a:lstStyle/>
        <a:p>
          <a:endParaRPr lang="en-US"/>
        </a:p>
      </dgm:t>
    </dgm:pt>
    <dgm:pt modelId="{96C2D764-9655-42AB-842C-0CCEFC253B23}">
      <dgm:prSet/>
      <dgm:spPr/>
      <dgm:t>
        <a:bodyPr/>
        <a:lstStyle/>
        <a:p>
          <a:r>
            <a:rPr lang="en-US"/>
            <a:t>- 🧠 AI-assisted early intervention for mental health awareness</a:t>
          </a:r>
        </a:p>
      </dgm:t>
    </dgm:pt>
    <dgm:pt modelId="{6E18FE1D-2579-4C76-93FB-B31E48167373}" type="parTrans" cxnId="{3D4A5A70-2165-4FBA-A5D9-2C1DC5D6C6A3}">
      <dgm:prSet/>
      <dgm:spPr/>
      <dgm:t>
        <a:bodyPr/>
        <a:lstStyle/>
        <a:p>
          <a:endParaRPr lang="en-US"/>
        </a:p>
      </dgm:t>
    </dgm:pt>
    <dgm:pt modelId="{6315F4DA-85DF-429D-8A4C-A1328AE7E1C1}" type="sibTrans" cxnId="{3D4A5A70-2165-4FBA-A5D9-2C1DC5D6C6A3}">
      <dgm:prSet/>
      <dgm:spPr/>
      <dgm:t>
        <a:bodyPr/>
        <a:lstStyle/>
        <a:p>
          <a:endParaRPr lang="en-US"/>
        </a:p>
      </dgm:t>
    </dgm:pt>
    <dgm:pt modelId="{6DF104DE-2D48-4039-9764-860F4A600592}" type="pres">
      <dgm:prSet presAssocID="{BE9CC519-E4B2-4E04-914B-7A781D2E07C8}" presName="diagram" presStyleCnt="0">
        <dgm:presLayoutVars>
          <dgm:dir/>
          <dgm:resizeHandles val="exact"/>
        </dgm:presLayoutVars>
      </dgm:prSet>
      <dgm:spPr/>
    </dgm:pt>
    <dgm:pt modelId="{034D41EA-6B56-4AE8-A365-8A0A656AA93F}" type="pres">
      <dgm:prSet presAssocID="{9BF987C5-BB3B-417A-AD19-D8D5C676242F}" presName="node" presStyleLbl="node1" presStyleIdx="0" presStyleCnt="3">
        <dgm:presLayoutVars>
          <dgm:bulletEnabled val="1"/>
        </dgm:presLayoutVars>
      </dgm:prSet>
      <dgm:spPr/>
    </dgm:pt>
    <dgm:pt modelId="{71F7EE63-D193-4E05-9A6F-D72DA1BCF8E6}" type="pres">
      <dgm:prSet presAssocID="{A2D997D5-6D41-4D7D-9648-344A386986D1}" presName="sibTrans" presStyleCnt="0"/>
      <dgm:spPr/>
    </dgm:pt>
    <dgm:pt modelId="{EDBE94B2-7117-4214-80FD-71B5FE5A8FC0}" type="pres">
      <dgm:prSet presAssocID="{53B42F2D-731F-4214-9070-8C1EF4B07358}" presName="node" presStyleLbl="node1" presStyleIdx="1" presStyleCnt="3">
        <dgm:presLayoutVars>
          <dgm:bulletEnabled val="1"/>
        </dgm:presLayoutVars>
      </dgm:prSet>
      <dgm:spPr/>
    </dgm:pt>
    <dgm:pt modelId="{3C40F8C2-C4BD-406C-A49B-0A480C83C166}" type="pres">
      <dgm:prSet presAssocID="{022627BA-3B36-4560-9967-6F455EA3E380}" presName="sibTrans" presStyleCnt="0"/>
      <dgm:spPr/>
    </dgm:pt>
    <dgm:pt modelId="{F4C74AD0-AC02-4830-AC1B-38CDA68BB307}" type="pres">
      <dgm:prSet presAssocID="{96C2D764-9655-42AB-842C-0CCEFC253B23}" presName="node" presStyleLbl="node1" presStyleIdx="2" presStyleCnt="3">
        <dgm:presLayoutVars>
          <dgm:bulletEnabled val="1"/>
        </dgm:presLayoutVars>
      </dgm:prSet>
      <dgm:spPr/>
    </dgm:pt>
  </dgm:ptLst>
  <dgm:cxnLst>
    <dgm:cxn modelId="{7B294E0E-D073-44CB-B8E3-EB0D4E24A695}" type="presOf" srcId="{9BF987C5-BB3B-417A-AD19-D8D5C676242F}" destId="{034D41EA-6B56-4AE8-A365-8A0A656AA93F}" srcOrd="0" destOrd="0" presId="urn:microsoft.com/office/officeart/2005/8/layout/default"/>
    <dgm:cxn modelId="{E6FE6A45-F8F7-4724-AA57-35B9463CB049}" type="presOf" srcId="{96C2D764-9655-42AB-842C-0CCEFC253B23}" destId="{F4C74AD0-AC02-4830-AC1B-38CDA68BB307}" srcOrd="0" destOrd="0" presId="urn:microsoft.com/office/officeart/2005/8/layout/default"/>
    <dgm:cxn modelId="{7AD69445-17E7-447F-BFBE-C721CF8BAEE8}" srcId="{BE9CC519-E4B2-4E04-914B-7A781D2E07C8}" destId="{53B42F2D-731F-4214-9070-8C1EF4B07358}" srcOrd="1" destOrd="0" parTransId="{552A3A26-ABDF-457A-898A-123B08348E34}" sibTransId="{022627BA-3B36-4560-9967-6F455EA3E380}"/>
    <dgm:cxn modelId="{3D4A5A70-2165-4FBA-A5D9-2C1DC5D6C6A3}" srcId="{BE9CC519-E4B2-4E04-914B-7A781D2E07C8}" destId="{96C2D764-9655-42AB-842C-0CCEFC253B23}" srcOrd="2" destOrd="0" parTransId="{6E18FE1D-2579-4C76-93FB-B31E48167373}" sibTransId="{6315F4DA-85DF-429D-8A4C-A1328AE7E1C1}"/>
    <dgm:cxn modelId="{244CC374-1E14-4632-AD62-D3CD1310FBFA}" type="presOf" srcId="{BE9CC519-E4B2-4E04-914B-7A781D2E07C8}" destId="{6DF104DE-2D48-4039-9764-860F4A600592}" srcOrd="0" destOrd="0" presId="urn:microsoft.com/office/officeart/2005/8/layout/default"/>
    <dgm:cxn modelId="{C2263BC2-8D19-46B2-8A0A-DD51FF022B1E}" srcId="{BE9CC519-E4B2-4E04-914B-7A781D2E07C8}" destId="{9BF987C5-BB3B-417A-AD19-D8D5C676242F}" srcOrd="0" destOrd="0" parTransId="{508FE01C-7A79-4A3E-8127-38E39E11C5F3}" sibTransId="{A2D997D5-6D41-4D7D-9648-344A386986D1}"/>
    <dgm:cxn modelId="{9AB415D7-B77E-41C8-B06A-EB9F1722D4D1}" type="presOf" srcId="{53B42F2D-731F-4214-9070-8C1EF4B07358}" destId="{EDBE94B2-7117-4214-80FD-71B5FE5A8FC0}" srcOrd="0" destOrd="0" presId="urn:microsoft.com/office/officeart/2005/8/layout/default"/>
    <dgm:cxn modelId="{6339B22A-F606-455E-92A1-E71EF954E107}" type="presParOf" srcId="{6DF104DE-2D48-4039-9764-860F4A600592}" destId="{034D41EA-6B56-4AE8-A365-8A0A656AA93F}" srcOrd="0" destOrd="0" presId="urn:microsoft.com/office/officeart/2005/8/layout/default"/>
    <dgm:cxn modelId="{F8AD35B1-5612-482F-88F2-D76CB7B5E1D9}" type="presParOf" srcId="{6DF104DE-2D48-4039-9764-860F4A600592}" destId="{71F7EE63-D193-4E05-9A6F-D72DA1BCF8E6}" srcOrd="1" destOrd="0" presId="urn:microsoft.com/office/officeart/2005/8/layout/default"/>
    <dgm:cxn modelId="{753C0E21-E0C5-4466-A4BC-6B8024D8BF6C}" type="presParOf" srcId="{6DF104DE-2D48-4039-9764-860F4A600592}" destId="{EDBE94B2-7117-4214-80FD-71B5FE5A8FC0}" srcOrd="2" destOrd="0" presId="urn:microsoft.com/office/officeart/2005/8/layout/default"/>
    <dgm:cxn modelId="{C0B5DF99-5473-4E5B-976A-B355934FFF6A}" type="presParOf" srcId="{6DF104DE-2D48-4039-9764-860F4A600592}" destId="{3C40F8C2-C4BD-406C-A49B-0A480C83C166}" srcOrd="3" destOrd="0" presId="urn:microsoft.com/office/officeart/2005/8/layout/default"/>
    <dgm:cxn modelId="{2ED00C86-A7BE-4EBD-BEE8-03F2A9898D50}" type="presParOf" srcId="{6DF104DE-2D48-4039-9764-860F4A600592}" destId="{F4C74AD0-AC02-4830-AC1B-38CDA68BB30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9B5F4-A57A-49D4-AF00-4890266D1B64}">
      <dsp:nvSpPr>
        <dsp:cNvPr id="0" name=""/>
        <dsp:cNvSpPr/>
      </dsp:nvSpPr>
      <dsp:spPr>
        <a:xfrm>
          <a:off x="3784925" y="1223265"/>
          <a:ext cx="1176886" cy="560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85"/>
              </a:lnTo>
              <a:lnTo>
                <a:pt x="1176886" y="381685"/>
              </a:lnTo>
              <a:lnTo>
                <a:pt x="1176886" y="5600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DC202-986E-40B5-81C2-77E90BC59856}">
      <dsp:nvSpPr>
        <dsp:cNvPr id="0" name=""/>
        <dsp:cNvSpPr/>
      </dsp:nvSpPr>
      <dsp:spPr>
        <a:xfrm>
          <a:off x="2608039" y="1223265"/>
          <a:ext cx="1176886" cy="560090"/>
        </a:xfrm>
        <a:custGeom>
          <a:avLst/>
          <a:gdLst/>
          <a:ahLst/>
          <a:cxnLst/>
          <a:rect l="0" t="0" r="0" b="0"/>
          <a:pathLst>
            <a:path>
              <a:moveTo>
                <a:pt x="1176886" y="0"/>
              </a:moveTo>
              <a:lnTo>
                <a:pt x="1176886" y="381685"/>
              </a:lnTo>
              <a:lnTo>
                <a:pt x="0" y="381685"/>
              </a:lnTo>
              <a:lnTo>
                <a:pt x="0" y="56009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2B44D-4F6B-49C5-8161-27EF377A084C}">
      <dsp:nvSpPr>
        <dsp:cNvPr id="0" name=""/>
        <dsp:cNvSpPr/>
      </dsp:nvSpPr>
      <dsp:spPr>
        <a:xfrm>
          <a:off x="2822018" y="373"/>
          <a:ext cx="1925813" cy="12228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65777-5589-449F-8B56-0782E8B760CF}">
      <dsp:nvSpPr>
        <dsp:cNvPr id="0" name=""/>
        <dsp:cNvSpPr/>
      </dsp:nvSpPr>
      <dsp:spPr>
        <a:xfrm>
          <a:off x="3035997" y="203653"/>
          <a:ext cx="1925813" cy="12228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Presented by:</a:t>
          </a:r>
        </a:p>
      </dsp:txBody>
      <dsp:txXfrm>
        <a:off x="3071814" y="239470"/>
        <a:ext cx="1854179" cy="1151257"/>
      </dsp:txXfrm>
    </dsp:sp>
    <dsp:sp modelId="{98E0C1F4-1F00-47D9-85FA-E009D7477A7F}">
      <dsp:nvSpPr>
        <dsp:cNvPr id="0" name=""/>
        <dsp:cNvSpPr/>
      </dsp:nvSpPr>
      <dsp:spPr>
        <a:xfrm>
          <a:off x="1645132" y="1783356"/>
          <a:ext cx="1925813" cy="12228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75D43-6C6A-4932-9AE8-12E020B2A39E}">
      <dsp:nvSpPr>
        <dsp:cNvPr id="0" name=""/>
        <dsp:cNvSpPr/>
      </dsp:nvSpPr>
      <dsp:spPr>
        <a:xfrm>
          <a:off x="1859111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Ashok Kumar Jarugubilli</a:t>
          </a:r>
          <a:endParaRPr lang="en-US" sz="2400" kern="1200"/>
        </a:p>
      </dsp:txBody>
      <dsp:txXfrm>
        <a:off x="1894928" y="2022453"/>
        <a:ext cx="1854179" cy="1151257"/>
      </dsp:txXfrm>
    </dsp:sp>
    <dsp:sp modelId="{7E33FAD7-1E0E-4965-A183-A7A6390CB021}">
      <dsp:nvSpPr>
        <dsp:cNvPr id="0" name=""/>
        <dsp:cNvSpPr/>
      </dsp:nvSpPr>
      <dsp:spPr>
        <a:xfrm>
          <a:off x="3998904" y="1783356"/>
          <a:ext cx="1925813" cy="12228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CEF25-2D09-423F-B892-AAA428535AD1}">
      <dsp:nvSpPr>
        <dsp:cNvPr id="0" name=""/>
        <dsp:cNvSpPr/>
      </dsp:nvSpPr>
      <dsp:spPr>
        <a:xfrm>
          <a:off x="4212883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Neeraj Babu Vaddepalli</a:t>
          </a:r>
          <a:endParaRPr lang="en-US" sz="2400" kern="1200"/>
        </a:p>
      </dsp:txBody>
      <dsp:txXfrm>
        <a:off x="4248700" y="2022453"/>
        <a:ext cx="1854179" cy="115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80E01-4DBD-4E39-A1F8-89DFA40BDCF2}">
      <dsp:nvSpPr>
        <dsp:cNvPr id="0" name=""/>
        <dsp:cNvSpPr/>
      </dsp:nvSpPr>
      <dsp:spPr>
        <a:xfrm>
          <a:off x="989179" y="829"/>
          <a:ext cx="2643449" cy="15860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Suicide-related discussions online can indicate mental health risks.</a:t>
          </a:r>
        </a:p>
      </dsp:txBody>
      <dsp:txXfrm>
        <a:off x="989179" y="829"/>
        <a:ext cx="2643449" cy="1586069"/>
      </dsp:txXfrm>
    </dsp:sp>
    <dsp:sp modelId="{04717577-76B6-434A-8416-9292E9FB6D37}">
      <dsp:nvSpPr>
        <dsp:cNvPr id="0" name=""/>
        <dsp:cNvSpPr/>
      </dsp:nvSpPr>
      <dsp:spPr>
        <a:xfrm>
          <a:off x="3896974" y="829"/>
          <a:ext cx="2643449" cy="15860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Early detection and supportive responses are crucial.</a:t>
          </a:r>
        </a:p>
      </dsp:txBody>
      <dsp:txXfrm>
        <a:off x="3896974" y="829"/>
        <a:ext cx="2643449" cy="1586069"/>
      </dsp:txXfrm>
    </dsp:sp>
    <dsp:sp modelId="{C9312D0A-BC3A-4493-A2D5-1E12DDF2314C}">
      <dsp:nvSpPr>
        <dsp:cNvPr id="0" name=""/>
        <dsp:cNvSpPr/>
      </dsp:nvSpPr>
      <dsp:spPr>
        <a:xfrm>
          <a:off x="2443077" y="1851244"/>
          <a:ext cx="2643449" cy="15860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Objective: Build a system to answer mental health questions empathetically using real posts.</a:t>
          </a:r>
        </a:p>
      </dsp:txBody>
      <dsp:txXfrm>
        <a:off x="2443077" y="1851244"/>
        <a:ext cx="2643449" cy="1586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42FA4-0D70-45A1-8AC1-2B5C32926D23}">
      <dsp:nvSpPr>
        <dsp:cNvPr id="0" name=""/>
        <dsp:cNvSpPr/>
      </dsp:nvSpPr>
      <dsp:spPr>
        <a:xfrm>
          <a:off x="0" y="327131"/>
          <a:ext cx="75296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D9EA5-6B2C-41A2-AD56-4BE28A80ED74}">
      <dsp:nvSpPr>
        <dsp:cNvPr id="0" name=""/>
        <dsp:cNvSpPr/>
      </dsp:nvSpPr>
      <dsp:spPr>
        <a:xfrm>
          <a:off x="376480" y="46691"/>
          <a:ext cx="52707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21" tIns="0" rIns="19922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Source: Suicide_Detection.csv</a:t>
          </a:r>
        </a:p>
      </dsp:txBody>
      <dsp:txXfrm>
        <a:off x="403860" y="74071"/>
        <a:ext cx="5215962" cy="506120"/>
      </dsp:txXfrm>
    </dsp:sp>
    <dsp:sp modelId="{67D18CD0-0816-4654-B5FA-E672E43AB2C8}">
      <dsp:nvSpPr>
        <dsp:cNvPr id="0" name=""/>
        <dsp:cNvSpPr/>
      </dsp:nvSpPr>
      <dsp:spPr>
        <a:xfrm>
          <a:off x="0" y="1188972"/>
          <a:ext cx="75296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AEE8E-4061-408A-BFAC-6ACC756AC66A}">
      <dsp:nvSpPr>
        <dsp:cNvPr id="0" name=""/>
        <dsp:cNvSpPr/>
      </dsp:nvSpPr>
      <dsp:spPr>
        <a:xfrm>
          <a:off x="376480" y="908532"/>
          <a:ext cx="52707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21" tIns="0" rIns="19922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Columns: text, class, Unnamed: 0</a:t>
          </a:r>
        </a:p>
      </dsp:txBody>
      <dsp:txXfrm>
        <a:off x="403860" y="935912"/>
        <a:ext cx="5215962" cy="506120"/>
      </dsp:txXfrm>
    </dsp:sp>
    <dsp:sp modelId="{4BD1C93E-029C-4A28-9AFC-C5C0D25E4E24}">
      <dsp:nvSpPr>
        <dsp:cNvPr id="0" name=""/>
        <dsp:cNvSpPr/>
      </dsp:nvSpPr>
      <dsp:spPr>
        <a:xfrm>
          <a:off x="0" y="2050812"/>
          <a:ext cx="75296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4046-1927-4C53-AEE4-7F4205D33C96}">
      <dsp:nvSpPr>
        <dsp:cNvPr id="0" name=""/>
        <dsp:cNvSpPr/>
      </dsp:nvSpPr>
      <dsp:spPr>
        <a:xfrm>
          <a:off x="376480" y="1770372"/>
          <a:ext cx="52707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21" tIns="0" rIns="19922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Classes: suicide, non-suicide</a:t>
          </a:r>
        </a:p>
      </dsp:txBody>
      <dsp:txXfrm>
        <a:off x="403860" y="1797752"/>
        <a:ext cx="5215962" cy="506120"/>
      </dsp:txXfrm>
    </dsp:sp>
    <dsp:sp modelId="{B5145D42-AF1D-4C3F-A1DC-3533A25F41DC}">
      <dsp:nvSpPr>
        <dsp:cNvPr id="0" name=""/>
        <dsp:cNvSpPr/>
      </dsp:nvSpPr>
      <dsp:spPr>
        <a:xfrm>
          <a:off x="0" y="2912652"/>
          <a:ext cx="752960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A1D70-1C85-4941-8A3E-B949E141FEC1}">
      <dsp:nvSpPr>
        <dsp:cNvPr id="0" name=""/>
        <dsp:cNvSpPr/>
      </dsp:nvSpPr>
      <dsp:spPr>
        <a:xfrm>
          <a:off x="376480" y="2632212"/>
          <a:ext cx="52707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221" tIns="0" rIns="19922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Sample: 1000 rows</a:t>
          </a:r>
        </a:p>
      </dsp:txBody>
      <dsp:txXfrm>
        <a:off x="403860" y="2659592"/>
        <a:ext cx="5215962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46EB7-1422-462C-B4C8-DD8DB73D6D6B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8F896-3489-4C54-B0D9-88AE4E79AC51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FC695-4F85-4F96-ADAD-1B1F3C883D0C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User asks or selects a question</a:t>
          </a:r>
        </a:p>
      </dsp:txBody>
      <dsp:txXfrm>
        <a:off x="228784" y="1313725"/>
        <a:ext cx="1641796" cy="656718"/>
      </dsp:txXfrm>
    </dsp:sp>
    <dsp:sp modelId="{0826F1F2-67A8-44EA-AD0F-191ACB3A94D3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1371-2542-4703-A6F5-38B186129199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819FA-C187-4326-93DD-55144A7FD80A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ChromaDB retrieves similar real posts</a:t>
          </a:r>
        </a:p>
      </dsp:txBody>
      <dsp:txXfrm>
        <a:off x="2157895" y="1313725"/>
        <a:ext cx="1641796" cy="656718"/>
      </dsp:txXfrm>
    </dsp:sp>
    <dsp:sp modelId="{02D5D4FC-616C-4A9D-93EF-87047F578026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20AD3-A46D-4418-8A54-398BC9BC9695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42D90-BCE1-46B9-A99E-361D6F7367B9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Retrieved posts form context</a:t>
          </a:r>
        </a:p>
      </dsp:txBody>
      <dsp:txXfrm>
        <a:off x="4087007" y="1313725"/>
        <a:ext cx="1641796" cy="656718"/>
      </dsp:txXfrm>
    </dsp:sp>
    <dsp:sp modelId="{97784E3F-CB4D-4207-A91F-12648C04EDD1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A168-A311-4FD0-B0AD-C1D89786F897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5BD8E-6DA4-45D2-8A5B-953A48F5296E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LLM generates empathetic answer</a:t>
          </a:r>
        </a:p>
      </dsp:txBody>
      <dsp:txXfrm>
        <a:off x="6016118" y="1313725"/>
        <a:ext cx="1641796" cy="656718"/>
      </dsp:txXfrm>
    </dsp:sp>
    <dsp:sp modelId="{873E46AF-4FA3-4436-97C6-26550BA1F117}">
      <dsp:nvSpPr>
        <dsp:cNvPr id="0" name=""/>
        <dsp:cNvSpPr/>
      </dsp:nvSpPr>
      <dsp:spPr>
        <a:xfrm>
          <a:off x="344260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8C63A-C21A-4967-9340-B28565132EE2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44E8C-E276-47C2-900C-E4BBD1F4E380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Output: Context + Response </a:t>
          </a:r>
        </a:p>
      </dsp:txBody>
      <dsp:txXfrm>
        <a:off x="312245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D5AFC-BB58-4CD1-AF25-AC8481668EC7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517B-5E9C-43D0-8CB0-36D42826B51F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Handling emotionally sensitive and triggering data</a:t>
          </a:r>
        </a:p>
      </dsp:txBody>
      <dsp:txXfrm>
        <a:off x="25435" y="2276522"/>
        <a:ext cx="1800000" cy="720000"/>
      </dsp:txXfrm>
    </dsp:sp>
    <dsp:sp modelId="{23CBF3DE-41CF-44F3-A3CB-27A03C51A7E0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C8F6B-5C09-4F85-A98F-2EBD7A67DC81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Ensuring LLM stays on-topic and empathetic</a:t>
          </a:r>
        </a:p>
      </dsp:txBody>
      <dsp:txXfrm>
        <a:off x="2140435" y="2276522"/>
        <a:ext cx="1800000" cy="720000"/>
      </dsp:txXfrm>
    </dsp:sp>
    <dsp:sp modelId="{6A02CA26-926A-432F-AE18-8DF06633025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C115C-9EC9-4540-8385-E3EF5AC954DA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Avoiding token overflow (context truncation)</a:t>
          </a:r>
        </a:p>
      </dsp:txBody>
      <dsp:txXfrm>
        <a:off x="4255435" y="2276522"/>
        <a:ext cx="1800000" cy="720000"/>
      </dsp:txXfrm>
    </dsp:sp>
    <dsp:sp modelId="{EA8A215F-9B73-49BB-BACB-06ACBDB0AE16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5B477-691F-454B-8FC4-181EBCB80D71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Preventing kernel crashes from large models</a:t>
          </a:r>
        </a:p>
      </dsp:txBody>
      <dsp:txXfrm>
        <a:off x="6370435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57780-C187-47CF-8227-AB3A0A0BEF6A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452B6-9EA7-4414-8DE6-79AB0769B998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0C99-BE55-4C6C-B7B1-D436A8069017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Interactive Q&amp;A with retrieved context</a:t>
          </a:r>
        </a:p>
      </dsp:txBody>
      <dsp:txXfrm>
        <a:off x="1340173" y="795493"/>
        <a:ext cx="2552269" cy="1082781"/>
      </dsp:txXfrm>
    </dsp:sp>
    <dsp:sp modelId="{367168F9-BCA1-48B5-BC21-A3F832D3D162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D3326-2DED-43B7-AAEF-8D636641D4F3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E5A0B-CEE0-4FE9-A899-FC5D67627113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Model: phi-2</a:t>
          </a:r>
        </a:p>
      </dsp:txBody>
      <dsp:txXfrm>
        <a:off x="5651962" y="795493"/>
        <a:ext cx="2552269" cy="1082781"/>
      </dsp:txXfrm>
    </dsp:sp>
    <dsp:sp modelId="{5CBFEA17-9018-4AD9-B6FA-38D774F01D85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02592-4216-4960-9096-CEEE03E40BA8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6C204-A288-4E88-B72A-8F4927576265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Example Q: 'How can I help a friend who talks about self-harm?'</a:t>
          </a:r>
        </a:p>
      </dsp:txBody>
      <dsp:txXfrm>
        <a:off x="1340173" y="2647688"/>
        <a:ext cx="2552269" cy="1082781"/>
      </dsp:txXfrm>
    </dsp:sp>
    <dsp:sp modelId="{03D391FE-7F2D-4C7E-88E6-290F559DBBCF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4FDFC-C738-49C6-88A4-FFEF6032B620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7EB3-531F-45F3-AD62-A7970FA41391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Output: Empathetic AI-generated response</a:t>
          </a:r>
        </a:p>
      </dsp:txBody>
      <dsp:txXfrm>
        <a:off x="5651962" y="2647688"/>
        <a:ext cx="2552269" cy="1082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D41EA-6B56-4AE8-A365-8A0A656AA93F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✅ Working RAG system for mental health Q&amp;A</a:t>
          </a:r>
        </a:p>
      </dsp:txBody>
      <dsp:txXfrm>
        <a:off x="429570" y="472"/>
        <a:ext cx="3346456" cy="2007873"/>
      </dsp:txXfrm>
    </dsp:sp>
    <dsp:sp modelId="{EDBE94B2-7117-4214-80FD-71B5FE5A8FC0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📦 Future: Deploy online, add content filters, upgrade models</a:t>
          </a:r>
        </a:p>
      </dsp:txBody>
      <dsp:txXfrm>
        <a:off x="4110672" y="472"/>
        <a:ext cx="3346456" cy="2007873"/>
      </dsp:txXfrm>
    </dsp:sp>
    <dsp:sp modelId="{F4C74AD0-AC02-4830-AC1B-38CDA68BB307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🧠 AI-assisted early intervention for mental health awareness</a:t>
          </a:r>
        </a:p>
      </dsp:txBody>
      <dsp:txXfrm>
        <a:off x="2270121" y="2342991"/>
        <a:ext cx="3346456" cy="200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Mental Health &amp; Suicide Detection Q&amp;A System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8BD37-D5A0-CB07-0CF7-B18D49860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1980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DEEDF1-7DC3-7BD8-9A4C-A08727F29E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Conclusion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58BD8C-57C2-B794-CDA1-0FFC12CF4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5945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371640-5157-29A5-7E1F-E5889B75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48" y="1542402"/>
            <a:ext cx="3890131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93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Problem Statement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6007F-625E-8392-CC1A-F04F038B9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64114"/>
              </p:ext>
            </p:extLst>
          </p:nvPr>
        </p:nvGraphicFramePr>
        <p:xfrm>
          <a:off x="618948" y="2598710"/>
          <a:ext cx="7529604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Dataset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CA575-F09F-7BFF-F32B-3B1F58E2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77207"/>
              </p:ext>
            </p:extLst>
          </p:nvPr>
        </p:nvGraphicFramePr>
        <p:xfrm>
          <a:off x="618948" y="2598710"/>
          <a:ext cx="7529604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22" y="679731"/>
            <a:ext cx="234311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/>
              <a:t>Project Architecture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1"/>
            <a:ext cx="1834788" cy="5777808"/>
            <a:chOff x="329184" y="1"/>
            <a:chExt cx="524256" cy="577780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5813" y="679731"/>
            <a:ext cx="5761719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A48A7-D679-2C81-6954-19270827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10" y="1551688"/>
            <a:ext cx="2537460" cy="3888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C7E40-E553-12E7-DBA9-76B09B1F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999" b="-1"/>
          <a:stretch/>
        </p:blipFill>
        <p:spPr>
          <a:xfrm>
            <a:off x="5859267" y="2544556"/>
            <a:ext cx="2537460" cy="1903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2D5EB-903D-6BDD-A5D4-3DF75232A0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How It Works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BB3C092-D23C-7087-0EC1-E6A728C74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5683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21C5C1-3F61-941B-3240-5A1B39167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937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Snapshot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ABE4A-E47A-C907-70F7-C7E9E2493B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6D9EE-0E6C-88AC-4AD7-2F7681D022E7}"/>
              </a:ext>
            </a:extLst>
          </p:cNvPr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table compares the performance of three language models—</a:t>
            </a:r>
            <a:r>
              <a:rPr lang="en-US" sz="1600" b="1"/>
              <a:t>Flan-Alpaca</a:t>
            </a:r>
            <a:r>
              <a:rPr lang="en-US" sz="1600"/>
              <a:t>, </a:t>
            </a:r>
            <a:r>
              <a:rPr lang="en-US" sz="1600" b="1"/>
              <a:t>Flan-T5</a:t>
            </a:r>
            <a:r>
              <a:rPr lang="en-US" sz="1600"/>
              <a:t>, and </a:t>
            </a:r>
            <a:r>
              <a:rPr lang="en-US" sz="1600" b="1"/>
              <a:t>LaMini</a:t>
            </a:r>
            <a:r>
              <a:rPr lang="en-US" sz="1600"/>
              <a:t>—across three metrics: </a:t>
            </a:r>
            <a:r>
              <a:rPr lang="en-US" sz="1600" b="1"/>
              <a:t>Factual Accuracy</a:t>
            </a:r>
            <a:r>
              <a:rPr lang="en-US" sz="1600"/>
              <a:t>, </a:t>
            </a:r>
            <a:r>
              <a:rPr lang="en-US" sz="1600" b="1"/>
              <a:t>Relevance</a:t>
            </a:r>
            <a:r>
              <a:rPr lang="en-US" sz="1600"/>
              <a:t>, and </a:t>
            </a:r>
            <a:r>
              <a:rPr lang="en-US" sz="1600" b="1"/>
              <a:t>Empathy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 b="1"/>
              <a:t>Flan-Alpaca</a:t>
            </a:r>
            <a:r>
              <a:rPr lang="en-US" sz="1600"/>
              <a:t> outperforms the others, especially in </a:t>
            </a:r>
            <a:r>
              <a:rPr lang="en-US" sz="1600" b="1"/>
              <a:t>empathy (2.00)</a:t>
            </a:r>
            <a:r>
              <a:rPr lang="en-US" sz="1600"/>
              <a:t>, making it the most suitable for generating sensitive mental health responses.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0C85E-7924-E90B-9E60-75C790C6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2391076"/>
            <a:ext cx="4221014" cy="18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2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81285-EFB3-ED42-71FB-AD0CA6475CBE}"/>
              </a:ext>
            </a:extLst>
          </p:cNvPr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architecture diagram illustrates a </a:t>
            </a:r>
            <a:r>
              <a:rPr lang="en-US" sz="1600" b="1"/>
              <a:t>Retrieval-Augmented Generation (RAG)</a:t>
            </a:r>
            <a:r>
              <a:rPr lang="en-US" sz="1600"/>
              <a:t> pipeline. User queries are first embedded and matched against a </a:t>
            </a:r>
            <a:r>
              <a:rPr lang="en-US" sz="1600" b="1"/>
              <a:t>vector database (ChromaDB)</a:t>
            </a:r>
            <a:r>
              <a:rPr lang="en-US" sz="1600"/>
              <a:t> to retrieve relevant mental health posts. These retrieved texts are then combined with the query and passed to the </a:t>
            </a:r>
            <a:r>
              <a:rPr lang="en-US" sz="1600" b="1"/>
              <a:t>Phi-2 language model</a:t>
            </a:r>
            <a:r>
              <a:rPr lang="en-US" sz="1600"/>
              <a:t>, which generates an empathetic response in real-time.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938BCB8B-DCF8-FFB0-7C46-96DE4653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2009327"/>
            <a:ext cx="4221014" cy="26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4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335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Mental Health &amp; Suicide Detection Q&amp;A System</vt:lpstr>
      <vt:lpstr>Problem Statement</vt:lpstr>
      <vt:lpstr>Dataset Overview</vt:lpstr>
      <vt:lpstr>Project Architecture</vt:lpstr>
      <vt:lpstr>How It Works</vt:lpstr>
      <vt:lpstr>Challenges</vt:lpstr>
      <vt:lpstr>Results Snapshot</vt:lpstr>
      <vt:lpstr>PowerPoint Presentation</vt:lpstr>
      <vt:lpstr>PowerPoint Presentation</vt:lpstr>
      <vt:lpstr>Conclusion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Jarugubilli, Ashok Kumar</cp:lastModifiedBy>
  <cp:revision>3</cp:revision>
  <dcterms:created xsi:type="dcterms:W3CDTF">2013-01-27T09:14:16Z</dcterms:created>
  <dcterms:modified xsi:type="dcterms:W3CDTF">2025-04-24T16:28:34Z</dcterms:modified>
  <cp:category/>
</cp:coreProperties>
</file>