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21"/>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cx="9144000" cy="5143500" type="screen16x9"/>
  <p:notesSz cx="6858000" cy="9144000"/>
  <p:custShowLst>
    <p:custShow name="Custom Show 1" id="0">
      <p:sldLst>
        <p:sld r:id="rId3"/>
        <p:sld r:id="rId5"/>
        <p:sld r:id="rId6"/>
        <p:sld r:id="rId7"/>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notesMaster" Target="notesMasters/notesMaster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ableStyles" Target="tableStyles.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0"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2635932" y="-21102"/>
            <a:ext cx="9130937" cy="5143501"/>
          </a:xfrm>
          <a:prstGeom prst="rect">
            <a:avLst/>
          </a:prstGeom>
          <a:effectLst/>
        </p:spPr>
      </p:pic>
      <p:sp>
        <p:nvSpPr>
          <p:cNvPr id="1048588" name="Rectangle 21"/>
          <p:cNvSpPr/>
          <p:nvPr/>
        </p:nvSpPr>
        <p:spPr>
          <a:xfrm>
            <a:off x="1854177" y="567413"/>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56531"/>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IN" sz="1100" b="0" i="0" u="none" strike="noStrike" cap="none" dirty="0">
                <a:solidFill>
                  <a:schemeClr val="tx1"/>
                </a:solidFill>
                <a:latin typeface="Arial"/>
                <a:ea typeface="Arial"/>
                <a:cs typeface="Arial"/>
                <a:sym typeface="Arial"/>
              </a:rPr>
              <a:t>K Ashok </a:t>
            </a:r>
            <a:r>
              <a:rPr lang="en-IN" sz="1100" b="0" i="0" u="none" strike="noStrike" cap="none" dirty="0" err="1">
                <a:solidFill>
                  <a:schemeClr val="tx1"/>
                </a:solidFill>
                <a:latin typeface="Arial"/>
                <a:ea typeface="Arial"/>
                <a:cs typeface="Arial"/>
                <a:sym typeface="Arial"/>
              </a:rPr>
              <a:t>Boopathi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a:t>
            </a:r>
            <a:r>
              <a:rPr lang="en-US" altLang="en-IN" sz="1100" b="0" i="0" u="none" strike="noStrike" cap="none" dirty="0">
                <a:solidFill>
                  <a:schemeClr val="tx1"/>
                </a:solidFill>
                <a:latin typeface="Arial"/>
                <a:ea typeface="Arial"/>
                <a:cs typeface="Arial"/>
                <a:sym typeface="Arial"/>
              </a:rPr>
              <a:t>813121</a:t>
            </a:r>
            <a:r>
              <a:rPr lang="en-IN" altLang="en-IN" sz="1100" b="0" i="0" u="none" strike="noStrike" cap="none" dirty="0">
                <a:solidFill>
                  <a:schemeClr val="tx1"/>
                </a:solidFill>
                <a:latin typeface="Arial"/>
                <a:ea typeface="Arial"/>
                <a:cs typeface="Arial"/>
                <a:sym typeface="Arial"/>
              </a:rPr>
              <a:t>104008</a:t>
            </a:r>
            <a:endParaRPr lang="en-US" sz="1100" b="0" i="0" u="none" strike="noStrike" cap="none" dirty="0">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Pavendar</a:t>
            </a:r>
            <a:r>
              <a:rPr lang="en-US" sz="1100" dirty="0">
                <a:solidFill>
                  <a:schemeClr val="tx1"/>
                </a:solidFill>
              </a:rPr>
              <a:t> </a:t>
            </a:r>
            <a:r>
              <a:rPr lang="en-US" sz="1100" dirty="0" err="1">
                <a:solidFill>
                  <a:schemeClr val="tx1"/>
                </a:solidFill>
              </a:rPr>
              <a:t>Bharathidasan</a:t>
            </a:r>
            <a:r>
              <a:rPr lang="en-US" sz="1100" dirty="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US" sz="1600" dirty="0"/>
              <a:t>This 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a:t>Car 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a:t>General customers as well as the company’s staff will be able to use the system</a:t>
            </a:r>
            <a:br>
              <a:rPr lang="en-US" sz="1600" dirty="0"/>
            </a:br>
            <a:r>
              <a:rPr lang="en-US" sz="1600" dirty="0"/>
              <a:t>effectively. Web-platform means that the system will be available for access 24/7 except when there is a temporary server issue which is expected to be minimal.</a:t>
            </a:r>
            <a:br>
              <a:rPr lang="en-US" sz="1600" dirty="0"/>
            </a:br>
            <a:r>
              <a:rPr lang="en-US" sz="1600" dirty="0"/>
              <a:t>The system </a:t>
            </a:r>
            <a:r>
              <a:rPr lang="en-US" sz="1600" dirty="0" err="1"/>
              <a:t>hasre</a:t>
            </a:r>
            <a:r>
              <a:rPr lang="en-US" sz="1600" dirty="0"/>
              <a:t> </a:t>
            </a:r>
            <a:r>
              <a:rPr lang="en-US" sz="1600" dirty="0" err="1"/>
              <a:t>acheda</a:t>
            </a:r>
            <a:r>
              <a:rPr lang="en-US" sz="1600" dirty="0"/>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en-US" sz="1600" dirty="0"/>
            </a:br>
            <a:endParaRPr lang="en-IN" sz="1600" dirty="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lstStyle/>
          <a:p>
            <a:pPr algn="ctr"/>
            <a:r>
              <a:rPr lang="en-US"/>
              <a:t>Homepage</a:t>
            </a:r>
          </a:p>
        </p:txBody>
      </p:sp>
      <p:pic>
        <p:nvPicPr>
          <p:cNvPr id="2097160" name="Picture 5"/>
          <p:cNvPicPr>
            <a:picLocks noChangeAspect="1"/>
          </p:cNvPicPr>
          <p:nvPr/>
        </p:nvPicPr>
        <p:blipFill>
          <a:blip r:embed="rId2"/>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1" name="Picture 2"/>
          <p:cNvPicPr>
            <a:picLocks noChangeAspect="1"/>
          </p:cNvPicPr>
          <p:nvPr/>
        </p:nvPicPr>
        <p:blipFill>
          <a:blip r:embed="rId2"/>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lstStyle/>
          <a:p>
            <a:pPr algn="ctr"/>
            <a:r>
              <a:rPr lang="en-US" b="1" dirty="0"/>
              <a:t>Service-Page</a:t>
            </a:r>
          </a:p>
        </p:txBody>
      </p:sp>
      <p:pic>
        <p:nvPicPr>
          <p:cNvPr id="2097162" name="Picture 2"/>
          <p:cNvPicPr>
            <a:picLocks noChangeAspect="1"/>
          </p:cNvPicPr>
          <p:nvPr/>
        </p:nvPicPr>
        <p:blipFill>
          <a:blip r:embed="rId2"/>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lstStyle/>
          <a:p>
            <a:pPr algn="ctr"/>
            <a:r>
              <a:rPr lang="en-US" b="1"/>
              <a:t>Departments-Page</a:t>
            </a:r>
          </a:p>
        </p:txBody>
      </p:sp>
      <p:pic>
        <p:nvPicPr>
          <p:cNvPr id="2097163" name="Picture 2"/>
          <p:cNvPicPr>
            <a:picLocks noChangeAspect="1"/>
          </p:cNvPicPr>
          <p:nvPr/>
        </p:nvPicPr>
        <p:blipFill>
          <a:blip r:embed="rId2"/>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lstStyle/>
          <a:p>
            <a:pPr algn="ctr"/>
            <a:r>
              <a:rPr lang="en-US" b="1" dirty="0"/>
              <a:t>Blog-Page</a:t>
            </a:r>
          </a:p>
        </p:txBody>
      </p:sp>
      <p:pic>
        <p:nvPicPr>
          <p:cNvPr id="2097164" name="Picture 2"/>
          <p:cNvPicPr>
            <a:picLocks noChangeAspect="1"/>
          </p:cNvPicPr>
          <p:nvPr/>
        </p:nvPicPr>
        <p:blipFill>
          <a:blip r:embed="rId2"/>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a:t>This order cars online system project aimed at developing an online car rental system which can be used in small places, and medium cities firstly and then on a large scale. </a:t>
            </a:r>
            <a:br>
              <a:rPr lang="en-US" sz="2000" dirty="0"/>
            </a:br>
            <a:r>
              <a:rPr lang="en-US" sz="2000" dirty="0"/>
              <a:t>▪ It is developed to help car rental to simplify their daily operational and managerial task as well as improve the dining experience of customers. </a:t>
            </a:r>
            <a:br>
              <a:rPr lang="en-US" sz="6000" dirty="0"/>
            </a:br>
            <a:r>
              <a:rPr lang="en-US" sz="2000" dirty="0"/>
              <a:t>▪ And also helps restaurant develop healthy customer relationships by providing good services. The 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1400" dirty="0"/>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 </a:t>
            </a:r>
            <a:br>
              <a:rPr lang="en-IN" sz="1600" b="1" dirty="0">
                <a:solidFill>
                  <a:srgbClr val="213163"/>
                </a:solidFill>
              </a:rPr>
            </a:br>
            <a:br>
              <a:rPr lang="en-IN" sz="1600" b="1" dirty="0">
                <a:solidFill>
                  <a:srgbClr val="213163"/>
                </a:solidFill>
              </a:rPr>
            </a:br>
            <a:r>
              <a:rPr lang="en-US" sz="1600" dirty="0"/>
              <a:t>“</a:t>
            </a:r>
            <a:r>
              <a:rPr lang="en-US" sz="1400" dirty="0"/>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lang="en-IN" sz="1400" dirty="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t> 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US" sz="1400" dirty="0"/>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a:br>
            <a:br>
              <a:rPr lang="en-US" sz="1400" dirty="0"/>
            </a:br>
            <a:r>
              <a:rPr lang="en-US" sz="1400" dirty="0"/>
              <a:t>1. To rent a car a prospective renter must first go to the nearest office to register as a client. </a:t>
            </a:r>
            <a:br>
              <a:rPr lang="en-US" sz="1400" dirty="0"/>
            </a:br>
            <a:br>
              <a:rPr lang="en-US" sz="1400" dirty="0"/>
            </a:br>
            <a:r>
              <a:rPr lang="en-US" sz="1400" dirty="0"/>
              <a:t>2. Cars that provide difficulties to rent out are normally advertised in local or national newspaper. it involves a lot of paper work and consumes time.</a:t>
            </a:r>
            <a:endParaRPr lang="en-IN" sz="14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Overview</a:t>
            </a:r>
            <a:br>
              <a:rPr lang="en-IN" sz="1600" b="1" dirty="0">
                <a:solidFill>
                  <a:srgbClr val="213163"/>
                </a:solidFill>
              </a:rPr>
            </a:br>
            <a:br>
              <a:rPr lang="en-IN" sz="1800" b="1" dirty="0">
                <a:solidFill>
                  <a:srgbClr val="213163"/>
                </a:solidFill>
              </a:rPr>
            </a:br>
            <a:r>
              <a:rPr lang="en-US" sz="1600" dirty="0"/>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lang="en-US" sz="1600" dirty="0" err="1"/>
              <a:t>favourite</a:t>
            </a:r>
            <a:r>
              <a:rPr lang="en-US" sz="1600" dirty="0"/>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139440"/>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p>
          <a:p>
            <a:pPr marL="342900" indent="-342900">
              <a:lnSpc>
                <a:spcPct val="150000"/>
              </a:lnSpc>
              <a:buAutoNum type="arabicPeriod"/>
            </a:pPr>
            <a:r>
              <a:rPr lang="en-US" dirty="0"/>
              <a:t>Develop a new system that will reduce the manual effort of creating reports</a:t>
            </a:r>
          </a:p>
          <a:p>
            <a:pPr marL="342900" indent="-342900">
              <a:lnSpc>
                <a:spcPct val="150000"/>
              </a:lnSpc>
              <a:buAutoNum type="arabicPeriod"/>
            </a:pPr>
            <a:r>
              <a:rPr lang="en-US" dirty="0"/>
              <a:t>Develop a system that will built-up the database to facilitate future information and retrieval for analysis and other statements.</a:t>
            </a:r>
          </a:p>
          <a:p>
            <a:pPr marL="342900" indent="-342900">
              <a:lnSpc>
                <a:spcPct val="150000"/>
              </a:lnSpc>
              <a:buAutoNum type="arabicPeriod"/>
            </a:pPr>
            <a:r>
              <a:rPr lang="en-US" dirty="0"/>
              <a:t>Develop a system that will automate the monitoring of any problem During Analysis. </a:t>
            </a:r>
          </a:p>
          <a:p>
            <a:pPr marL="342900" indent="-342900">
              <a:lnSpc>
                <a:spcPct val="150000"/>
              </a:lnSpc>
              <a:buAutoNum type="arabicPeriod"/>
            </a:pPr>
            <a:r>
              <a:rPr lang="en-US" dirty="0"/>
              <a:t>Develop a system that has a flexible form design.</a:t>
            </a:r>
          </a:p>
          <a:p>
            <a:pPr marL="342900" indent="-342900">
              <a:lnSpc>
                <a:spcPct val="150000"/>
              </a:lnSpc>
              <a:buAutoNum type="arabicPeriod"/>
            </a:pPr>
            <a:r>
              <a:rPr lang="en-US" dirty="0"/>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92236" y="59457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9"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br>
              <a:rPr lang="en-US" sz="1600" dirty="0"/>
            </a:br>
            <a:br>
              <a:rPr lang="en-US" sz="1600" dirty="0"/>
            </a:br>
            <a:r>
              <a:rPr lang="en-US" sz="1600" dirty="0"/>
              <a:t>• Quick and easy retrieval of information</a:t>
            </a:r>
            <a:br>
              <a:rPr lang="en-US" sz="1600" dirty="0"/>
            </a:br>
            <a:br>
              <a:rPr lang="en-US" sz="1600" dirty="0"/>
            </a:br>
            <a:r>
              <a:rPr lang="en-US" sz="1600" dirty="0"/>
              <a:t> • Low cost maintenance. </a:t>
            </a:r>
            <a:br>
              <a:rPr lang="en-US" sz="1600" dirty="0"/>
            </a:br>
            <a:br>
              <a:rPr lang="en-US" sz="1600" dirty="0"/>
            </a:br>
            <a:r>
              <a:rPr lang="en-US" sz="1600" dirty="0"/>
              <a:t>• The system is not person dependent.</a:t>
            </a:r>
            <a:br>
              <a:rPr lang="en-US" sz="1600" dirty="0"/>
            </a:br>
            <a:r>
              <a:rPr lang="en-US" sz="1600" dirty="0"/>
              <a:t> </a:t>
            </a:r>
            <a:br>
              <a:rPr lang="en-US" sz="1600" dirty="0"/>
            </a:br>
            <a:r>
              <a:rPr lang="en-US" sz="1600" dirty="0"/>
              <a:t>• Knowledge of computer skill required is minimum.</a:t>
            </a:r>
            <a:br>
              <a:rPr lang="en-US" sz="1600" dirty="0"/>
            </a:br>
            <a:br>
              <a:rPr lang="en-US" sz="1600" dirty="0"/>
            </a:br>
            <a:r>
              <a:rPr lang="en-US" sz="1600" dirty="0"/>
              <a:t> • Use of this system will automate the function.</a:t>
            </a:r>
            <a:br>
              <a:rPr lang="en-US" sz="1600" dirty="0"/>
            </a:br>
            <a:br>
              <a:rPr lang="en-US" sz="1600" dirty="0"/>
            </a:br>
            <a:r>
              <a:rPr lang="en-US" sz="1600" dirty="0"/>
              <a:t>• It will also lead this system to improve the 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2"/>
          <p:cNvSpPr txBox="1"/>
          <p:nvPr/>
        </p:nvSpPr>
        <p:spPr>
          <a:xfrm>
            <a:off x="138652" y="805841"/>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2"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6"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Deva Baskaran</cp:lastModifiedBy>
  <cp:revision>2</cp:revision>
  <dcterms:created xsi:type="dcterms:W3CDTF">2024-04-06T19:37:02Z</dcterms:created>
  <dcterms:modified xsi:type="dcterms:W3CDTF">2024-04-12T05:31:06Z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ies>
</file>