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510120"/>
            <a:ext cx="9143280" cy="11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2040480"/>
            <a:ext cx="9143280" cy="32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cloud ? (IAAS)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 components of IaaS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Openstack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097280" y="2011680"/>
            <a:ext cx="8991360" cy="399384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1097280" y="1005840"/>
            <a:ext cx="7955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Openstack log analysis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68360" y="6126480"/>
            <a:ext cx="1141884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https://developer.rackspace.com/blog/i-have-a-cloud-dot-dot-dot-now-what-part-2-building-a-redundant-webapp-with-log-analysis/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31520" y="640080"/>
            <a:ext cx="10179000" cy="50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386720" y="24055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Quick demo on how the end user will user our Openstack cloud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Openstack Installation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838080" y="1825560"/>
            <a:ext cx="9209880" cy="24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Production installation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Packstack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Packstack installation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1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 yum update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 yum install -y https://rdoproject.org/repos/rdo-release.rpm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 yum install -y centos-release-openstack-mitaka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 yum update -y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 yum install -y openstack-packstack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 packstack --gen-answer-file=~/answers.cfg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 ~/answers.cfg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 the following lines accordingly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CONFIG_DEFAULT_PASSWORD=IAmGoingIn666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CONFIG_NAGIOS_PW=IAmGoingIn666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CONFIG_HEAT_INSTALL=y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 packstack --answer-file=~/answers.cfg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(The installation may take upto 2 hours)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take a quick look at production Openstack deployment - http://docs.openstack.org/kilo/install-guide/install/apt/content/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29343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Openstack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2" descr=""/>
          <p:cNvPicPr/>
          <p:nvPr/>
        </p:nvPicPr>
        <p:blipFill>
          <a:blip r:embed="rId1"/>
          <a:stretch/>
        </p:blipFill>
        <p:spPr>
          <a:xfrm>
            <a:off x="1252080" y="683280"/>
            <a:ext cx="6688080" cy="608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286200" y="41760"/>
            <a:ext cx="10828800" cy="681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 drive our new Openstack setup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Openrc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APIs and End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line clients and Horizon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9200" y="2011680"/>
            <a:ext cx="74304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http://blogs.rdoproject.org/6838/deploying-openstack-the-enovance-way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40080" y="623520"/>
            <a:ext cx="10982880" cy="138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Openstack multi node architecture 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822960" y="2560320"/>
            <a:ext cx="72824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http://www.opentcpcloud.org/en/documentation/reference-architecture/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822960" y="3108960"/>
            <a:ext cx="91069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http://redhatstackblog.redhat.com/2014/04/16/the-road-to-high-availability-for-openstack/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005840" y="342000"/>
            <a:ext cx="8138160" cy="610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LibreOffice/5.1.3.2$Windows_x86 LibreOffice_project/644e4637d1d8544fd9f56425bd6cec110e49301b</Application>
  <Words>130</Words>
  <Paragraphs>30</Paragraphs>
  <Company>Cisco Systems,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2016-05-31T06:51:50Z</dcterms:created>
  <dc:creator>Arun Sekar -X (arusekar - WANCLOUDS INC at Cisco)</dc:creator>
  <dc:description/>
  <dc:language>en-US</dc:language>
  <cp:lastModifiedBy/>
  <dcterms:modified xsi:type="dcterms:W3CDTF">2016-06-05T10:14:30Z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Cisco Systems,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