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12E841-233D-44A4-A8E2-67ECBCD9DD32}" v="2" dt="2022-03-21T17:11:34.5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ok Chandra Reddy Tippaluri" userId="43078c12-0766-4309-9a5d-45e25ca4f5b6" providerId="ADAL" clId="{F212E841-233D-44A4-A8E2-67ECBCD9DD32}"/>
    <pc:docChg chg="undo custSel addSld delSld modSld">
      <pc:chgData name="Ashok Chandra Reddy Tippaluri" userId="43078c12-0766-4309-9a5d-45e25ca4f5b6" providerId="ADAL" clId="{F212E841-233D-44A4-A8E2-67ECBCD9DD32}" dt="2022-03-21T17:14:30.474" v="294" actId="14100"/>
      <pc:docMkLst>
        <pc:docMk/>
      </pc:docMkLst>
      <pc:sldChg chg="modSp mod">
        <pc:chgData name="Ashok Chandra Reddy Tippaluri" userId="43078c12-0766-4309-9a5d-45e25ca4f5b6" providerId="ADAL" clId="{F212E841-233D-44A4-A8E2-67ECBCD9DD32}" dt="2022-03-21T17:12:59.907" v="271" actId="20577"/>
        <pc:sldMkLst>
          <pc:docMk/>
          <pc:sldMk cId="4248591732" sldId="256"/>
        </pc:sldMkLst>
        <pc:spChg chg="mod">
          <ac:chgData name="Ashok Chandra Reddy Tippaluri" userId="43078c12-0766-4309-9a5d-45e25ca4f5b6" providerId="ADAL" clId="{F212E841-233D-44A4-A8E2-67ECBCD9DD32}" dt="2022-03-21T17:12:59.907" v="271" actId="20577"/>
          <ac:spMkLst>
            <pc:docMk/>
            <pc:sldMk cId="4248591732" sldId="256"/>
            <ac:spMk id="3" creationId="{30C83BAD-B6CA-441E-8C2B-B653F7F5B1C2}"/>
          </ac:spMkLst>
        </pc:spChg>
      </pc:sldChg>
      <pc:sldChg chg="addSp modSp mod">
        <pc:chgData name="Ashok Chandra Reddy Tippaluri" userId="43078c12-0766-4309-9a5d-45e25ca4f5b6" providerId="ADAL" clId="{F212E841-233D-44A4-A8E2-67ECBCD9DD32}" dt="2022-03-21T15:15:50.255" v="92" actId="11529"/>
        <pc:sldMkLst>
          <pc:docMk/>
          <pc:sldMk cId="297671678" sldId="257"/>
        </pc:sldMkLst>
        <pc:spChg chg="add mod">
          <ac:chgData name="Ashok Chandra Reddy Tippaluri" userId="43078c12-0766-4309-9a5d-45e25ca4f5b6" providerId="ADAL" clId="{F212E841-233D-44A4-A8E2-67ECBCD9DD32}" dt="2022-03-21T15:15:32.716" v="91" actId="20577"/>
          <ac:spMkLst>
            <pc:docMk/>
            <pc:sldMk cId="297671678" sldId="257"/>
            <ac:spMk id="80" creationId="{CAE22EE5-4AA7-4955-B859-9D7DA4D3611F}"/>
          </ac:spMkLst>
        </pc:spChg>
        <pc:cxnChg chg="mod">
          <ac:chgData name="Ashok Chandra Reddy Tippaluri" userId="43078c12-0766-4309-9a5d-45e25ca4f5b6" providerId="ADAL" clId="{F212E841-233D-44A4-A8E2-67ECBCD9DD32}" dt="2022-03-21T15:15:11.127" v="81" actId="1076"/>
          <ac:cxnSpMkLst>
            <pc:docMk/>
            <pc:sldMk cId="297671678" sldId="257"/>
            <ac:cxnSpMk id="28" creationId="{B929F046-D2A4-4848-AAC4-6F0937911927}"/>
          </ac:cxnSpMkLst>
        </pc:cxnChg>
        <pc:cxnChg chg="add">
          <ac:chgData name="Ashok Chandra Reddy Tippaluri" userId="43078c12-0766-4309-9a5d-45e25ca4f5b6" providerId="ADAL" clId="{F212E841-233D-44A4-A8E2-67ECBCD9DD32}" dt="2022-03-21T15:15:50.255" v="92" actId="11529"/>
          <ac:cxnSpMkLst>
            <pc:docMk/>
            <pc:sldMk cId="297671678" sldId="257"/>
            <ac:cxnSpMk id="82" creationId="{06F2B039-4B5A-43BB-A47E-0EF8DB2EE2D6}"/>
          </ac:cxnSpMkLst>
        </pc:cxnChg>
      </pc:sldChg>
      <pc:sldChg chg="modSp mod">
        <pc:chgData name="Ashok Chandra Reddy Tippaluri" userId="43078c12-0766-4309-9a5d-45e25ca4f5b6" providerId="ADAL" clId="{F212E841-233D-44A4-A8E2-67ECBCD9DD32}" dt="2022-03-21T14:33:05.657" v="22" actId="20577"/>
        <pc:sldMkLst>
          <pc:docMk/>
          <pc:sldMk cId="3986688197" sldId="259"/>
        </pc:sldMkLst>
        <pc:spChg chg="mod">
          <ac:chgData name="Ashok Chandra Reddy Tippaluri" userId="43078c12-0766-4309-9a5d-45e25ca4f5b6" providerId="ADAL" clId="{F212E841-233D-44A4-A8E2-67ECBCD9DD32}" dt="2022-03-21T14:31:33.337" v="2" actId="20577"/>
          <ac:spMkLst>
            <pc:docMk/>
            <pc:sldMk cId="3986688197" sldId="259"/>
            <ac:spMk id="2" creationId="{A2F37103-8C79-422E-B97E-768E39A3773D}"/>
          </ac:spMkLst>
        </pc:spChg>
        <pc:spChg chg="mod">
          <ac:chgData name="Ashok Chandra Reddy Tippaluri" userId="43078c12-0766-4309-9a5d-45e25ca4f5b6" providerId="ADAL" clId="{F212E841-233D-44A4-A8E2-67ECBCD9DD32}" dt="2022-03-21T14:33:05.657" v="22" actId="20577"/>
          <ac:spMkLst>
            <pc:docMk/>
            <pc:sldMk cId="3986688197" sldId="259"/>
            <ac:spMk id="3" creationId="{335AACF3-F434-4F60-8530-293B71B083C7}"/>
          </ac:spMkLst>
        </pc:spChg>
      </pc:sldChg>
      <pc:sldChg chg="modSp mod">
        <pc:chgData name="Ashok Chandra Reddy Tippaluri" userId="43078c12-0766-4309-9a5d-45e25ca4f5b6" providerId="ADAL" clId="{F212E841-233D-44A4-A8E2-67ECBCD9DD32}" dt="2022-03-21T15:28:01.299" v="163" actId="20577"/>
        <pc:sldMkLst>
          <pc:docMk/>
          <pc:sldMk cId="356729477" sldId="260"/>
        </pc:sldMkLst>
        <pc:spChg chg="mod">
          <ac:chgData name="Ashok Chandra Reddy Tippaluri" userId="43078c12-0766-4309-9a5d-45e25ca4f5b6" providerId="ADAL" clId="{F212E841-233D-44A4-A8E2-67ECBCD9DD32}" dt="2022-03-21T15:27:14.824" v="147" actId="20577"/>
          <ac:spMkLst>
            <pc:docMk/>
            <pc:sldMk cId="356729477" sldId="260"/>
            <ac:spMk id="2" creationId="{AE5FBAE9-E7E5-45B8-AA1A-2D1A1864A88F}"/>
          </ac:spMkLst>
        </pc:spChg>
        <pc:spChg chg="mod">
          <ac:chgData name="Ashok Chandra Reddy Tippaluri" userId="43078c12-0766-4309-9a5d-45e25ca4f5b6" providerId="ADAL" clId="{F212E841-233D-44A4-A8E2-67ECBCD9DD32}" dt="2022-03-21T15:28:01.299" v="163" actId="20577"/>
          <ac:spMkLst>
            <pc:docMk/>
            <pc:sldMk cId="356729477" sldId="260"/>
            <ac:spMk id="3" creationId="{A3478DF3-1F22-41FB-A451-500D04967A0D}"/>
          </ac:spMkLst>
        </pc:spChg>
      </pc:sldChg>
      <pc:sldChg chg="modSp mod">
        <pc:chgData name="Ashok Chandra Reddy Tippaluri" userId="43078c12-0766-4309-9a5d-45e25ca4f5b6" providerId="ADAL" clId="{F212E841-233D-44A4-A8E2-67ECBCD9DD32}" dt="2022-03-21T14:49:13.745" v="70" actId="20577"/>
        <pc:sldMkLst>
          <pc:docMk/>
          <pc:sldMk cId="2866059590" sldId="261"/>
        </pc:sldMkLst>
        <pc:spChg chg="mod">
          <ac:chgData name="Ashok Chandra Reddy Tippaluri" userId="43078c12-0766-4309-9a5d-45e25ca4f5b6" providerId="ADAL" clId="{F212E841-233D-44A4-A8E2-67ECBCD9DD32}" dt="2022-03-21T14:48:41.596" v="37" actId="20577"/>
          <ac:spMkLst>
            <pc:docMk/>
            <pc:sldMk cId="2866059590" sldId="261"/>
            <ac:spMk id="2" creationId="{3865358B-F135-49A1-B808-665FAE40F20B}"/>
          </ac:spMkLst>
        </pc:spChg>
        <pc:spChg chg="mod">
          <ac:chgData name="Ashok Chandra Reddy Tippaluri" userId="43078c12-0766-4309-9a5d-45e25ca4f5b6" providerId="ADAL" clId="{F212E841-233D-44A4-A8E2-67ECBCD9DD32}" dt="2022-03-21T14:49:13.745" v="70" actId="20577"/>
          <ac:spMkLst>
            <pc:docMk/>
            <pc:sldMk cId="2866059590" sldId="261"/>
            <ac:spMk id="3" creationId="{E60B5524-3F04-4303-BEBE-D4808DA00A3B}"/>
          </ac:spMkLst>
        </pc:spChg>
      </pc:sldChg>
      <pc:sldChg chg="modSp mod">
        <pc:chgData name="Ashok Chandra Reddy Tippaluri" userId="43078c12-0766-4309-9a5d-45e25ca4f5b6" providerId="ADAL" clId="{F212E841-233D-44A4-A8E2-67ECBCD9DD32}" dt="2022-03-21T15:40:16.788" v="202" actId="5793"/>
        <pc:sldMkLst>
          <pc:docMk/>
          <pc:sldMk cId="1460732343" sldId="262"/>
        </pc:sldMkLst>
        <pc:spChg chg="mod">
          <ac:chgData name="Ashok Chandra Reddy Tippaluri" userId="43078c12-0766-4309-9a5d-45e25ca4f5b6" providerId="ADAL" clId="{F212E841-233D-44A4-A8E2-67ECBCD9DD32}" dt="2022-03-21T14:35:43.745" v="34" actId="20577"/>
          <ac:spMkLst>
            <pc:docMk/>
            <pc:sldMk cId="1460732343" sldId="262"/>
            <ac:spMk id="2" creationId="{C0F5F03D-8810-4678-AA71-1628A48377E0}"/>
          </ac:spMkLst>
        </pc:spChg>
        <pc:spChg chg="mod">
          <ac:chgData name="Ashok Chandra Reddy Tippaluri" userId="43078c12-0766-4309-9a5d-45e25ca4f5b6" providerId="ADAL" clId="{F212E841-233D-44A4-A8E2-67ECBCD9DD32}" dt="2022-03-21T15:40:16.788" v="202" actId="5793"/>
          <ac:spMkLst>
            <pc:docMk/>
            <pc:sldMk cId="1460732343" sldId="262"/>
            <ac:spMk id="3" creationId="{55C8BC5D-B3E0-46B4-850F-6CD080D6043A}"/>
          </ac:spMkLst>
        </pc:spChg>
      </pc:sldChg>
      <pc:sldChg chg="modSp mod">
        <pc:chgData name="Ashok Chandra Reddy Tippaluri" userId="43078c12-0766-4309-9a5d-45e25ca4f5b6" providerId="ADAL" clId="{F212E841-233D-44A4-A8E2-67ECBCD9DD32}" dt="2022-03-21T15:40:22.506" v="204" actId="5793"/>
        <pc:sldMkLst>
          <pc:docMk/>
          <pc:sldMk cId="1535005896" sldId="263"/>
        </pc:sldMkLst>
        <pc:spChg chg="mod">
          <ac:chgData name="Ashok Chandra Reddy Tippaluri" userId="43078c12-0766-4309-9a5d-45e25ca4f5b6" providerId="ADAL" clId="{F212E841-233D-44A4-A8E2-67ECBCD9DD32}" dt="2022-03-21T15:17:47.613" v="101" actId="20577"/>
          <ac:spMkLst>
            <pc:docMk/>
            <pc:sldMk cId="1535005896" sldId="263"/>
            <ac:spMk id="2" creationId="{301660BA-B8CA-4C54-8BAE-EE5FA68F25CB}"/>
          </ac:spMkLst>
        </pc:spChg>
        <pc:spChg chg="mod">
          <ac:chgData name="Ashok Chandra Reddy Tippaluri" userId="43078c12-0766-4309-9a5d-45e25ca4f5b6" providerId="ADAL" clId="{F212E841-233D-44A4-A8E2-67ECBCD9DD32}" dt="2022-03-21T15:40:22.506" v="204" actId="5793"/>
          <ac:spMkLst>
            <pc:docMk/>
            <pc:sldMk cId="1535005896" sldId="263"/>
            <ac:spMk id="3" creationId="{10391F54-BC6D-4EED-BB9B-17CA97D520B2}"/>
          </ac:spMkLst>
        </pc:spChg>
      </pc:sldChg>
      <pc:sldChg chg="modSp mod">
        <pc:chgData name="Ashok Chandra Reddy Tippaluri" userId="43078c12-0766-4309-9a5d-45e25ca4f5b6" providerId="ADAL" clId="{F212E841-233D-44A4-A8E2-67ECBCD9DD32}" dt="2022-03-21T15:40:29.894" v="206" actId="5793"/>
        <pc:sldMkLst>
          <pc:docMk/>
          <pc:sldMk cId="3499561963" sldId="264"/>
        </pc:sldMkLst>
        <pc:spChg chg="mod">
          <ac:chgData name="Ashok Chandra Reddy Tippaluri" userId="43078c12-0766-4309-9a5d-45e25ca4f5b6" providerId="ADAL" clId="{F212E841-233D-44A4-A8E2-67ECBCD9DD32}" dt="2022-03-21T15:31:25.658" v="185" actId="20577"/>
          <ac:spMkLst>
            <pc:docMk/>
            <pc:sldMk cId="3499561963" sldId="264"/>
            <ac:spMk id="2" creationId="{F3F5D36D-03DD-4EE0-81D0-8F848CEDED19}"/>
          </ac:spMkLst>
        </pc:spChg>
        <pc:spChg chg="mod">
          <ac:chgData name="Ashok Chandra Reddy Tippaluri" userId="43078c12-0766-4309-9a5d-45e25ca4f5b6" providerId="ADAL" clId="{F212E841-233D-44A4-A8E2-67ECBCD9DD32}" dt="2022-03-21T15:40:29.894" v="206" actId="5793"/>
          <ac:spMkLst>
            <pc:docMk/>
            <pc:sldMk cId="3499561963" sldId="264"/>
            <ac:spMk id="3" creationId="{3317AA57-695A-422D-990A-6C18D26958D7}"/>
          </ac:spMkLst>
        </pc:spChg>
      </pc:sldChg>
      <pc:sldChg chg="modSp mod">
        <pc:chgData name="Ashok Chandra Reddy Tippaluri" userId="43078c12-0766-4309-9a5d-45e25ca4f5b6" providerId="ADAL" clId="{F212E841-233D-44A4-A8E2-67ECBCD9DD32}" dt="2022-03-21T15:40:35.802" v="208" actId="5793"/>
        <pc:sldMkLst>
          <pc:docMk/>
          <pc:sldMk cId="2921351373" sldId="265"/>
        </pc:sldMkLst>
        <pc:spChg chg="mod">
          <ac:chgData name="Ashok Chandra Reddy Tippaluri" userId="43078c12-0766-4309-9a5d-45e25ca4f5b6" providerId="ADAL" clId="{F212E841-233D-44A4-A8E2-67ECBCD9DD32}" dt="2022-03-21T15:39:39.942" v="197" actId="20577"/>
          <ac:spMkLst>
            <pc:docMk/>
            <pc:sldMk cId="2921351373" sldId="265"/>
            <ac:spMk id="2" creationId="{23D4B81F-E94D-4B11-A2FA-BDD8F2AB94DD}"/>
          </ac:spMkLst>
        </pc:spChg>
        <pc:spChg chg="mod">
          <ac:chgData name="Ashok Chandra Reddy Tippaluri" userId="43078c12-0766-4309-9a5d-45e25ca4f5b6" providerId="ADAL" clId="{F212E841-233D-44A4-A8E2-67ECBCD9DD32}" dt="2022-03-21T15:40:35.802" v="208" actId="5793"/>
          <ac:spMkLst>
            <pc:docMk/>
            <pc:sldMk cId="2921351373" sldId="265"/>
            <ac:spMk id="3" creationId="{E8434F5B-2134-4E7A-8817-B16F38F7F059}"/>
          </ac:spMkLst>
        </pc:spChg>
      </pc:sldChg>
      <pc:sldChg chg="modSp mod">
        <pc:chgData name="Ashok Chandra Reddy Tippaluri" userId="43078c12-0766-4309-9a5d-45e25ca4f5b6" providerId="ADAL" clId="{F212E841-233D-44A4-A8E2-67ECBCD9DD32}" dt="2022-03-21T15:40:44.901" v="210" actId="5793"/>
        <pc:sldMkLst>
          <pc:docMk/>
          <pc:sldMk cId="4145406339" sldId="266"/>
        </pc:sldMkLst>
        <pc:spChg chg="mod">
          <ac:chgData name="Ashok Chandra Reddy Tippaluri" userId="43078c12-0766-4309-9a5d-45e25ca4f5b6" providerId="ADAL" clId="{F212E841-233D-44A4-A8E2-67ECBCD9DD32}" dt="2022-03-21T15:39:22.823" v="194" actId="20577"/>
          <ac:spMkLst>
            <pc:docMk/>
            <pc:sldMk cId="4145406339" sldId="266"/>
            <ac:spMk id="2" creationId="{F43FC1E8-4755-493B-ACDA-71B1C2D8CB9D}"/>
          </ac:spMkLst>
        </pc:spChg>
        <pc:spChg chg="mod">
          <ac:chgData name="Ashok Chandra Reddy Tippaluri" userId="43078c12-0766-4309-9a5d-45e25ca4f5b6" providerId="ADAL" clId="{F212E841-233D-44A4-A8E2-67ECBCD9DD32}" dt="2022-03-21T15:40:44.901" v="210" actId="5793"/>
          <ac:spMkLst>
            <pc:docMk/>
            <pc:sldMk cId="4145406339" sldId="266"/>
            <ac:spMk id="3" creationId="{F59BBB81-4B80-475C-A934-2D8559B7C508}"/>
          </ac:spMkLst>
        </pc:spChg>
      </pc:sldChg>
      <pc:sldChg chg="modSp mod">
        <pc:chgData name="Ashok Chandra Reddy Tippaluri" userId="43078c12-0766-4309-9a5d-45e25ca4f5b6" providerId="ADAL" clId="{F212E841-233D-44A4-A8E2-67ECBCD9DD32}" dt="2022-03-21T15:40:53.321" v="212" actId="5793"/>
        <pc:sldMkLst>
          <pc:docMk/>
          <pc:sldMk cId="2377665859" sldId="267"/>
        </pc:sldMkLst>
        <pc:spChg chg="mod">
          <ac:chgData name="Ashok Chandra Reddy Tippaluri" userId="43078c12-0766-4309-9a5d-45e25ca4f5b6" providerId="ADAL" clId="{F212E841-233D-44A4-A8E2-67ECBCD9DD32}" dt="2022-03-21T15:30:43.840" v="180" actId="20577"/>
          <ac:spMkLst>
            <pc:docMk/>
            <pc:sldMk cId="2377665859" sldId="267"/>
            <ac:spMk id="2" creationId="{894C3B30-FC18-4346-94F2-BC2C83772F07}"/>
          </ac:spMkLst>
        </pc:spChg>
        <pc:spChg chg="mod">
          <ac:chgData name="Ashok Chandra Reddy Tippaluri" userId="43078c12-0766-4309-9a5d-45e25ca4f5b6" providerId="ADAL" clId="{F212E841-233D-44A4-A8E2-67ECBCD9DD32}" dt="2022-03-21T15:40:53.321" v="212" actId="5793"/>
          <ac:spMkLst>
            <pc:docMk/>
            <pc:sldMk cId="2377665859" sldId="267"/>
            <ac:spMk id="3" creationId="{651EB037-E260-4FBC-9AD0-32BAD0F11E63}"/>
          </ac:spMkLst>
        </pc:spChg>
      </pc:sldChg>
      <pc:sldChg chg="modSp mod">
        <pc:chgData name="Ashok Chandra Reddy Tippaluri" userId="43078c12-0766-4309-9a5d-45e25ca4f5b6" providerId="ADAL" clId="{F212E841-233D-44A4-A8E2-67ECBCD9DD32}" dt="2022-03-21T15:41:03.260" v="217" actId="5793"/>
        <pc:sldMkLst>
          <pc:docMk/>
          <pc:sldMk cId="1584013830" sldId="268"/>
        </pc:sldMkLst>
        <pc:spChg chg="mod">
          <ac:chgData name="Ashok Chandra Reddy Tippaluri" userId="43078c12-0766-4309-9a5d-45e25ca4f5b6" providerId="ADAL" clId="{F212E841-233D-44A4-A8E2-67ECBCD9DD32}" dt="2022-03-21T14:33:42.217" v="25" actId="20577"/>
          <ac:spMkLst>
            <pc:docMk/>
            <pc:sldMk cId="1584013830" sldId="268"/>
            <ac:spMk id="2" creationId="{D42214C8-F89A-4594-92B3-817B1B427BE0}"/>
          </ac:spMkLst>
        </pc:spChg>
        <pc:spChg chg="mod">
          <ac:chgData name="Ashok Chandra Reddy Tippaluri" userId="43078c12-0766-4309-9a5d-45e25ca4f5b6" providerId="ADAL" clId="{F212E841-233D-44A4-A8E2-67ECBCD9DD32}" dt="2022-03-21T15:41:03.260" v="217" actId="5793"/>
          <ac:spMkLst>
            <pc:docMk/>
            <pc:sldMk cId="1584013830" sldId="268"/>
            <ac:spMk id="3" creationId="{F72D8EA4-FDC9-4EEA-BA05-898CEC0979C3}"/>
          </ac:spMkLst>
        </pc:spChg>
      </pc:sldChg>
      <pc:sldChg chg="modSp mod">
        <pc:chgData name="Ashok Chandra Reddy Tippaluri" userId="43078c12-0766-4309-9a5d-45e25ca4f5b6" providerId="ADAL" clId="{F212E841-233D-44A4-A8E2-67ECBCD9DD32}" dt="2022-03-21T15:41:09.016" v="219" actId="5793"/>
        <pc:sldMkLst>
          <pc:docMk/>
          <pc:sldMk cId="1850123183" sldId="269"/>
        </pc:sldMkLst>
        <pc:spChg chg="mod">
          <ac:chgData name="Ashok Chandra Reddy Tippaluri" userId="43078c12-0766-4309-9a5d-45e25ca4f5b6" providerId="ADAL" clId="{F212E841-233D-44A4-A8E2-67ECBCD9DD32}" dt="2022-03-21T15:39:54.795" v="200" actId="20577"/>
          <ac:spMkLst>
            <pc:docMk/>
            <pc:sldMk cId="1850123183" sldId="269"/>
            <ac:spMk id="2" creationId="{3F3C2C3B-40AE-49DF-8B6E-20E901BED6FA}"/>
          </ac:spMkLst>
        </pc:spChg>
        <pc:spChg chg="mod">
          <ac:chgData name="Ashok Chandra Reddy Tippaluri" userId="43078c12-0766-4309-9a5d-45e25ca4f5b6" providerId="ADAL" clId="{F212E841-233D-44A4-A8E2-67ECBCD9DD32}" dt="2022-03-21T15:41:09.016" v="219" actId="5793"/>
          <ac:spMkLst>
            <pc:docMk/>
            <pc:sldMk cId="1850123183" sldId="269"/>
            <ac:spMk id="3" creationId="{4996F4B4-8957-4B9A-8052-297A007A5E4D}"/>
          </ac:spMkLst>
        </pc:spChg>
      </pc:sldChg>
      <pc:sldChg chg="modSp mod">
        <pc:chgData name="Ashok Chandra Reddy Tippaluri" userId="43078c12-0766-4309-9a5d-45e25ca4f5b6" providerId="ADAL" clId="{F212E841-233D-44A4-A8E2-67ECBCD9DD32}" dt="2022-03-21T15:41:15.661" v="221" actId="5793"/>
        <pc:sldMkLst>
          <pc:docMk/>
          <pc:sldMk cId="104871956" sldId="270"/>
        </pc:sldMkLst>
        <pc:spChg chg="mod">
          <ac:chgData name="Ashok Chandra Reddy Tippaluri" userId="43078c12-0766-4309-9a5d-45e25ca4f5b6" providerId="ADAL" clId="{F212E841-233D-44A4-A8E2-67ECBCD9DD32}" dt="2022-03-21T15:16:19.661" v="95" actId="20577"/>
          <ac:spMkLst>
            <pc:docMk/>
            <pc:sldMk cId="104871956" sldId="270"/>
            <ac:spMk id="2" creationId="{D5D9795A-7DCD-4F55-B581-5EC905E8AACB}"/>
          </ac:spMkLst>
        </pc:spChg>
        <pc:spChg chg="mod">
          <ac:chgData name="Ashok Chandra Reddy Tippaluri" userId="43078c12-0766-4309-9a5d-45e25ca4f5b6" providerId="ADAL" clId="{F212E841-233D-44A4-A8E2-67ECBCD9DD32}" dt="2022-03-21T15:41:15.661" v="221" actId="5793"/>
          <ac:spMkLst>
            <pc:docMk/>
            <pc:sldMk cId="104871956" sldId="270"/>
            <ac:spMk id="3" creationId="{EC6D5B03-416B-4D0D-AECF-C7A88074E6E5}"/>
          </ac:spMkLst>
        </pc:spChg>
      </pc:sldChg>
      <pc:sldChg chg="modSp mod">
        <pc:chgData name="Ashok Chandra Reddy Tippaluri" userId="43078c12-0766-4309-9a5d-45e25ca4f5b6" providerId="ADAL" clId="{F212E841-233D-44A4-A8E2-67ECBCD9DD32}" dt="2022-03-21T15:16:57.069" v="98" actId="20577"/>
        <pc:sldMkLst>
          <pc:docMk/>
          <pc:sldMk cId="2685978872" sldId="271"/>
        </pc:sldMkLst>
        <pc:spChg chg="mod">
          <ac:chgData name="Ashok Chandra Reddy Tippaluri" userId="43078c12-0766-4309-9a5d-45e25ca4f5b6" providerId="ADAL" clId="{F212E841-233D-44A4-A8E2-67ECBCD9DD32}" dt="2022-03-21T15:16:57.069" v="98" actId="20577"/>
          <ac:spMkLst>
            <pc:docMk/>
            <pc:sldMk cId="2685978872" sldId="271"/>
            <ac:spMk id="2" creationId="{008769B2-D593-4247-8B8F-96D28CE5D483}"/>
          </ac:spMkLst>
        </pc:spChg>
      </pc:sldChg>
      <pc:sldChg chg="modSp mod">
        <pc:chgData name="Ashok Chandra Reddy Tippaluri" userId="43078c12-0766-4309-9a5d-45e25ca4f5b6" providerId="ADAL" clId="{F212E841-233D-44A4-A8E2-67ECBCD9DD32}" dt="2022-03-21T14:50:33.795" v="73" actId="20577"/>
        <pc:sldMkLst>
          <pc:docMk/>
          <pc:sldMk cId="1682395185" sldId="272"/>
        </pc:sldMkLst>
        <pc:spChg chg="mod">
          <ac:chgData name="Ashok Chandra Reddy Tippaluri" userId="43078c12-0766-4309-9a5d-45e25ca4f5b6" providerId="ADAL" clId="{F212E841-233D-44A4-A8E2-67ECBCD9DD32}" dt="2022-03-21T14:50:33.795" v="73" actId="20577"/>
          <ac:spMkLst>
            <pc:docMk/>
            <pc:sldMk cId="1682395185" sldId="272"/>
            <ac:spMk id="2" creationId="{11EE6644-311A-45CD-A104-53AA5CC7E4AD}"/>
          </ac:spMkLst>
        </pc:spChg>
      </pc:sldChg>
      <pc:sldChg chg="modSp mod">
        <pc:chgData name="Ashok Chandra Reddy Tippaluri" userId="43078c12-0766-4309-9a5d-45e25ca4f5b6" providerId="ADAL" clId="{F212E841-233D-44A4-A8E2-67ECBCD9DD32}" dt="2022-03-21T15:41:44.931" v="223" actId="113"/>
        <pc:sldMkLst>
          <pc:docMk/>
          <pc:sldMk cId="3519264255" sldId="273"/>
        </pc:sldMkLst>
        <pc:spChg chg="mod">
          <ac:chgData name="Ashok Chandra Reddy Tippaluri" userId="43078c12-0766-4309-9a5d-45e25ca4f5b6" providerId="ADAL" clId="{F212E841-233D-44A4-A8E2-67ECBCD9DD32}" dt="2022-03-21T15:41:44.931" v="223" actId="113"/>
          <ac:spMkLst>
            <pc:docMk/>
            <pc:sldMk cId="3519264255" sldId="273"/>
            <ac:spMk id="2" creationId="{A72C766C-A79E-449A-8C9A-3D30B46FEB42}"/>
          </ac:spMkLst>
        </pc:spChg>
        <pc:spChg chg="mod">
          <ac:chgData name="Ashok Chandra Reddy Tippaluri" userId="43078c12-0766-4309-9a5d-45e25ca4f5b6" providerId="ADAL" clId="{F212E841-233D-44A4-A8E2-67ECBCD9DD32}" dt="2022-03-21T15:10:31.085" v="80"/>
          <ac:spMkLst>
            <pc:docMk/>
            <pc:sldMk cId="3519264255" sldId="273"/>
            <ac:spMk id="3" creationId="{B8CAC898-BB87-4012-800E-1A80B9CBAB57}"/>
          </ac:spMkLst>
        </pc:spChg>
      </pc:sldChg>
      <pc:sldChg chg="modSp new del mod">
        <pc:chgData name="Ashok Chandra Reddy Tippaluri" userId="43078c12-0766-4309-9a5d-45e25ca4f5b6" providerId="ADAL" clId="{F212E841-233D-44A4-A8E2-67ECBCD9DD32}" dt="2022-03-21T15:31:02.228" v="182" actId="2696"/>
        <pc:sldMkLst>
          <pc:docMk/>
          <pc:sldMk cId="551791016" sldId="274"/>
        </pc:sldMkLst>
        <pc:spChg chg="mod">
          <ac:chgData name="Ashok Chandra Reddy Tippaluri" userId="43078c12-0766-4309-9a5d-45e25ca4f5b6" providerId="ADAL" clId="{F212E841-233D-44A4-A8E2-67ECBCD9DD32}" dt="2022-03-21T15:30:58.125" v="181" actId="21"/>
          <ac:spMkLst>
            <pc:docMk/>
            <pc:sldMk cId="551791016" sldId="274"/>
            <ac:spMk id="2" creationId="{5DDAEC8E-5AE6-4264-BB32-E94EABF276DB}"/>
          </ac:spMkLst>
        </pc:spChg>
        <pc:spChg chg="mod">
          <ac:chgData name="Ashok Chandra Reddy Tippaluri" userId="43078c12-0766-4309-9a5d-45e25ca4f5b6" providerId="ADAL" clId="{F212E841-233D-44A4-A8E2-67ECBCD9DD32}" dt="2022-03-21T15:29:49.329" v="177" actId="5793"/>
          <ac:spMkLst>
            <pc:docMk/>
            <pc:sldMk cId="551791016" sldId="274"/>
            <ac:spMk id="3" creationId="{BB5A713E-CB39-42FA-BC31-E081A78703CD}"/>
          </ac:spMkLst>
        </pc:spChg>
      </pc:sldChg>
      <pc:sldChg chg="delSp modSp new mod">
        <pc:chgData name="Ashok Chandra Reddy Tippaluri" userId="43078c12-0766-4309-9a5d-45e25ca4f5b6" providerId="ADAL" clId="{F212E841-233D-44A4-A8E2-67ECBCD9DD32}" dt="2022-03-21T17:14:30.474" v="294" actId="14100"/>
        <pc:sldMkLst>
          <pc:docMk/>
          <pc:sldMk cId="3996451535" sldId="274"/>
        </pc:sldMkLst>
        <pc:spChg chg="del mod">
          <ac:chgData name="Ashok Chandra Reddy Tippaluri" userId="43078c12-0766-4309-9a5d-45e25ca4f5b6" providerId="ADAL" clId="{F212E841-233D-44A4-A8E2-67ECBCD9DD32}" dt="2022-03-21T17:14:09.994" v="289" actId="478"/>
          <ac:spMkLst>
            <pc:docMk/>
            <pc:sldMk cId="3996451535" sldId="274"/>
            <ac:spMk id="2" creationId="{9F1D4DCF-8F97-44D5-862D-3412B5F995EA}"/>
          </ac:spMkLst>
        </pc:spChg>
        <pc:spChg chg="mod">
          <ac:chgData name="Ashok Chandra Reddy Tippaluri" userId="43078c12-0766-4309-9a5d-45e25ca4f5b6" providerId="ADAL" clId="{F212E841-233D-44A4-A8E2-67ECBCD9DD32}" dt="2022-03-21T17:14:30.474" v="294" actId="14100"/>
          <ac:spMkLst>
            <pc:docMk/>
            <pc:sldMk cId="3996451535" sldId="274"/>
            <ac:spMk id="3" creationId="{FFAF4A8D-7541-40DA-9BFA-AD35348E8D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E75A-D6A4-48A6-A0AA-E163150AC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20EE7-3F7D-47A3-A8DD-953743E65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C46F5-E81B-4875-8457-F1802D4B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9315-E9A9-43BC-9EED-FCDC558EA14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A9301-8AEB-41C1-B218-CDBA411F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23EAD-3464-488F-8198-EA0A61C8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2017-F339-489D-9C3F-7F1AE9499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5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E405-F30D-4B06-B5D4-025146FA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CA765-5A9E-45CE-8141-89A1FE243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D1F7D-7E99-4D44-8DFF-AA6C8918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9315-E9A9-43BC-9EED-FCDC558EA14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F1C5D-BA13-4722-8BF2-E502179C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7CCDF-8069-4647-BA78-1EE48459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2017-F339-489D-9C3F-7F1AE9499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88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95F9B8-C736-4F69-8456-63B57D8A0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A4B68-34DB-450B-BD38-0EFAD3AEE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D22A8-12D2-412C-B14C-DD8332D7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9315-E9A9-43BC-9EED-FCDC558EA14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C63E0-3C9B-435F-80B4-D157E368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E2E71-B123-4C14-A541-78CE4B34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2017-F339-489D-9C3F-7F1AE9499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99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E1BA-813E-41A2-BE6F-C349BE20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A7662-096E-46B8-84E2-423C5C2AE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0BC94-5057-4844-84B0-8E865531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9315-E9A9-43BC-9EED-FCDC558EA14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AFBD9-D775-4B74-99B8-CA27B9FF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358B-DEB4-42F2-A555-3E579E12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2017-F339-489D-9C3F-7F1AE9499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05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15F9-05B9-4007-B4DC-25AC0CC7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DED17-7F87-4672-9C14-94866AA34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A8946-DAE3-4929-915D-725AF448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9315-E9A9-43BC-9EED-FCDC558EA14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F8D0F-0398-4270-85CF-42A39C42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6DEC9-0F96-443A-A315-AB1F31CD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2017-F339-489D-9C3F-7F1AE9499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90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7577-9C00-4493-B81B-FD468E1C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6F11F-CB98-41FE-BA55-5E3750E6B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58024-1B80-4E4E-A469-E9F996231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7E8BE-41D0-4C50-9DF5-8DD06AAB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9315-E9A9-43BC-9EED-FCDC558EA14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28887-1E47-4EA9-8B88-66264865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4D9D6-205F-4EDB-8FB0-956BC6E6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2017-F339-489D-9C3F-7F1AE9499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1378-054F-4621-84FD-11EDFE5E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FA65B-244E-4DAE-B62A-4B1AE22A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F93D4-222E-4255-8F10-175044EA2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E2E26-6EA9-45F4-AC54-7F3BF389A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7FE8C-0902-4631-A23E-DF98B410C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67003-DACA-4AA8-B715-30DAE58B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9315-E9A9-43BC-9EED-FCDC558EA14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79C1B-B6E0-4A00-B515-A8F03F14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4ACEC-AA00-4805-98F4-0E997940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2017-F339-489D-9C3F-7F1AE9499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74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89E0-87EF-4584-933C-91F1B1BE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A6ACC-8348-4D58-A449-25CF32BB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9315-E9A9-43BC-9EED-FCDC558EA14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2A45C-34E0-4762-BC14-1E953EC5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5EBB4-CDF4-450A-9258-5E385468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2017-F339-489D-9C3F-7F1AE9499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14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646F0-3593-42AA-9EAC-7928DBF1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9315-E9A9-43BC-9EED-FCDC558EA14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172EFE-5E67-491C-8021-D37E9FC1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994C5-B496-4FF3-ACF7-CE4A1666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2017-F339-489D-9C3F-7F1AE9499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89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49EF-FCEF-484A-B88D-2FEA5F2B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CC74-EECE-4963-B28A-29A4618A0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EC6BA-608A-4512-8A63-6EB0D5EE7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01307-F5C0-48B3-8569-92DDCBF6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9315-E9A9-43BC-9EED-FCDC558EA14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99FF8-A4EF-400B-8107-12D603B5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4172A-DAE0-46FA-AD7A-AF9ACD4C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2017-F339-489D-9C3F-7F1AE9499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31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4695-760F-400E-B84C-2808B7B5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3E0B44-1479-4C26-8C29-182C8FA53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A3B5C-DF15-466E-ADCD-5E4853366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6E22F-04FF-4AD9-B082-FFED34B1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9315-E9A9-43BC-9EED-FCDC558EA14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B0C78-97D1-4BF0-9F14-241F5654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48BCB-D37F-4249-9AF8-64EB968E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2017-F339-489D-9C3F-7F1AE9499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63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CCE52-B4A9-4376-BD15-B88AB6F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2A260-08FC-4B5F-99EE-848238F6E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C9EAA-FA82-4EC3-B3E6-F7CA3A064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49315-E9A9-43BC-9EED-FCDC558EA14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AF6D2-79B3-4CB3-8972-6F5D88251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C76BF-9349-41C9-A2F6-08C88C106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A2017-F339-489D-9C3F-7F1AE9499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71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FE30-B225-4648-8C29-4185791AD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sofia-pro"/>
              </a:rPr>
              <a:t>Linux File Hierarchy Structure</a:t>
            </a:r>
            <a:br>
              <a:rPr lang="en-IN" b="1" i="0" dirty="0">
                <a:solidFill>
                  <a:srgbClr val="273239"/>
                </a:solidFill>
                <a:effectLst/>
                <a:latin typeface="sofia-pro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83BAD-B6CA-441E-8C2B-B653F7F5B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UNIX operating systems</a:t>
            </a:r>
          </a:p>
          <a:p>
            <a:r>
              <a:rPr lang="en-IN" sz="1400" b="0" i="0" dirty="0">
                <a:solidFill>
                  <a:srgbClr val="273239"/>
                </a:solidFill>
                <a:effectLst/>
                <a:latin typeface="urw-din"/>
              </a:rPr>
              <a:t>By Ashok Chandra Reddy Tippaluri 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48591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B81F-E94D-4B11-A2FA-BDD8F2AB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/media </a:t>
            </a:r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Removable Media Devices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4F5B-2134-4E7A-8817-B16F38F7F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/media : 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Mount points for removable media such as CD-ROMs (appeared in FHS-2.3).</a:t>
            </a:r>
          </a:p>
          <a:p>
            <a:pPr marL="0" indent="0" algn="l" fontAlgn="base">
              <a:buNone/>
            </a:pPr>
            <a:endParaRPr lang="en-IN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Temporary mount directory for removable devices.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Examples, /media/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cdrom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 for CD-ROM; /media/floppy for floppy drives; /media/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cdrecorder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 for CD writer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351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C1E8-4755-493B-ACDA-71B1C2D8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/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mnt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Mount Directory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BB81-4B80-475C-A934-2D8559B7C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 /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mnt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 :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Temporarily mounted filesystems.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Temporary mount directory where sysadmins can mount filesystems.</a:t>
            </a:r>
          </a:p>
        </p:txBody>
      </p:sp>
    </p:spTree>
    <p:extLst>
      <p:ext uri="{BB962C8B-B14F-4D97-AF65-F5344CB8AC3E}">
        <p14:creationId xmlns:p14="http://schemas.microsoft.com/office/powerpoint/2010/main" val="414540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3B30-FC18-4346-94F2-BC2C8377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/opt </a:t>
            </a:r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Optional add-on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EB037-E260-4FBC-9AD0-32BAD0F11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/opt :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Optional application software packages.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Contains add-on applications from individual vendors.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Add-on applications should be installed under either /opt/ or /opt/ sub-directory.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66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14C8-F89A-4594-92B3-817B1B42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/</a:t>
            </a:r>
            <a:r>
              <a:rPr lang="en-IN" b="1" i="0" dirty="0" err="1">
                <a:solidFill>
                  <a:srgbClr val="273239"/>
                </a:solidFill>
                <a:effectLst/>
                <a:latin typeface="urw-din"/>
              </a:rPr>
              <a:t>sbin</a:t>
            </a:r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System Binaries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D8EA4-FDC9-4EEA-BA05-898CEC09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/</a:t>
            </a:r>
            <a:r>
              <a:rPr lang="en-IN" b="1" i="0" dirty="0" err="1">
                <a:solidFill>
                  <a:srgbClr val="273239"/>
                </a:solidFill>
                <a:effectLst/>
                <a:latin typeface="urw-din"/>
              </a:rPr>
              <a:t>sbin</a:t>
            </a:r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 : 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Essential system binaries, e.g., 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fsck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, 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init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, route.</a:t>
            </a:r>
          </a:p>
          <a:p>
            <a:pPr marL="0" indent="0" algn="l" fontAlgn="base">
              <a:buNone/>
            </a:pPr>
            <a:endParaRPr lang="en-IN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Just like /bin, /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sbin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 also contains binary executables.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The 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linux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 commands located under this directory are used typically by system administrator, for system maintenance purpose.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For example: 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iptables, reboot, 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fdisk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, ifconfig, 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swapon</a:t>
            </a:r>
            <a:endParaRPr lang="en-IN" b="0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013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2C3B-40AE-49DF-8B6E-20E901BE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/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srv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Service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6F4B4-8957-4B9A-8052-297A007A5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/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srv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 :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Site-specific data served by this system, such as data and scripts for web servers, data offered by FTP servers, and repositories for version control systems.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srv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stands for service.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Contains server specific services related data.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Example, /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srv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/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cvs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contains CVS related data.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123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795A-7DCD-4F55-B581-5EC905E8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/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tmp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Temporary Files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D5B03-416B-4D0D-AECF-C7A88074E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/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tmp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 :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Temporary files. Often not preserved between system reboots and may be severely size restricted.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Directory that contains temporary files created by system and users.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Files under this directory are deleted when system is rebooted.</a:t>
            </a:r>
          </a:p>
        </p:txBody>
      </p:sp>
    </p:spTree>
    <p:extLst>
      <p:ext uri="{BB962C8B-B14F-4D97-AF65-F5344CB8AC3E}">
        <p14:creationId xmlns:p14="http://schemas.microsoft.com/office/powerpoint/2010/main" val="104871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69B2-D593-4247-8B8F-96D28CE5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/</a:t>
            </a:r>
            <a:r>
              <a:rPr lang="en-IN" b="1" i="0" dirty="0" err="1">
                <a:solidFill>
                  <a:srgbClr val="273239"/>
                </a:solidFill>
                <a:effectLst/>
                <a:latin typeface="urw-din"/>
              </a:rPr>
              <a:t>usr</a:t>
            </a:r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User Programs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418A9-0DE0-4513-A668-AE89795B5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fontAlgn="base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 /</a:t>
            </a:r>
            <a:r>
              <a:rPr lang="en-IN" b="1" i="0" dirty="0" err="1">
                <a:solidFill>
                  <a:srgbClr val="273239"/>
                </a:solidFill>
                <a:effectLst/>
                <a:latin typeface="urw-din"/>
              </a:rPr>
              <a:t>usr</a:t>
            </a:r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 : 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Secondary hierarchy for read-only user data; contains the majority of (multi-)user utilities and applications. </a:t>
            </a:r>
            <a:br>
              <a:rPr lang="en-IN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Contains binaries, libraries, documentation, and source-code for second level programs.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/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usr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/bin contains binary files for user programs. If you can’t find a user binary under /bin, look under /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usr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/bin. For example: at, awk, cc, less, 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scp</a:t>
            </a:r>
            <a:endParaRPr lang="en-IN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/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usr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/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sbin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 contains binary files for system administrators. If you can’t find a system binary under /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sbin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, look under /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usr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/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sbin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. For example: 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atd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, 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cron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, 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sshd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, 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useradd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, 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userdel</a:t>
            </a:r>
            <a:endParaRPr lang="en-IN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/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usr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/lib contains libraries for /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usr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/bin and /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usr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/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sbin</a:t>
            </a:r>
            <a:endParaRPr lang="en-IN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/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usr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/local contains users programs that you install from source. For example, when you install 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apache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 from source, it goes under /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usr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/local/apache2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/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usr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/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src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 holds the Linux kernel sources, header-files and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2685978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6644-311A-45CD-A104-53AA5CC7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/proc </a:t>
            </a:r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Process Information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D5C3-1115-4306-9C75-A7B86AC34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/proc :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Virtual filesystem providing process and kernel information as files. In Linux, corresponds to a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procfs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mount. Generally, automatically generated and populated by the system, on the fly.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Contains information about system process.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This is a pseudo filesystem contains information about running process. For example: /proc/{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pid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} directory contains information about the process with that particular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pid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This is a virtual filesystem with text information about system resources. For example: /proc/uptime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1682395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766C-A79E-449A-8C9A-3D30B46F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/</a:t>
            </a:r>
            <a:r>
              <a:rPr lang="en-IN" b="1" i="0" dirty="0">
                <a:solidFill>
                  <a:srgbClr val="111111"/>
                </a:solidFill>
                <a:effectLst/>
                <a:latin typeface="urw-din"/>
              </a:rPr>
              <a:t>var</a:t>
            </a:r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  Variable Files</a:t>
            </a:r>
            <a:b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AC898-BB87-4012-800E-1A80B9CBA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var stands for variable files.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Content of the files that are expected to grow can be found under this directory.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This includes — system log files (/var/log); packages and database files (/var/lib); emails (/var/mail); print queues (/var/spool); lock files (/var/lock); temp files needed across reboots (/var/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tmp</a:t>
            </a:r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264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F4A8D-7541-40DA-9BFA-AD35348E8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6160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45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E52C-DE11-4189-AD43-606AC286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273239"/>
                </a:solidFill>
                <a:latin typeface="urw-din"/>
              </a:rPr>
              <a:t>Linux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 operating systems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586F-EE54-4959-A1A8-073DE0BB7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0" lvl="8" indent="0">
              <a:buNone/>
            </a:pPr>
            <a:r>
              <a:rPr lang="en-US" dirty="0"/>
              <a:t>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E94EB9-E7DE-4EAD-81E4-F47896F6E3EB}"/>
              </a:ext>
            </a:extLst>
          </p:cNvPr>
          <p:cNvSpPr/>
          <p:nvPr/>
        </p:nvSpPr>
        <p:spPr>
          <a:xfrm>
            <a:off x="4849091" y="1902691"/>
            <a:ext cx="2161309" cy="84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 (Root Directory)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EF5B4-7902-47ED-A0E5-1834C8EFF23D}"/>
              </a:ext>
            </a:extLst>
          </p:cNvPr>
          <p:cNvSpPr/>
          <p:nvPr/>
        </p:nvSpPr>
        <p:spPr>
          <a:xfrm>
            <a:off x="2771512" y="3699163"/>
            <a:ext cx="988291" cy="68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/dev/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15DB1A-B24A-4FFF-9FEC-6E70B2B5A87C}"/>
              </a:ext>
            </a:extLst>
          </p:cNvPr>
          <p:cNvSpPr/>
          <p:nvPr/>
        </p:nvSpPr>
        <p:spPr>
          <a:xfrm>
            <a:off x="3990129" y="3699163"/>
            <a:ext cx="988291" cy="68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6D320A-5B7C-4979-AB8E-701896AD1385}"/>
              </a:ext>
            </a:extLst>
          </p:cNvPr>
          <p:cNvSpPr/>
          <p:nvPr/>
        </p:nvSpPr>
        <p:spPr>
          <a:xfrm>
            <a:off x="1552895" y="3699163"/>
            <a:ext cx="988291" cy="68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/boot/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E661BA-EC4B-4F4E-9D6C-E4586DE5554E}"/>
              </a:ext>
            </a:extLst>
          </p:cNvPr>
          <p:cNvSpPr/>
          <p:nvPr/>
        </p:nvSpPr>
        <p:spPr>
          <a:xfrm>
            <a:off x="5208746" y="3699164"/>
            <a:ext cx="988291" cy="68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/home/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C5A453-A916-4D2E-9F8D-436B266EE2EB}"/>
              </a:ext>
            </a:extLst>
          </p:cNvPr>
          <p:cNvSpPr/>
          <p:nvPr/>
        </p:nvSpPr>
        <p:spPr>
          <a:xfrm>
            <a:off x="6403120" y="3685309"/>
            <a:ext cx="988291" cy="68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/media/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92818C-BC3C-462D-9412-D21AD4DE9B9A}"/>
              </a:ext>
            </a:extLst>
          </p:cNvPr>
          <p:cNvSpPr/>
          <p:nvPr/>
        </p:nvSpPr>
        <p:spPr>
          <a:xfrm>
            <a:off x="7597494" y="3699164"/>
            <a:ext cx="988291" cy="68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/media/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CB472-A3EB-4137-8849-0B8357A96FDE}"/>
              </a:ext>
            </a:extLst>
          </p:cNvPr>
          <p:cNvSpPr/>
          <p:nvPr/>
        </p:nvSpPr>
        <p:spPr>
          <a:xfrm>
            <a:off x="8816111" y="3699164"/>
            <a:ext cx="988291" cy="68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r>
              <a:rPr lang="en-US" dirty="0" err="1"/>
              <a:t>mnt</a:t>
            </a:r>
            <a:r>
              <a:rPr lang="en-US" dirty="0"/>
              <a:t>/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D693C-EE65-4266-9BCF-ADA9AC6C492A}"/>
              </a:ext>
            </a:extLst>
          </p:cNvPr>
          <p:cNvSpPr/>
          <p:nvPr/>
        </p:nvSpPr>
        <p:spPr>
          <a:xfrm>
            <a:off x="10010485" y="3699164"/>
            <a:ext cx="988291" cy="68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/opt/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B43E23-3117-4E1D-9A09-7680256CBBCD}"/>
              </a:ext>
            </a:extLst>
          </p:cNvPr>
          <p:cNvSpPr/>
          <p:nvPr/>
        </p:nvSpPr>
        <p:spPr>
          <a:xfrm>
            <a:off x="11139055" y="3699164"/>
            <a:ext cx="988291" cy="68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/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77953D-7113-477C-BF84-DDD29B86A96A}"/>
              </a:ext>
            </a:extLst>
          </p:cNvPr>
          <p:cNvSpPr/>
          <p:nvPr/>
        </p:nvSpPr>
        <p:spPr>
          <a:xfrm>
            <a:off x="358521" y="3699162"/>
            <a:ext cx="988291" cy="68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/bin/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BDEACA-010E-4E93-9469-7CBB099486CA}"/>
              </a:ext>
            </a:extLst>
          </p:cNvPr>
          <p:cNvSpPr/>
          <p:nvPr/>
        </p:nvSpPr>
        <p:spPr>
          <a:xfrm>
            <a:off x="4014372" y="4793673"/>
            <a:ext cx="988291" cy="68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r>
              <a:rPr lang="en-US" dirty="0" err="1"/>
              <a:t>srv</a:t>
            </a:r>
            <a:r>
              <a:rPr lang="en-US" dirty="0"/>
              <a:t>/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CE1630-E406-4374-B81F-278A93449240}"/>
              </a:ext>
            </a:extLst>
          </p:cNvPr>
          <p:cNvSpPr/>
          <p:nvPr/>
        </p:nvSpPr>
        <p:spPr>
          <a:xfrm>
            <a:off x="5208746" y="4793673"/>
            <a:ext cx="988291" cy="68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6209DE-AD70-4BE3-8525-EF89BFB7D487}"/>
              </a:ext>
            </a:extLst>
          </p:cNvPr>
          <p:cNvSpPr/>
          <p:nvPr/>
        </p:nvSpPr>
        <p:spPr>
          <a:xfrm>
            <a:off x="6403120" y="4793673"/>
            <a:ext cx="988291" cy="68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64E0C1-6692-4748-90D6-424774336E46}"/>
              </a:ext>
            </a:extLst>
          </p:cNvPr>
          <p:cNvSpPr/>
          <p:nvPr/>
        </p:nvSpPr>
        <p:spPr>
          <a:xfrm>
            <a:off x="7624602" y="4793673"/>
            <a:ext cx="988291" cy="68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/proc/</a:t>
            </a:r>
            <a:endParaRPr lang="en-IN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D0EE9EB-7E8D-4496-A9DF-A4C7220ABE57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5342955" y="3112373"/>
            <a:ext cx="946728" cy="2268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471A4F8-47EB-4786-817D-22DB5C5549AF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5947070" y="2735112"/>
            <a:ext cx="932873" cy="967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6C98EB1-2555-417A-BC0D-B8BDF546FE3F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733648" y="2503064"/>
            <a:ext cx="946727" cy="14454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929F046-D2A4-4848-AAC4-6F0937911927}"/>
              </a:ext>
            </a:extLst>
          </p:cNvPr>
          <p:cNvCxnSpPr>
            <a:cxnSpLocks/>
          </p:cNvCxnSpPr>
          <p:nvPr/>
        </p:nvCxnSpPr>
        <p:spPr>
          <a:xfrm rot="5400000">
            <a:off x="4124339" y="1893756"/>
            <a:ext cx="946727" cy="2664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4BC2408-27B6-483A-A3D4-D9EEC5869926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3515031" y="1284447"/>
            <a:ext cx="946727" cy="3882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444C0E4-DE2E-463E-9794-79E602EFE97B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16200000" flipH="1">
            <a:off x="6537329" y="2144853"/>
            <a:ext cx="946728" cy="2161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99F4397-8E34-4F30-A53F-09435A8F0971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16200000" flipH="1">
            <a:off x="7146637" y="1535544"/>
            <a:ext cx="946728" cy="33805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8054EA5-1018-4C98-98A1-CC268B87556D}"/>
              </a:ext>
            </a:extLst>
          </p:cNvPr>
          <p:cNvCxnSpPr>
            <a:endCxn id="16" idx="3"/>
          </p:cNvCxnSpPr>
          <p:nvPr/>
        </p:nvCxnSpPr>
        <p:spPr>
          <a:xfrm rot="5400000">
            <a:off x="5034691" y="3907854"/>
            <a:ext cx="2389911" cy="65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46B6251-5754-4A42-88B5-D0DBFDC32927}"/>
              </a:ext>
            </a:extLst>
          </p:cNvPr>
          <p:cNvCxnSpPr>
            <a:endCxn id="17" idx="1"/>
          </p:cNvCxnSpPr>
          <p:nvPr/>
        </p:nvCxnSpPr>
        <p:spPr>
          <a:xfrm rot="16200000" flipH="1">
            <a:off x="5137732" y="3870031"/>
            <a:ext cx="2389912" cy="1408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096220A-6396-4292-A7A9-56AFE45657B4}"/>
              </a:ext>
            </a:extLst>
          </p:cNvPr>
          <p:cNvCxnSpPr>
            <a:endCxn id="15" idx="3"/>
          </p:cNvCxnSpPr>
          <p:nvPr/>
        </p:nvCxnSpPr>
        <p:spPr>
          <a:xfrm rot="5400000">
            <a:off x="3863694" y="3891404"/>
            <a:ext cx="2382984" cy="105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89649BF-EA46-4722-9142-098023DFA036}"/>
              </a:ext>
            </a:extLst>
          </p:cNvPr>
          <p:cNvCxnSpPr>
            <a:stCxn id="4" idx="1"/>
            <a:endCxn id="14" idx="0"/>
          </p:cNvCxnSpPr>
          <p:nvPr/>
        </p:nvCxnSpPr>
        <p:spPr>
          <a:xfrm rot="10800000" flipV="1">
            <a:off x="852667" y="2327564"/>
            <a:ext cx="3996424" cy="13715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850FB76-99B5-44B4-AD42-3E35909AE43C}"/>
              </a:ext>
            </a:extLst>
          </p:cNvPr>
          <p:cNvCxnSpPr>
            <a:stCxn id="4" idx="3"/>
            <a:endCxn id="12" idx="0"/>
          </p:cNvCxnSpPr>
          <p:nvPr/>
        </p:nvCxnSpPr>
        <p:spPr>
          <a:xfrm>
            <a:off x="7010400" y="2327564"/>
            <a:ext cx="3494231" cy="1371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31F8706-5705-4614-8D9F-ED3265FF8163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7010400" y="2327564"/>
            <a:ext cx="4622801" cy="1371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57D7EA2-8571-4AD7-A26A-6E28A260550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8316" y="3614896"/>
            <a:ext cx="2807856" cy="2331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AE22EE5-4AA7-4955-B859-9D7DA4D3611F}"/>
              </a:ext>
            </a:extLst>
          </p:cNvPr>
          <p:cNvSpPr/>
          <p:nvPr/>
        </p:nvSpPr>
        <p:spPr>
          <a:xfrm>
            <a:off x="2756822" y="4793672"/>
            <a:ext cx="988291" cy="68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/var/</a:t>
            </a:r>
            <a:endParaRPr lang="en-IN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06F2B039-4B5A-43BB-A47E-0EF8DB2EE2D6}"/>
              </a:ext>
            </a:extLst>
          </p:cNvPr>
          <p:cNvCxnSpPr>
            <a:endCxn id="80" idx="1"/>
          </p:cNvCxnSpPr>
          <p:nvPr/>
        </p:nvCxnSpPr>
        <p:spPr>
          <a:xfrm rot="16200000" flipH="1">
            <a:off x="1290666" y="3669261"/>
            <a:ext cx="2807855" cy="1244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7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5F70-69C5-4935-A40B-6619CC2B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/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1880E-A920-4ADE-BA7E-9FEE99EBA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/ (Root):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Primary hierarchy root and root directory of the entire file system hierarchy. 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Every single file and directory starts from the root directory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only root user has the right to write under this directory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/root is the root user’s home directory, which is not the same as ‘/’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61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7103-8C79-422E-B97E-768E39A3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/bin </a:t>
            </a:r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User Binaries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AACF3-F434-4F60-8530-293B71B08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/bin :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Essential command binaries that need to be available in single-user mode; for all users, e.g., cat, ls, cp. 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Contains binary executables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Common Linux commands you need to use in single-user modes are located under this directory.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Commands used by all the users of the system are located here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For example: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ps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, ls, ping, grep, cp.</a:t>
            </a:r>
          </a:p>
        </p:txBody>
      </p:sp>
    </p:spTree>
    <p:extLst>
      <p:ext uri="{BB962C8B-B14F-4D97-AF65-F5344CB8AC3E}">
        <p14:creationId xmlns:p14="http://schemas.microsoft.com/office/powerpoint/2010/main" val="398668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BAE9-E7E5-45B8-AA1A-2D1A1864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/boot 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Boot</a:t>
            </a:r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 Loader Files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8DF3-1F22-41FB-A451-500D04967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 /boot : 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Boot loader files, e.g., kernels, 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initrd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. </a:t>
            </a:r>
          </a:p>
          <a:p>
            <a:pPr algn="l" fontAlgn="base"/>
            <a:endParaRPr lang="en-IN" dirty="0">
              <a:solidFill>
                <a:srgbClr val="273239"/>
              </a:solidFill>
              <a:latin typeface="urw-din"/>
            </a:endParaRPr>
          </a:p>
          <a:p>
            <a:pPr fontAlgn="base"/>
            <a:r>
              <a:rPr lang="en-US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Contains boot loader related files.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Kernel 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initrd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, 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vmlinux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, grub files are located under /boot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Example: initrd.img-2.6.32-24-generic, vmlinuz-2.6.32-24-generic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2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358B-F135-49A1-B808-665FAE40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/dev </a:t>
            </a:r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Device Files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B5524-3F04-4303-BEBE-D4808DA00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/dev :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Essential device files, e.g., /dev/null. </a:t>
            </a:r>
            <a:endParaRPr lang="en-US" dirty="0">
              <a:solidFill>
                <a:srgbClr val="273239"/>
              </a:solidFill>
              <a:latin typeface="urw-din"/>
            </a:endParaRPr>
          </a:p>
          <a:p>
            <a:pPr fontAlgn="base"/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fontAlgn="base"/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Contains device files.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These include terminal devices,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usb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, or any device attached to the system.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Example: /dev/tty1, /dev/usbmon0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605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F03D-8810-4678-AA71-1628A483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/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etc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 Configuration Files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8BC5D-B3E0-46B4-850F-6CD080D60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/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etc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 :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Host-specific system-wide configuration files.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Contains configuration files required by all programs.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This also contains startup and shutdown shell scripts used to start/stop individual programs.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Example: /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etc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/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resolv.conf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, /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etc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/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logrotate.conf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0732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60BA-B8CA-4C54-8BAE-EE5FA68F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/home </a:t>
            </a:r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Home Directories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91F54-BC6D-4EED-BB9B-17CA97D5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/home :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Users’ home directories, containing saved files, personal settings, etc.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Home directories for all users to store their personal files.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example: /home/Ashok, /home/Saideep, /home/Kishore.</a:t>
            </a:r>
          </a:p>
        </p:txBody>
      </p:sp>
    </p:spTree>
    <p:extLst>
      <p:ext uri="{BB962C8B-B14F-4D97-AF65-F5344CB8AC3E}">
        <p14:creationId xmlns:p14="http://schemas.microsoft.com/office/powerpoint/2010/main" val="153500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D36D-03DD-4EE0-81D0-8F848CED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/lib </a:t>
            </a:r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System Libraries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7AA57-695A-422D-990A-6C18D269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/lib :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Libraries essential for the binaries in /bin/ and /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sbin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/.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Library filenames are either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ld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* or lib*.so.*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Example: ld-2.11.1.so, libncurses.so.5.7</a:t>
            </a:r>
          </a:p>
        </p:txBody>
      </p:sp>
    </p:spTree>
    <p:extLst>
      <p:ext uri="{BB962C8B-B14F-4D97-AF65-F5344CB8AC3E}">
        <p14:creationId xmlns:p14="http://schemas.microsoft.com/office/powerpoint/2010/main" val="349956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1084</Words>
  <Application>Microsoft Office PowerPoint</Application>
  <PresentationFormat>Widescreen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Georgia</vt:lpstr>
      <vt:lpstr>sofia-pro</vt:lpstr>
      <vt:lpstr>urw-din</vt:lpstr>
      <vt:lpstr>Office Theme</vt:lpstr>
      <vt:lpstr>Linux File Hierarchy Structure </vt:lpstr>
      <vt:lpstr>Linux operating systems </vt:lpstr>
      <vt:lpstr>/</vt:lpstr>
      <vt:lpstr>/bin User Binaries</vt:lpstr>
      <vt:lpstr>/boot Boot Loader Files</vt:lpstr>
      <vt:lpstr>/dev Device Files</vt:lpstr>
      <vt:lpstr>/etc  Configuration Files</vt:lpstr>
      <vt:lpstr>/home Home Directories</vt:lpstr>
      <vt:lpstr>/lib System Libraries </vt:lpstr>
      <vt:lpstr>/media Removable Media Devices</vt:lpstr>
      <vt:lpstr>/mnt Mount Directory</vt:lpstr>
      <vt:lpstr>/opt Optional add-on Applications</vt:lpstr>
      <vt:lpstr>/sbin System Binaries</vt:lpstr>
      <vt:lpstr>/srv Service Data</vt:lpstr>
      <vt:lpstr>/tmp Temporary Files</vt:lpstr>
      <vt:lpstr>/usr User Programs</vt:lpstr>
      <vt:lpstr>/proc Process Information</vt:lpstr>
      <vt:lpstr>/var  Variable Files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File Hierarchy Structure </dc:title>
  <dc:creator>Ashok Chandra Reddy Tippaluri</dc:creator>
  <cp:lastModifiedBy>Ashok Chandra Reddy Tippaluri</cp:lastModifiedBy>
  <cp:revision>1</cp:revision>
  <dcterms:created xsi:type="dcterms:W3CDTF">2022-03-21T10:10:55Z</dcterms:created>
  <dcterms:modified xsi:type="dcterms:W3CDTF">2022-03-21T17:14:36Z</dcterms:modified>
</cp:coreProperties>
</file>