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ABF4C0-24D3-4CF8-85D3-D1045B1CFB02}">
          <p14:sldIdLst>
            <p14:sldId id="270"/>
          </p14:sldIdLst>
        </p14:section>
        <p14:section name="Untitled Section" id="{1FED2A4B-8540-4F73-BD61-CCC7532FE24C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al, Ashok Kumar" initials="GAK" lastIdx="1" clrIdx="0">
    <p:extLst>
      <p:ext uri="{19B8F6BF-5375-455C-9EA6-DF929625EA0E}">
        <p15:presenceInfo xmlns:p15="http://schemas.microsoft.com/office/powerpoint/2012/main" userId="S::Ashokkumar.Gual@CenturyLink.com::2f708542-788b-4c86-8f56-a7a781f18f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746" autoAdjust="0"/>
  </p:normalViewPr>
  <p:slideViewPr>
    <p:cSldViewPr snapToGrid="0">
      <p:cViewPr varScale="1">
        <p:scale>
          <a:sx n="59" d="100"/>
          <a:sy n="59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01T01:44:43.647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5A4FF-556D-4AD6-AC37-5E8AFDBBD692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A77A6-0206-4A32-93F3-12C7412F0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7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ASHOK KUMAR GUAL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A77A6-0206-4A32-93F3-12C7412F0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3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463F-5786-450C-8406-DFDD84C97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45FD5-9851-47AD-9A41-DF131E3A1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534D9-6CD1-432A-A1BF-2424E287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8436-F8AF-4AF3-980E-9D407F63E861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BDFAB-DCDA-4FB9-B8AE-DEC9B31D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213AA-9402-4E9A-A1FB-938C2397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D5FA-1853-443F-A844-DFC42618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6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ACDE-82C6-409A-98A3-5D0F7220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10E86-CF21-4797-82F7-825D476B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E08DF-16D0-45FB-8AB8-61275CFE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8436-F8AF-4AF3-980E-9D407F63E861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688BC-D209-43E9-85CE-489E5231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95C7F-5EE3-4F27-B05E-00195AC3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D5FA-1853-443F-A844-DFC42618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6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8AD05-9A7C-4F5E-8DB4-63AD3D908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38990-575B-42A3-9D56-92057BC68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BAE02-E55E-4FD1-AA65-56723393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8436-F8AF-4AF3-980E-9D407F63E861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5CA66-A260-4A07-B805-DD361839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EB92E-C650-42E2-B4C7-6B507E48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D5FA-1853-443F-A844-DFC42618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5E45-080A-4DD0-8BD7-426F9A60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8FF1-3FF8-4B59-A8BF-7219F7A0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59343-F9A4-4101-BA94-AC9EE4E5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8436-F8AF-4AF3-980E-9D407F63E861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B0B90-0421-4EF0-8483-C78534BF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C662C-0355-4A85-B366-489AC0FF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D5FA-1853-443F-A844-DFC42618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4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D405-2BC1-492D-B0CD-E1780AA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E5427-D35F-4218-8B6F-22AA2BADC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69027-9DF6-4FA8-AD6E-712497E9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8436-F8AF-4AF3-980E-9D407F63E861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6781C-42C9-45BE-ACCA-2AF288DC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8AB45-BCC0-4DCD-B606-76E33E79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D5FA-1853-443F-A844-DFC42618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9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C047-7475-4506-8F56-CA9255F5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CC59-48FF-44E0-A0CF-1606AE6AE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3B4B8-5E6E-403D-8CBF-30B09491C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6EF57-91B3-4515-9ACE-C9F77E9F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8436-F8AF-4AF3-980E-9D407F63E861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F5594-3BA4-4955-B8E6-40ADB6C4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8F7E7-3B2A-45FC-B809-C11F50D6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D5FA-1853-443F-A844-DFC42618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4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E111-E004-4CCC-9CD9-DBD08E75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BC53E-3FDA-4AC8-85C7-0DE76A7A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2422C-C864-4395-B291-E17BE54D6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215A0-FD06-4466-B36B-4FC54AF9F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FA4AA-B24D-467A-BBC8-7039CCDAD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C7E27-7A18-4407-ADF6-9CF801C7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8436-F8AF-4AF3-980E-9D407F63E861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ACAF7-B81A-4F69-96A4-55ABCAF1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FC1DA-24C0-4296-B2A4-1E78B74F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D5FA-1853-443F-A844-DFC42618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400E-16CE-44FD-861A-A466585D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133E9-E1AC-484D-93E2-829F3023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8436-F8AF-4AF3-980E-9D407F63E861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5DAEC-5C72-4388-8BBD-493222FB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7CB5D-ECC1-4834-8FF5-E7E3BBEF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D5FA-1853-443F-A844-DFC42618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8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C5796-C379-4185-BA50-0D7114F7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8436-F8AF-4AF3-980E-9D407F63E861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AB6D-D76D-4117-AB5E-83FF4158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2ABDA-A624-47D9-9916-6B6FCDE1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D5FA-1853-443F-A844-DFC42618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0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50A2-9245-4F52-8306-6219FE34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FE9A-2CB3-4BB7-91A0-6EA4B5D38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45360-9164-43AC-A568-0D891FEB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E208D-E6BC-4532-AEDD-27A727CE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8436-F8AF-4AF3-980E-9D407F63E861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1DF25-7107-4656-84E2-883E9A74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D4411-6E17-46C7-92F2-2EBF8F3A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D5FA-1853-443F-A844-DFC42618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0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B31E-9F49-43C5-979D-34F08A10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5D072-9540-47A6-BA2B-33A598CFD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3ED65-E1DE-4093-9203-3C62A7330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34618-4706-4F96-BEB0-78CDD807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8436-F8AF-4AF3-980E-9D407F63E861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D3E1C-50D3-4B37-A426-B2CCB8C7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68D81-BFF8-4ACB-B0FC-A3D683FD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D5FA-1853-443F-A844-DFC42618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5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6AC80-5174-4B08-B648-8D673B67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8C29F-FFB2-4BC6-9EF3-DE40DEDF8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5A1F-7777-401A-A6F1-CD6F4B991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A8436-F8AF-4AF3-980E-9D407F63E861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51BA4-523D-4490-AE9B-CB73AD140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79A78-62B1-42E8-AB4C-8F0B9FF55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CD5FA-1853-443F-A844-DFC42618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6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C1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C67F2-B4DC-4D96-9F35-20F3B9D5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             </a:t>
            </a:r>
            <a:r>
              <a:rPr lang="en-US" sz="3200" b="1" dirty="0">
                <a:solidFill>
                  <a:srgbClr val="FFFFFF"/>
                </a:solidFill>
              </a:rPr>
              <a:t>IPL Data Analysis using python &amp;EDA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EF408D-78CE-439D-91F6-ABAE7FB30D5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1032354"/>
            <a:ext cx="7347537" cy="47942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CE73D4-5BE3-41B4-A4C2-50676C9648DF}"/>
              </a:ext>
            </a:extLst>
          </p:cNvPr>
          <p:cNvSpPr/>
          <p:nvPr/>
        </p:nvSpPr>
        <p:spPr>
          <a:xfrm>
            <a:off x="1632857" y="5257800"/>
            <a:ext cx="7576457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                                         Presented  By ASHOK KUMAR GUAL</a:t>
            </a:r>
          </a:p>
        </p:txBody>
      </p:sp>
    </p:spTree>
    <p:extLst>
      <p:ext uri="{BB962C8B-B14F-4D97-AF65-F5344CB8AC3E}">
        <p14:creationId xmlns:p14="http://schemas.microsoft.com/office/powerpoint/2010/main" val="3172766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8C3595-00F9-489D-BE6E-92BC779F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587830"/>
            <a:ext cx="10205357" cy="627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4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E327E0-EA69-4F11-833B-32367408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58" y="643467"/>
            <a:ext cx="613488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6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BA75EA-F9D5-46B5-8DF9-77915BF75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20" y="643466"/>
            <a:ext cx="867656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5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D78BA7-6435-4B5C-A468-ACE53F76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Top 10 main umpire appearances in IPL matches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B462F7-1537-4D69-B8EB-59425EB2F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215" y="961812"/>
            <a:ext cx="604824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08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9CCBB-C20D-4AC9-A841-DE44C9DA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Top 10 2</a:t>
            </a:r>
            <a:r>
              <a:rPr lang="en-US" sz="2600" baseline="30000">
                <a:solidFill>
                  <a:srgbClr val="FFFFFF"/>
                </a:solidFill>
              </a:rPr>
              <a:t>nd</a:t>
            </a:r>
            <a:r>
              <a:rPr lang="en-US" sz="2600">
                <a:solidFill>
                  <a:srgbClr val="FFFFFF"/>
                </a:solidFill>
              </a:rPr>
              <a:t> umpire apperances in IPL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5C8BCB-1D67-42AF-8B2F-465EB9715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957" y="961812"/>
            <a:ext cx="694507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3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E33F-DD0C-482E-B595-B721171E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0018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</a:t>
            </a:r>
            <a:r>
              <a:rPr lang="en-US" b="1" dirty="0"/>
              <a:t>Q &amp; A</a:t>
            </a:r>
            <a:br>
              <a:rPr lang="en-US" dirty="0"/>
            </a:br>
            <a:r>
              <a:rPr lang="en-US" dirty="0"/>
              <a:t>                           </a:t>
            </a:r>
            <a:br>
              <a:rPr lang="en-US" dirty="0"/>
            </a:br>
            <a:r>
              <a:rPr lang="en-US" dirty="0"/>
              <a:t>                              </a:t>
            </a:r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085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CF2959-9B4D-4B01-AD7C-406819E6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50" y="1945555"/>
            <a:ext cx="7302806" cy="438993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60B9730-6369-4987-98F4-30F73375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550" y="887896"/>
            <a:ext cx="9594249" cy="802792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How many matches has been played in each season ?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5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F18B-8457-4BEF-B121-671AF321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414" y="365125"/>
            <a:ext cx="5995900" cy="13255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100" b="1" dirty="0"/>
              <a:t>which team has won the max no of toss ?</a:t>
            </a:r>
            <a:endParaRPr lang="en-US" sz="3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7B39AC-0EAA-4F5A-937A-5BEFCABC4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02" y="1983545"/>
            <a:ext cx="9270609" cy="389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9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27B92-5DFD-47FB-8551-FD67E12D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FFFFFF"/>
                </a:solidFill>
              </a:rPr>
              <a:t>                      ratio of toss decision i,e bat first or bowl first by toss winner</a:t>
            </a:r>
            <a:endParaRPr lang="en-US" sz="320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A78F6-96E3-4915-91E3-EA7AA8816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225227"/>
            <a:ext cx="7347537" cy="440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7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2CAB91-0055-4E82-9DD8-2B6CBB84E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58" y="1917928"/>
            <a:ext cx="7791242" cy="408891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46A9BD7-83D9-49D4-B34D-FC5F76088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2471" y="881933"/>
            <a:ext cx="9541329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of toss win on match result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9007CF-42DD-48D6-9055-F34186F6C316}"/>
              </a:ext>
            </a:extLst>
          </p:cNvPr>
          <p:cNvSpPr/>
          <p:nvPr/>
        </p:nvSpPr>
        <p:spPr>
          <a:xfrm>
            <a:off x="8392886" y="3105835"/>
            <a:ext cx="24329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False 48.706897 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True 51.293103</a:t>
            </a:r>
            <a:r>
              <a:rPr lang="en-US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7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6DC4425-B0EE-44A8-A789-0A817EC4E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1465489"/>
            <a:ext cx="9454243" cy="392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179A70-F4E7-4A57-988C-9FB6D301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No of matches played by each team through out the season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95BC43-A263-49D9-A639-2A4BF1F7A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272" y="783771"/>
            <a:ext cx="7585528" cy="57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6A9F76-433E-4F21-8981-35D96BE29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43" y="1338943"/>
            <a:ext cx="9601200" cy="51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0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8BE387-7181-47BC-952E-F3124D76B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5" y="963386"/>
            <a:ext cx="9927772" cy="5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1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84</Words>
  <Application>Microsoft Office PowerPoint</Application>
  <PresentationFormat>Widescreen</PresentationFormat>
  <Paragraphs>13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             IPL Data Analysis using python &amp;EDA</vt:lpstr>
      <vt:lpstr>How many matches has been played in each season ? </vt:lpstr>
      <vt:lpstr> which team has won the max no of toss ?</vt:lpstr>
      <vt:lpstr>                      ratio of toss decision i,e bat first or bowl first by toss winner</vt:lpstr>
      <vt:lpstr>Impact of toss win on match result</vt:lpstr>
      <vt:lpstr>PowerPoint Presentation</vt:lpstr>
      <vt:lpstr>No of matches played by each team through out the season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10 main umpire appearances in IPL matches</vt:lpstr>
      <vt:lpstr>Top 10 2nd umpire apperances in IPL</vt:lpstr>
      <vt:lpstr>                                 Q &amp; A                              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DATA EDA</dc:title>
  <dc:creator>Gual, Ashok Kumar</dc:creator>
  <cp:lastModifiedBy>Gual, Ashok Kumar</cp:lastModifiedBy>
  <cp:revision>4</cp:revision>
  <dcterms:created xsi:type="dcterms:W3CDTF">2019-08-31T20:08:31Z</dcterms:created>
  <dcterms:modified xsi:type="dcterms:W3CDTF">2019-08-31T20:16:23Z</dcterms:modified>
</cp:coreProperties>
</file>