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0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6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0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247A-7121-4EC4-BD71-27965E6A1E3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986B-981D-4F68-B55D-1BDD1D70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8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client-server architecture, when the client computer sends a request for data to the server through the internet, the server accepts the requested process and delivers the data packets requested back to the client. </a:t>
            </a:r>
            <a:endParaRPr lang="en-US" b="1" dirty="0" smtClean="0"/>
          </a:p>
          <a:p>
            <a:pPr algn="just"/>
            <a:r>
              <a:rPr lang="en-US" b="1" dirty="0" smtClean="0"/>
              <a:t>Server</a:t>
            </a:r>
            <a:r>
              <a:rPr lang="en-US" b="1" dirty="0"/>
              <a:t>: </a:t>
            </a:r>
            <a:r>
              <a:rPr lang="en-US" dirty="0"/>
              <a:t>A central computer that stores and manages resources (data, files, applications).</a:t>
            </a:r>
          </a:p>
          <a:p>
            <a:pPr algn="just"/>
            <a:r>
              <a:rPr lang="en-US" b="1" dirty="0"/>
              <a:t>Clients: </a:t>
            </a:r>
            <a:r>
              <a:rPr lang="en-US" dirty="0"/>
              <a:t>Multiple devices (computers, laptops, smartphones, tablets) that request and receive services from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0" y="1071518"/>
            <a:ext cx="6954683" cy="41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Peer-to-Peer (P2P)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P2P (Peer-to-Peer) Architecture, there is not any concept of a Central Server. Each device is free for working as either client or server.</a:t>
            </a:r>
            <a:endParaRPr lang="en-US" dirty="0" smtClean="0"/>
          </a:p>
          <a:p>
            <a:pPr algn="just"/>
            <a:r>
              <a:rPr lang="en-US" b="1" dirty="0" smtClean="0"/>
              <a:t>Decentralized </a:t>
            </a:r>
            <a:r>
              <a:rPr lang="en-US" b="1" dirty="0"/>
              <a:t>Structure: </a:t>
            </a:r>
            <a:r>
              <a:rPr lang="en-US" dirty="0"/>
              <a:t>No central server.</a:t>
            </a:r>
          </a:p>
          <a:p>
            <a:pPr algn="just"/>
            <a:r>
              <a:rPr lang="en-US" b="1" dirty="0"/>
              <a:t>Peer-to-Peer Connections: </a:t>
            </a:r>
            <a:r>
              <a:rPr lang="en-US" dirty="0"/>
              <a:t>Each node (peer) can directly communicate and share resources with other nodes.</a:t>
            </a:r>
          </a:p>
          <a:p>
            <a:pPr algn="just"/>
            <a:r>
              <a:rPr lang="en-US" b="1" dirty="0"/>
              <a:t>Dynamic Topology: </a:t>
            </a:r>
            <a:r>
              <a:rPr lang="en-US" dirty="0"/>
              <a:t>The network structure can change constantly as peers join and leave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**Direct </a:t>
            </a:r>
            <a:r>
              <a:rPr lang="en-IN" dirty="0"/>
              <a:t>sharing of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0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lient Server Architecture VS P2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33"/>
            <a:ext cx="9144000" cy="59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1"/>
            <a:ext cx="7886700" cy="1325563"/>
          </a:xfrm>
        </p:spPr>
        <p:txBody>
          <a:bodyPr/>
          <a:lstStyle/>
          <a:p>
            <a:r>
              <a:rPr lang="en-US" b="1" dirty="0"/>
              <a:t>What is Wi-Fi?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070"/>
            <a:ext cx="7886700" cy="501089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Wi-Fi standards are defined by the IEEE (Institute of Electrical and Electronics Engineers)</a:t>
            </a:r>
          </a:p>
          <a:p>
            <a:pPr algn="just"/>
            <a:r>
              <a:rPr lang="en-US" dirty="0" smtClean="0"/>
              <a:t>Wi-Fi </a:t>
            </a:r>
            <a:r>
              <a:rPr lang="en-US" dirty="0"/>
              <a:t>is a technology that allows electronic devices to connect to a wireless local area network (WLAN).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enables devices like smartphones, laptops, tablets, and smart home gadgets to communicate with each other and access the internet without the need for physical cables.</a:t>
            </a:r>
          </a:p>
          <a:p>
            <a:r>
              <a:rPr lang="en-US" b="1" dirty="0"/>
              <a:t>How It Works</a:t>
            </a:r>
          </a:p>
          <a:p>
            <a:pPr algn="just"/>
            <a:r>
              <a:rPr lang="en-US" dirty="0"/>
              <a:t>Wi-Fi uses radio waves to transmit data between devices and a router. The router connects to the internet, allowing devices to access online resources.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92031" y="3753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001D35"/>
                </a:solidFill>
                <a:effectLst/>
                <a:latin typeface="Google Sans"/>
              </a:rPr>
              <a:t>Wireless Fidelity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94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transmit at frequencies of 2.4 GHz or 5 GHz.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frequency is considerably higher than the frequencies used for cell phones, walkie-talkies and televisions.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higher frequency allows the signal to carry more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16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iFi Standards And Encryption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6" y="684734"/>
            <a:ext cx="8825774" cy="536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6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3" y="964734"/>
            <a:ext cx="7958664" cy="441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3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4282"/>
            <a:ext cx="7886700" cy="64637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How does a Wi-Fi work?</a:t>
            </a:r>
          </a:p>
          <a:p>
            <a:pPr algn="just"/>
            <a:r>
              <a:rPr lang="en-US" dirty="0"/>
              <a:t>Wi-Fi is a wireless technology for networking, so it uses Electromagnetic waves to transmit networks.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know that there are many divisions of Electromagnetic waves according to their frequency such as X-ray, Gamma-ray, radio wave, microwave, </a:t>
            </a:r>
            <a:r>
              <a:rPr lang="en-US" dirty="0" err="1"/>
              <a:t>etc</a:t>
            </a:r>
            <a:r>
              <a:rPr lang="en-US" dirty="0"/>
              <a:t>, in Wi-Fi, the radio frequency is used.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transmitting Wi-Fi signal there is three medium, </a:t>
            </a:r>
          </a:p>
          <a:p>
            <a:pPr algn="just"/>
            <a:r>
              <a:rPr lang="en-US" b="1" dirty="0" smtClean="0"/>
              <a:t>Base </a:t>
            </a:r>
            <a:r>
              <a:rPr lang="en-US" b="1" dirty="0"/>
              <a:t>Station Network </a:t>
            </a:r>
            <a:r>
              <a:rPr lang="en-US" b="1" dirty="0" smtClean="0"/>
              <a:t>:</a:t>
            </a:r>
            <a:r>
              <a:rPr lang="en-US" dirty="0" smtClean="0"/>
              <a:t>It </a:t>
            </a:r>
            <a:r>
              <a:rPr lang="en-US" dirty="0"/>
              <a:t>is the main host network from where the network connection is provided to the router.</a:t>
            </a:r>
          </a:p>
          <a:p>
            <a:pPr algn="just"/>
            <a:r>
              <a:rPr lang="en-US" b="1" dirty="0"/>
              <a:t>Access Point or Router: </a:t>
            </a:r>
            <a:r>
              <a:rPr lang="en-US" dirty="0"/>
              <a:t>it is a bridge between a wired network and a wireless network. It accepts a wired Ethernet connection and converts the wired connection to a wireless connection and spreads the connection as a radio wave.</a:t>
            </a:r>
          </a:p>
          <a:p>
            <a:pPr algn="just"/>
            <a:r>
              <a:rPr lang="en-US" b="1" dirty="0"/>
              <a:t>Accessing Devices: </a:t>
            </a:r>
            <a:r>
              <a:rPr lang="en-US" dirty="0"/>
              <a:t>It is our mobile, computer, </a:t>
            </a:r>
            <a:r>
              <a:rPr lang="en-US" dirty="0" err="1"/>
              <a:t>etc</a:t>
            </a:r>
            <a:r>
              <a:rPr lang="en-US" dirty="0"/>
              <a:t> from where we use the Wi-Fi and surfing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94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8289"/>
            <a:ext cx="9144000" cy="47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Campus Area Network (CAN) is a group of interconnected Local Area Networks (LAN) within a limited geographical area like school campus, university campus, military bases, or organizational campuses and corporate buildings etc.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Campus Area Network is larger than Local Area Network but smaller than Metropolitan Area Network (MAN) and Wide Area Network (WAN).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54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Li-Fi?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Definition</a:t>
            </a:r>
            <a:r>
              <a:rPr lang="en-US" dirty="0"/>
              <a:t>: Li-Fi is a wireless communication technology that utilizes visible light, ultraviolet, and infrared light to transmit data, as opposed to the radio waves used in traditional Wi-Fi.</a:t>
            </a:r>
          </a:p>
          <a:p>
            <a:pPr algn="just"/>
            <a:r>
              <a:rPr lang="en-US" b="1" dirty="0"/>
              <a:t>How It Works</a:t>
            </a:r>
            <a:r>
              <a:rPr lang="en-US" dirty="0"/>
              <a:t>: Li-Fi uses light-emitting diodes (LEDs) that modulate their brightness at very high speeds, which can be detected by photodetectors. This modulation enables data transmission, creating a high-speed communication channel.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32604" y="534690"/>
            <a:ext cx="137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Light Fidelity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16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media.geeksforgeeks.org/wp-content/uploads/20200705182005/ca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16128"/>
            <a:ext cx="83629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Area Network (HAN)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It</a:t>
            </a:r>
            <a:r>
              <a:rPr lang="en-US" dirty="0"/>
              <a:t> is a network in a user’s home where all the laptops, computers, smartphones, and other smart appliances and digital devices are connected into a network.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facilitates communication among the digital devices within a home which are connected to the Home network. </a:t>
            </a:r>
            <a:endParaRPr lang="en-US" dirty="0" smtClean="0"/>
          </a:p>
          <a:p>
            <a:pPr algn="just"/>
            <a:r>
              <a:rPr lang="en-US" dirty="0" smtClean="0"/>
              <a:t>Home </a:t>
            </a:r>
            <a:r>
              <a:rPr lang="en-US" dirty="0"/>
              <a:t>Area Network may be wired or wireless. Mostly wireless network is used for 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7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uploads/20200706123724/ha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1" y="723914"/>
            <a:ext cx="80581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intranet is a kind of private network. For example, an intranet is used by different organizations and only members/staff of that organization have access to this.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system in which multiple computers of an organization (or the computers you want to connect) are connected through an intranet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As this is a private network, so no one from the outside world can access this network.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2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geeksforgeeks.org/wp-content/uploads/20210531165419/intranet-660x2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55677"/>
            <a:ext cx="7449423" cy="50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Extranet </a:t>
            </a:r>
            <a:r>
              <a:rPr lang="en-US" dirty="0"/>
              <a:t>refers to network within an organization, using internet to connect to the outsiders in controlled manner.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helps to connect businesses with their customers and suppliers and therefore allows working in a collaborative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ernet_technologies_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18" y="367965"/>
            <a:ext cx="5334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net_technologies_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18" y="4613945"/>
            <a:ext cx="5334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7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680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Office Theme</vt:lpstr>
      <vt:lpstr>Types of Networks</vt:lpstr>
      <vt:lpstr>CAN</vt:lpstr>
      <vt:lpstr>PowerPoint Presentation</vt:lpstr>
      <vt:lpstr>Home Area Network (HAN)</vt:lpstr>
      <vt:lpstr>PowerPoint Presentation</vt:lpstr>
      <vt:lpstr>Intranet</vt:lpstr>
      <vt:lpstr>PowerPoint Presentation</vt:lpstr>
      <vt:lpstr>Extranet </vt:lpstr>
      <vt:lpstr>PowerPoint Presentation</vt:lpstr>
      <vt:lpstr>Client/Server</vt:lpstr>
      <vt:lpstr>PowerPoint Presentation</vt:lpstr>
      <vt:lpstr>Peer-to-Peer (P2P) Architecture</vt:lpstr>
      <vt:lpstr>PowerPoint Presentation</vt:lpstr>
      <vt:lpstr>What is Wi-Fi?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Li-Fi?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Networks</dc:title>
  <dc:creator>USER</dc:creator>
  <cp:lastModifiedBy>USER</cp:lastModifiedBy>
  <cp:revision>8</cp:revision>
  <dcterms:created xsi:type="dcterms:W3CDTF">2025-01-01T15:56:11Z</dcterms:created>
  <dcterms:modified xsi:type="dcterms:W3CDTF">2025-01-01T16:52:43Z</dcterms:modified>
</cp:coreProperties>
</file>