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03ACE-A6B4-4774-AF89-19948069E48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3842D-9D3F-489D-9630-6432C85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28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842D-9D3F-489D-9630-6432C85CD6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9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37BD-CE0F-41E5-BFAC-90845A24CDA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12AB-12E3-434B-BB69-E93705E5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2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37BD-CE0F-41E5-BFAC-90845A24CDA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12AB-12E3-434B-BB69-E93705E5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0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37BD-CE0F-41E5-BFAC-90845A24CDA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12AB-12E3-434B-BB69-E93705E5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9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37BD-CE0F-41E5-BFAC-90845A24CDA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12AB-12E3-434B-BB69-E93705E5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3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37BD-CE0F-41E5-BFAC-90845A24CDA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12AB-12E3-434B-BB69-E93705E5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4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37BD-CE0F-41E5-BFAC-90845A24CDA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12AB-12E3-434B-BB69-E93705E5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3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37BD-CE0F-41E5-BFAC-90845A24CDA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12AB-12E3-434B-BB69-E93705E5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7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37BD-CE0F-41E5-BFAC-90845A24CDA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12AB-12E3-434B-BB69-E93705E5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6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37BD-CE0F-41E5-BFAC-90845A24CDA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12AB-12E3-434B-BB69-E93705E5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9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37BD-CE0F-41E5-BFAC-90845A24CDA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12AB-12E3-434B-BB69-E93705E5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9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37BD-CE0F-41E5-BFAC-90845A24CDA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12AB-12E3-434B-BB69-E93705E5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4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737BD-CE0F-41E5-BFAC-90845A24CDA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D12AB-12E3-434B-BB69-E93705E5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7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0128" y="7189"/>
            <a:ext cx="9144000" cy="7315200"/>
          </a:xfrm>
        </p:spPr>
        <p:txBody>
          <a:bodyPr/>
          <a:lstStyle/>
          <a:p>
            <a:r>
              <a:rPr lang="en-US" dirty="0" smtClean="0"/>
              <a:t>Google </a:t>
            </a:r>
            <a:r>
              <a:rPr lang="en-US" dirty="0"/>
              <a:t>M</a:t>
            </a:r>
            <a:r>
              <a:rPr lang="en-US" dirty="0" smtClean="0"/>
              <a:t>ap </a:t>
            </a:r>
            <a:r>
              <a:rPr lang="en-US" dirty="0"/>
              <a:t>I</a:t>
            </a:r>
            <a:r>
              <a:rPr lang="en-US" dirty="0" smtClean="0"/>
              <a:t>nstructor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" y="1828800"/>
            <a:ext cx="3984897" cy="289560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072" y="1524000"/>
            <a:ext cx="306604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6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" y="914400"/>
            <a:ext cx="4301544" cy="457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740508"/>
            <a:ext cx="3682855" cy="469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3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Office PowerPoint</Application>
  <PresentationFormat>On-screen Show (4:3)</PresentationFormat>
  <Paragraphs>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2020-08-01T20:49:56Z</dcterms:created>
  <dcterms:modified xsi:type="dcterms:W3CDTF">2020-08-01T21:07:42Z</dcterms:modified>
</cp:coreProperties>
</file>