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864" y="-20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3ACE-A6B4-4774-AF89-19948069E48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842D-9D3F-489D-9630-6432C85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842D-9D3F-489D-9630-6432C85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3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37BD-CE0F-41E5-BFAC-90845A24CDA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12AB-12E3-434B-BB69-E93705E59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128" y="7189"/>
            <a:ext cx="9144000" cy="73152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smtClean="0"/>
              <a:t>Indicator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1828800"/>
            <a:ext cx="3984897" cy="28956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72" y="1524000"/>
            <a:ext cx="306604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914400"/>
            <a:ext cx="4301544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40508"/>
            <a:ext cx="3682855" cy="4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AquaBot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2895600" cy="3625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2013724"/>
            <a:ext cx="2963470" cy="38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3217351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81175"/>
            <a:ext cx="4009631" cy="43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0"/>
            <a:ext cx="3218080" cy="4525963"/>
          </a:xfrm>
        </p:spPr>
      </p:pic>
    </p:spTree>
    <p:extLst>
      <p:ext uri="{BB962C8B-B14F-4D97-AF65-F5344CB8AC3E}">
        <p14:creationId xmlns:p14="http://schemas.microsoft.com/office/powerpoint/2010/main" val="7798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</Words>
  <Application>Microsoft Office PowerPoint</Application>
  <PresentationFormat>On-screen Show (4:3)</PresentationFormat>
  <Paragraphs>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AquaBot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2020-08-01T20:49:56Z</dcterms:created>
  <dcterms:modified xsi:type="dcterms:W3CDTF">2020-11-19T12:47:51Z</dcterms:modified>
</cp:coreProperties>
</file>