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43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55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1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33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8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5346-87C2-4D75-8367-A76B1A69DE8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1BA02C-4B1F-4AD9-A0D4-7BFFBDF4B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67" y="2404534"/>
            <a:ext cx="9110134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Submitted  by </a:t>
            </a:r>
            <a:r>
              <a:rPr lang="en-US" dirty="0" err="1" smtClean="0"/>
              <a:t>Ashokkumar</a:t>
            </a:r>
            <a:r>
              <a:rPr lang="en-US" dirty="0" smtClean="0"/>
              <a:t> 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34" y="782699"/>
            <a:ext cx="8839200" cy="1113833"/>
          </a:xfrm>
        </p:spPr>
        <p:txBody>
          <a:bodyPr>
            <a:normAutofit fontScale="92500" lnSpcReduction="20000"/>
          </a:bodyPr>
          <a:lstStyle/>
          <a:p>
            <a:r>
              <a:rPr lang="en-US" sz="4700" b="1" dirty="0" smtClean="0">
                <a:solidFill>
                  <a:srgbClr val="92D050"/>
                </a:solidFill>
              </a:rPr>
              <a:t>“</a:t>
            </a:r>
            <a:r>
              <a:rPr lang="en-US" sz="3800" b="1" dirty="0" smtClean="0">
                <a:solidFill>
                  <a:srgbClr val="92D050"/>
                </a:solidFill>
              </a:rPr>
              <a:t>GENERATIVE </a:t>
            </a:r>
            <a:r>
              <a:rPr lang="en-US" sz="3800" b="1" dirty="0">
                <a:solidFill>
                  <a:srgbClr val="92D050"/>
                </a:solidFill>
              </a:rPr>
              <a:t>MUSIC COMPOSITION WITH RNNS AND ATTENTION </a:t>
            </a:r>
            <a:r>
              <a:rPr lang="en-US" sz="3800" b="1" dirty="0" smtClean="0">
                <a:solidFill>
                  <a:srgbClr val="92D050"/>
                </a:solidFill>
              </a:rPr>
              <a:t>MECHANISMS”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73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02" y="1930400"/>
            <a:ext cx="9623597" cy="4436533"/>
          </a:xfrm>
        </p:spPr>
        <p:txBody>
          <a:bodyPr>
            <a:noAutofit/>
          </a:bodyPr>
          <a:lstStyle/>
          <a:p>
            <a:r>
              <a:rPr lang="en-US" sz="3200" dirty="0"/>
              <a:t>The project successfully developed a generative music composition system leveraging recurrent neural networks (RNNs) with attention </a:t>
            </a:r>
            <a:r>
              <a:rPr lang="en-US" sz="3200"/>
              <a:t>mechanisms</a:t>
            </a:r>
            <a:r>
              <a:rPr lang="en-US" sz="3200" smtClean="0"/>
              <a:t>.</a:t>
            </a:r>
          </a:p>
          <a:p>
            <a:r>
              <a:rPr lang="en-US" sz="3200" smtClean="0"/>
              <a:t> </a:t>
            </a:r>
            <a:r>
              <a:rPr lang="en-US" sz="3200" dirty="0"/>
              <a:t>The system demonstrated the ability to autonomously generate diverse and compelling musical compositions, capturing the essence of different musical styles and genres.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929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"</a:t>
            </a:r>
            <a:r>
              <a:rPr lang="en-US" sz="3200" b="1" dirty="0" smtClean="0">
                <a:solidFill>
                  <a:srgbClr val="92D050"/>
                </a:solidFill>
              </a:rPr>
              <a:t>GENERATIVE MUSIC COMPOSITION WITH RNNS AND ATTENTION MECHANISMS"</a:t>
            </a:r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977227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RNNs have been widely used to attempt to artificially compose music due to these models' ability to capture temporal dependencies in sequential data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8157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39333"/>
            <a:ext cx="8867602" cy="4602029"/>
          </a:xfrm>
        </p:spPr>
        <p:txBody>
          <a:bodyPr>
            <a:normAutofit/>
          </a:bodyPr>
          <a:lstStyle/>
          <a:p>
            <a:r>
              <a:rPr lang="en-US" sz="3200" dirty="0"/>
              <a:t>Original Music Generation using Recurrent Neural Networks with </a:t>
            </a:r>
            <a:r>
              <a:rPr lang="en-US" sz="3200" dirty="0" smtClean="0"/>
              <a:t>Self-Attention</a:t>
            </a:r>
          </a:p>
          <a:p>
            <a:r>
              <a:rPr lang="en-US" sz="3200" dirty="0"/>
              <a:t>Abstract: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A </a:t>
            </a:r>
            <a:r>
              <a:rPr lang="en-US" sz="3200" dirty="0"/>
              <a:t>recent trend in deep learning is using </a:t>
            </a:r>
            <a:r>
              <a:rPr lang="en-US" sz="3200" dirty="0" smtClean="0"/>
              <a:t>     	state-of-the-art </a:t>
            </a:r>
            <a:r>
              <a:rPr lang="en-US" sz="3200" dirty="0"/>
              <a:t>models to generate human </a:t>
            </a:r>
            <a:r>
              <a:rPr lang="en-US" sz="3200" dirty="0" smtClean="0"/>
              <a:t>	art </a:t>
            </a:r>
            <a:r>
              <a:rPr lang="en-US" sz="3200" dirty="0"/>
              <a:t>forms. Using such “intelligent” models to </a:t>
            </a:r>
            <a:r>
              <a:rPr lang="en-US" sz="3200" dirty="0" smtClean="0"/>
              <a:t>	generate </a:t>
            </a:r>
            <a:r>
              <a:rPr lang="en-US" sz="3200" dirty="0"/>
              <a:t>novel musical compositions is a </a:t>
            </a:r>
            <a:r>
              <a:rPr lang="en-US" sz="3200" dirty="0" smtClean="0"/>
              <a:t>	thriving </a:t>
            </a:r>
            <a:r>
              <a:rPr lang="en-US" sz="3200" dirty="0"/>
              <a:t>area of research.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742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3" y="254000"/>
            <a:ext cx="8749069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statement of “Generative </a:t>
            </a:r>
            <a:r>
              <a:rPr lang="en-US" dirty="0"/>
              <a:t>M</a:t>
            </a:r>
            <a:r>
              <a:rPr lang="en-US" dirty="0" smtClean="0"/>
              <a:t>usic Composition with RNNs and Attention </a:t>
            </a:r>
            <a:r>
              <a:rPr lang="en-US" dirty="0"/>
              <a:t>M</a:t>
            </a:r>
            <a:r>
              <a:rPr lang="en-US" dirty="0" smtClean="0"/>
              <a:t>echanisms"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D0D0D"/>
                </a:solidFill>
                <a:latin typeface="Söhne"/>
              </a:rPr>
              <a:t>It involves 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leveraging recurrent neural networks (RNNs) and attention mechanisms to automatically compose music. </a:t>
            </a:r>
            <a:endParaRPr lang="en-US" sz="3200" dirty="0" smtClean="0">
              <a:solidFill>
                <a:srgbClr val="0D0D0D"/>
              </a:solidFill>
              <a:latin typeface="Söhne"/>
            </a:endParaRPr>
          </a:p>
          <a:p>
            <a:r>
              <a:rPr lang="en-US" sz="3200" dirty="0" smtClean="0">
                <a:solidFill>
                  <a:srgbClr val="0D0D0D"/>
                </a:solidFill>
                <a:latin typeface="Söhne"/>
              </a:rPr>
              <a:t>This 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involves training a model on a dataset of musical sequences to learn the patterns, structure, and style present in the music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7202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152400"/>
            <a:ext cx="9313333" cy="16086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project overview of </a:t>
            </a:r>
            <a:r>
              <a:rPr lang="en-US" dirty="0" smtClean="0"/>
              <a:t>“Generative </a:t>
            </a:r>
            <a:r>
              <a:rPr lang="en-US" dirty="0"/>
              <a:t>music </a:t>
            </a:r>
            <a:r>
              <a:rPr lang="en-US" dirty="0" smtClean="0"/>
              <a:t>Composition </a:t>
            </a:r>
            <a:r>
              <a:rPr lang="en-US" dirty="0"/>
              <a:t>with RNNs and Attention Mechanisms"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develop a system capable of autonomously generating diverse and stylistically coherent musical pieces using advanced neural network architectures.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51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Musicians and </a:t>
            </a:r>
            <a:r>
              <a:rPr lang="en-IN" sz="2800" b="1" dirty="0" smtClean="0"/>
              <a:t>Composers</a:t>
            </a:r>
            <a:endParaRPr lang="en-IN" sz="2800" dirty="0"/>
          </a:p>
          <a:p>
            <a:r>
              <a:rPr lang="en-IN" sz="2800" b="1" dirty="0"/>
              <a:t>Music Producers and </a:t>
            </a:r>
            <a:r>
              <a:rPr lang="en-IN" sz="2800" b="1" dirty="0" smtClean="0"/>
              <a:t>Studios</a:t>
            </a:r>
            <a:endParaRPr lang="en-IN" sz="2800" dirty="0"/>
          </a:p>
          <a:p>
            <a:r>
              <a:rPr lang="en-IN" sz="2800" b="1" dirty="0"/>
              <a:t>Content Creators and Media </a:t>
            </a:r>
            <a:r>
              <a:rPr lang="en-IN" sz="2800" b="1" dirty="0" smtClean="0"/>
              <a:t>Professionals</a:t>
            </a:r>
            <a:endParaRPr lang="en-IN" sz="2800" dirty="0"/>
          </a:p>
          <a:p>
            <a:r>
              <a:rPr lang="en-IN" sz="2800" b="1" dirty="0"/>
              <a:t>Interactive Experience </a:t>
            </a:r>
            <a:r>
              <a:rPr lang="en-IN" sz="2800" b="1" dirty="0" smtClean="0"/>
              <a:t>Designers</a:t>
            </a:r>
            <a:endParaRPr lang="en-IN" sz="2800" dirty="0"/>
          </a:p>
          <a:p>
            <a:r>
              <a:rPr lang="en-IN" sz="2800" b="1" dirty="0"/>
              <a:t>Educators and </a:t>
            </a:r>
            <a:r>
              <a:rPr lang="en-IN" sz="2800" b="1" dirty="0" smtClean="0"/>
              <a:t>Researchers</a:t>
            </a:r>
            <a:endParaRPr lang="en-IN" sz="2800" dirty="0" smtClean="0"/>
          </a:p>
          <a:p>
            <a:r>
              <a:rPr lang="en-IN" sz="2800" b="1" dirty="0"/>
              <a:t>General </a:t>
            </a:r>
            <a:r>
              <a:rPr lang="en-IN" sz="2800" b="1" dirty="0" smtClean="0"/>
              <a:t>Audience</a:t>
            </a:r>
            <a:endParaRPr lang="en-IN" sz="2800" dirty="0"/>
          </a:p>
          <a:p>
            <a:r>
              <a:rPr lang="en-IN" sz="2800" b="1" dirty="0"/>
              <a:t>Collaborative and Interactive </a:t>
            </a:r>
            <a:r>
              <a:rPr lang="en-IN" sz="2800" b="1" dirty="0" smtClean="0"/>
              <a:t>Platforms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9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ITS VALUE </a:t>
            </a:r>
            <a:r>
              <a:rPr lang="en-US" dirty="0" smtClean="0"/>
              <a:t>PROPOSITION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Creative Inspiration and </a:t>
            </a:r>
            <a:r>
              <a:rPr lang="en-IN" sz="2800" b="1" dirty="0" smtClean="0"/>
              <a:t>Exploration</a:t>
            </a:r>
            <a:endParaRPr lang="en-IN" sz="2800" dirty="0"/>
          </a:p>
          <a:p>
            <a:r>
              <a:rPr lang="en-IN" sz="2800" b="1" dirty="0"/>
              <a:t>Streamlined Composition </a:t>
            </a:r>
            <a:r>
              <a:rPr lang="en-IN" sz="2800" b="1" dirty="0" smtClean="0"/>
              <a:t>Process</a:t>
            </a:r>
            <a:endParaRPr lang="en-IN" sz="2800" dirty="0"/>
          </a:p>
          <a:p>
            <a:r>
              <a:rPr lang="en-IN" sz="2800" b="1" dirty="0"/>
              <a:t>Customization and </a:t>
            </a:r>
            <a:r>
              <a:rPr lang="en-IN" sz="2800" b="1" dirty="0" smtClean="0"/>
              <a:t>Adaptation</a:t>
            </a:r>
          </a:p>
          <a:p>
            <a:r>
              <a:rPr lang="en-IN" sz="2800" b="1" dirty="0">
                <a:solidFill>
                  <a:srgbClr val="0D0D0D"/>
                </a:solidFill>
                <a:latin typeface="Söhne"/>
              </a:rPr>
              <a:t>Quality and </a:t>
            </a:r>
            <a:r>
              <a:rPr lang="en-IN" sz="2800" b="1" dirty="0" smtClean="0">
                <a:solidFill>
                  <a:srgbClr val="0D0D0D"/>
                </a:solidFill>
                <a:latin typeface="Söhne"/>
              </a:rPr>
              <a:t>Consistency</a:t>
            </a:r>
          </a:p>
          <a:p>
            <a:r>
              <a:rPr lang="en-US" sz="2800" b="1" dirty="0">
                <a:solidFill>
                  <a:srgbClr val="0D0D0D"/>
                </a:solidFill>
                <a:latin typeface="Söhne"/>
              </a:rPr>
              <a:t>Innovation and Exploration of AI in </a:t>
            </a:r>
            <a:r>
              <a:rPr lang="en-US" sz="2800" b="1" dirty="0" smtClean="0">
                <a:solidFill>
                  <a:srgbClr val="0D0D0D"/>
                </a:solidFill>
                <a:latin typeface="Söhne"/>
              </a:rPr>
              <a:t>Music</a:t>
            </a:r>
          </a:p>
          <a:p>
            <a:r>
              <a:rPr lang="en-IN" sz="2800" b="1" dirty="0"/>
              <a:t>Enhanced Interactive </a:t>
            </a:r>
            <a:r>
              <a:rPr lang="en-IN" sz="2800" b="1" dirty="0" smtClean="0"/>
              <a:t>Experiences</a:t>
            </a:r>
            <a:endParaRPr lang="en-IN" sz="2800" dirty="0"/>
          </a:p>
          <a:p>
            <a:r>
              <a:rPr lang="en-IN" sz="2800" b="1" dirty="0"/>
              <a:t>Scalability and Accessibility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5458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</a:t>
            </a:r>
            <a:r>
              <a:rPr lang="en-US" dirty="0" smtClean="0"/>
              <a:t>THE </a:t>
            </a:r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4635896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It stands </a:t>
            </a:r>
            <a:r>
              <a:rPr lang="en-US" sz="3300" dirty="0"/>
              <a:t>out for its innovative technology, its ability to inspire creativity, and its potential to revolutionize the way music is created and experienced.</a:t>
            </a:r>
            <a:endParaRPr lang="en-IN" sz="3300" b="1" dirty="0" smtClean="0"/>
          </a:p>
          <a:p>
            <a:endParaRPr lang="en-IN" sz="1400" b="1" dirty="0"/>
          </a:p>
          <a:p>
            <a:endParaRPr lang="en-IN" sz="1400" b="1" dirty="0" smtClean="0"/>
          </a:p>
          <a:p>
            <a:r>
              <a:rPr lang="en-IN" sz="2600" b="1" dirty="0"/>
              <a:t>Advanced Deep Learning </a:t>
            </a:r>
            <a:r>
              <a:rPr lang="en-IN" sz="2600" b="1" dirty="0" smtClean="0"/>
              <a:t>Technique</a:t>
            </a:r>
            <a:endParaRPr lang="en-IN" sz="2600" b="1" dirty="0"/>
          </a:p>
          <a:p>
            <a:r>
              <a:rPr lang="en-IN" sz="2600" b="1" dirty="0" smtClean="0"/>
              <a:t>Creative </a:t>
            </a:r>
            <a:r>
              <a:rPr lang="en-IN" sz="2600" b="1" dirty="0"/>
              <a:t>Exploration and </a:t>
            </a:r>
            <a:r>
              <a:rPr lang="en-IN" sz="2600" b="1" dirty="0" smtClean="0"/>
              <a:t>Inspiration</a:t>
            </a:r>
            <a:endParaRPr lang="en-IN" sz="2600" dirty="0" smtClean="0"/>
          </a:p>
          <a:p>
            <a:r>
              <a:rPr lang="en-IN" sz="2600" b="1" dirty="0"/>
              <a:t>Customization and </a:t>
            </a:r>
            <a:r>
              <a:rPr lang="en-IN" sz="2600" b="1" dirty="0" smtClean="0"/>
              <a:t>Adaptability</a:t>
            </a:r>
          </a:p>
          <a:p>
            <a:r>
              <a:rPr lang="en-IN" sz="2600" b="1" dirty="0"/>
              <a:t>Innovation and </a:t>
            </a:r>
            <a:r>
              <a:rPr lang="en-IN" sz="2600" b="1" dirty="0" smtClean="0"/>
              <a:t>Advancement</a:t>
            </a:r>
          </a:p>
          <a:p>
            <a:r>
              <a:rPr lang="en-IN" sz="2600" b="1" dirty="0"/>
              <a:t>User-Friendly </a:t>
            </a:r>
            <a:r>
              <a:rPr lang="en-IN" sz="2600" b="1" dirty="0" smtClean="0"/>
              <a:t>Interface</a:t>
            </a:r>
          </a:p>
          <a:p>
            <a:r>
              <a:rPr lang="en-IN" sz="2600" b="1" dirty="0"/>
              <a:t>Potential Applications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717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270933"/>
            <a:ext cx="8596668" cy="1320800"/>
          </a:xfrm>
        </p:spPr>
        <p:txBody>
          <a:bodyPr/>
          <a:lstStyle/>
          <a:p>
            <a:r>
              <a:rPr lang="en-IN" dirty="0" smtClean="0"/>
              <a:t>MODELLING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134533"/>
            <a:ext cx="9787467" cy="5046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3600" dirty="0" smtClean="0"/>
              <a:t>The modelling </a:t>
            </a:r>
            <a:r>
              <a:rPr lang="en-US" sz="3600" dirty="0" err="1" smtClean="0"/>
              <a:t>procrss</a:t>
            </a:r>
            <a:r>
              <a:rPr lang="en-US" sz="3600" dirty="0" smtClean="0"/>
              <a:t> uses the step by step process</a:t>
            </a:r>
          </a:p>
          <a:p>
            <a:pPr lvl="1"/>
            <a:endParaRPr lang="en-IN" sz="2600" b="1" dirty="0" smtClean="0"/>
          </a:p>
          <a:p>
            <a:pPr lvl="1"/>
            <a:r>
              <a:rPr lang="en-IN" sz="2600" b="1" dirty="0" smtClean="0"/>
              <a:t>Data </a:t>
            </a:r>
            <a:r>
              <a:rPr lang="en-IN" sz="2600" b="1" dirty="0" err="1"/>
              <a:t>Preprocessing</a:t>
            </a:r>
            <a:endParaRPr lang="en-IN" sz="2600" b="1" dirty="0"/>
          </a:p>
          <a:p>
            <a:pPr lvl="1"/>
            <a:r>
              <a:rPr lang="en-IN" sz="2600" b="1" dirty="0"/>
              <a:t>Model Architecture Design</a:t>
            </a:r>
          </a:p>
          <a:p>
            <a:pPr lvl="1"/>
            <a:r>
              <a:rPr lang="en-IN" sz="2600" b="1" dirty="0"/>
              <a:t>Input Representation</a:t>
            </a:r>
          </a:p>
          <a:p>
            <a:pPr lvl="1"/>
            <a:r>
              <a:rPr lang="en-IN" sz="2600" b="1" dirty="0"/>
              <a:t>Input Representation</a:t>
            </a:r>
          </a:p>
          <a:p>
            <a:pPr lvl="1"/>
            <a:r>
              <a:rPr lang="en-IN" sz="2600" b="1" dirty="0"/>
              <a:t>Evaluation and Validation</a:t>
            </a:r>
          </a:p>
          <a:p>
            <a:pPr lvl="1"/>
            <a:r>
              <a:rPr lang="en-IN" sz="2600" b="1" dirty="0" err="1"/>
              <a:t>Hyperparameter</a:t>
            </a:r>
            <a:r>
              <a:rPr lang="en-IN" sz="2600" b="1" dirty="0"/>
              <a:t> Tuning</a:t>
            </a:r>
          </a:p>
          <a:p>
            <a:pPr lvl="1"/>
            <a:r>
              <a:rPr lang="en-IN" sz="2600" b="1" dirty="0"/>
              <a:t>Deployment and Iteration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0965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344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Submitted  by Ashokkumar p</vt:lpstr>
      <vt:lpstr>"GENERATIVE MUSIC COMPOSITION WITH RNNS AND ATTENTION MECHANISMS"</vt:lpstr>
      <vt:lpstr>AGENDA</vt:lpstr>
      <vt:lpstr>The problem statement of “Generative Music Composition with RNNs and Attention Mechanisms" </vt:lpstr>
      <vt:lpstr>The project overview of “Generative music Composition with RNNs and Attention Mechanisms"</vt:lpstr>
      <vt:lpstr>WHO ARE THE END USERS?</vt:lpstr>
      <vt:lpstr>SOLUTION AND ITS VALUE PROPOSITION :</vt:lpstr>
      <vt:lpstr>THE WOW IN THE SOLUTION</vt:lpstr>
      <vt:lpstr>MODELLING 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2024-03-29T13:09:37Z</dcterms:created>
  <dcterms:modified xsi:type="dcterms:W3CDTF">2024-03-30T05:46:38Z</dcterms:modified>
</cp:coreProperties>
</file>