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Summary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Returned orders by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contribuion in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Year and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Sales,Profit &amp; Profi ratio by Sub_category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regional manager by sales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165db35-477b-404a-850a-994a24e3eb2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a6340b65e5f41d5" /><Relationship Type="http://schemas.openxmlformats.org/officeDocument/2006/relationships/slideLayout" Target="/ppt/slideLayouts/slideLayout8.xml" Id="R18f43565d3ca4d34" /><Relationship Type="http://schemas.openxmlformats.org/officeDocument/2006/relationships/hyperlink" Target="https://app.powerbi.com/groups/me/reports/5165db35-477b-404a-850a-994a24e3eb2d/?pbi_source=PowerPoint" TargetMode="External" Id="RelId0" /><Relationship Type="http://schemas.openxmlformats.org/officeDocument/2006/relationships/image" Target="/ppt/media/image4.png" Id="imgId465016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 Bi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26-04-2023 03:11:03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18-04-2023 07:14:52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ales Summary ,Market ,lineChart ,lineChart ,actionButton ,Returned orders by Market ,Region contribuion in Profit ,Total Sales by Category ,Total Sales by Year and Category ,Profit ratio ,Profit ,Total Sales ,Month ,Year ,actionButton ,Sales,Profit &amp; Profi ratio by Sub_category ,Top 5 regional manager by sal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6501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