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XuLGM4CjFkPN+fNJ8xTtsrhb5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example.com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example.com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slide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52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r>
              <a:rPr b="0" i="0" lang="en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5200" u="none" cap="none" strike="noStrik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:)</a:t>
            </a:r>
            <a:endParaRPr b="0" i="0" sz="52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Google Shape;20;p32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 are always welcome</a:t>
            </a:r>
            <a:endParaRPr b="0" i="0" sz="2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b="0" i="0" lang="en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36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header</a:t>
            </a:r>
            <a:endParaRPr b="0" i="0" sz="3600" u="none" cap="none" strike="noStrike">
              <a:solidFill>
                <a:srgbClr val="039BE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only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/>
        </p:nvSpPr>
        <p:spPr>
          <a:xfrm>
            <a:off x="46033" y="4875300"/>
            <a:ext cx="33864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1" lang="en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and text source: </a:t>
            </a:r>
            <a:r>
              <a:rPr b="0" i="1" lang="en" sz="600" u="sng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enter source name here</a:t>
            </a:r>
            <a:endParaRPr b="0" i="1" sz="600" u="none" cap="none" strike="noStrike">
              <a:solidFill>
                <a:srgbClr val="365F9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ource">
  <p:cSld name="TITLE_ONL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37"/>
          <p:cNvSpPr txBox="1"/>
          <p:nvPr/>
        </p:nvSpPr>
        <p:spPr>
          <a:xfrm>
            <a:off x="46033" y="4875300"/>
            <a:ext cx="33864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1" lang="en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and text source: </a:t>
            </a:r>
            <a:r>
              <a:rPr b="0" i="1" lang="en" sz="600" u="sng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enter source name here</a:t>
            </a:r>
            <a:endParaRPr b="0" i="1" sz="600" u="none" cap="none" strike="noStrike">
              <a:solidFill>
                <a:srgbClr val="365F9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Computer Vision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 detection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77" y="1356950"/>
            <a:ext cx="4072275" cy="311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4696600" y="1885125"/>
            <a:ext cx="3940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image we want to detect all the object in the image that belong to a specific classes and give their location. An image can contain more than one object with different classes.</a:t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points</a:t>
            </a:r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image classification we use a ConvNet with a Softmax attached to the end of it.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classification with localization we use a ConvNet with a softmax attached to the end of it and a four numbers bx, by, bh, and bw to tell you the location of the class in the image. The dataset should contain this four numbers with the class too.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rgbClr val="0B5394"/>
                </a:solidFill>
              </a:rPr>
              <a:t>Region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proposal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Region Proposal</a:t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11308" l="0" r="0" t="14428"/>
          <a:stretch/>
        </p:blipFill>
        <p:spPr>
          <a:xfrm>
            <a:off x="287625" y="1369075"/>
            <a:ext cx="8416349" cy="30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Region Proposals (R-CNN)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R-CNN is an algorithm that also makes an object detection.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downsides of YOLO is that it process a lot of areas where no objects are present.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R-CNN stands for regions with Conv Nets.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R-CNN tries to pick a few windows and run a Conv net (your confident classifier) on top of them.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Region Proposals (R-CNN)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253" y="1549347"/>
            <a:ext cx="3345450" cy="29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3981525" y="2506475"/>
            <a:ext cx="4680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algorithm R-CNN uses to pick windows is called a segmentation algorithm.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Region Proposals (R-CNN)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implementation of faster R-CNN are still slower than YOLO.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Ng thinks that the idea behind YOLO is better than R-CNN because you are able to do all the things in just one time instead of two times.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algorithms that uses one shot to get the output includes SSD and MultiBox.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R-FCN is similar to Faster R-CNN but more efficient.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Detection without proposals: YOLO/SSD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13517"/>
          <a:stretch/>
        </p:blipFill>
        <p:spPr>
          <a:xfrm>
            <a:off x="405650" y="1119175"/>
            <a:ext cx="8350450" cy="35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rgbClr val="0B5394"/>
                </a:solidFill>
              </a:rPr>
              <a:t>YOLO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YOLO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YOLO – You only look once, looks at the image just once but in a clever way</a:t>
            </a:r>
            <a:br>
              <a:rPr lang="en"/>
            </a:br>
            <a:r>
              <a:rPr i="1" lang="en" sz="1200"/>
              <a:t>“We reframe the object detection as a single regression problem, straight from image pixels to bounding box coordinates and class probabilities”</a:t>
            </a:r>
            <a:br>
              <a:rPr i="1" lang="en" sz="1200"/>
            </a:br>
            <a:endParaRPr i="1" sz="1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Algorithmic flow 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Actually Divides the image into a grid of say, 13*13 cells (S=13)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of these cells is responsible for predicting 5 bounding boxes (B=5)</a:t>
            </a:r>
            <a:r>
              <a:rPr lang="en"/>
              <a:t> </a:t>
            </a:r>
            <a:r>
              <a:rPr lang="en" sz="1400"/>
              <a:t>(A bounding box describes the rectangle that encloses an object)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YOLO for each bounding box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outputs a confidence score that tells us how good is the shape of the box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the cell also predicts a class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confidence score of bounding box and class prediction are combined into final score -&gt; probability that this bounding box contains a specific object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we have learnt in this week’s videos?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region proposal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Yolo and SSD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YOLO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525" y="796300"/>
            <a:ext cx="4646900" cy="40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YOLO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13*13 = 169 grid cells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cell predicts 5 bounding boxes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169*5 = 845 bounding boxes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boxes have low confidence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of 30% or more -&gt;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image: 416*416 pixels resized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13*13*125 tensor describing the bounding boxes for grid cells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YoLO v2 vs v1 – faster version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rgbClr val="0B5394"/>
                </a:solidFill>
              </a:rPr>
              <a:t>Single-shot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detection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Single-shot detection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SSD, we only need to take one single shot to detect multiple objects within the image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Regional proposal network (RPN) based approaches such as R-CNN, Fast R-CNN series need two shots, one for generating region proposals, one for detecting the object of each proposal.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SSD is much faster compared with two-shot RPN-based approaches.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loss function consists of two terms: Lconf (confidence loss) and Lloc (localization loss)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Single-shot detection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feature layer of size m×n (number of locations) with p channels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location, we got k bounding boxes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bounding box, we will compute c class scores and 4 offsets relative to the original default bounding box shape.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we got (c+4) kmn outputs.</a:t>
            </a:r>
            <a:endParaRPr/>
          </a:p>
        </p:txBody>
      </p:sp>
      <p:pic>
        <p:nvPicPr>
          <p:cNvPr descr="https://cdn-images-1.medium.com/max/1000/1*St98vVQEqLndeV_-SeUc9Q.png"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575" y="2939325"/>
            <a:ext cx="5014850" cy="18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SSD and YOLO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75" y="1007400"/>
            <a:ext cx="7027851" cy="38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rgbClr val="0B5394"/>
                </a:solidFill>
              </a:rPr>
              <a:t>Intersection over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union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Intersection over union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Intersection Over Union is a function used to evaluate the object detection algorithm.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computes size of intersection and divide it by the union. More generally, IoU is a measure of the overlap between two bounding boxes.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example: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red is the labeled output and the purple is the predicted output.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compute Intersection Over Union we first compute the union area of the two rectangles which is "the first rectangle + second rectangle" Then compute the intersection area between these two rectangles.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Finally IOU = intersection area / Union area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IOU &gt;=0.5 then its good. The best answer will be 1.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higher the IOU the better is the accuracy.</a:t>
            </a:r>
            <a:endParaRPr sz="1200"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0247" y="1897975"/>
            <a:ext cx="1592250" cy="1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Session Agenda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localization, detection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region proposal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Yolo and SSD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Intersection over union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rgbClr val="0B5394"/>
                </a:solidFill>
              </a:rPr>
              <a:t>Object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detection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1143000" y="2298750"/>
            <a:ext cx="6858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are localization and detection?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 classification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00" y="1259500"/>
            <a:ext cx="28194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3837075" y="2113725"/>
            <a:ext cx="48003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Classify an image to a specific class. The whole image represents one class. We don't want to know exactly where are the object. Usually only one object is presented.</a:t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Classification with localization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51" y="1288924"/>
            <a:ext cx="28194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3837075" y="2037525"/>
            <a:ext cx="48003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image we want to learn the class of the image and where are the class location in the image. We need to detect a class and a rectangle of where that object is. Usually only one object is presented.</a:t>
            </a:r>
            <a:endParaRPr b="0" i="0" sz="18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Classification + localization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5200862" y="2969698"/>
            <a:ext cx="1379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Multitask Loss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8"/>
          <p:cNvGrpSpPr/>
          <p:nvPr/>
        </p:nvGrpSpPr>
        <p:grpSpPr>
          <a:xfrm>
            <a:off x="825175" y="1204575"/>
            <a:ext cx="7434476" cy="3530275"/>
            <a:chOff x="825175" y="1204575"/>
            <a:chExt cx="7434476" cy="3530275"/>
          </a:xfrm>
        </p:grpSpPr>
        <p:pic>
          <p:nvPicPr>
            <p:cNvPr id="108" name="Google Shape;108;p8"/>
            <p:cNvPicPr preferRelativeResize="0"/>
            <p:nvPr/>
          </p:nvPicPr>
          <p:blipFill rotWithShape="1">
            <a:blip r:embed="rId3">
              <a:alphaModFix/>
            </a:blip>
            <a:srcRect b="0" l="0" r="0" t="5195"/>
            <a:stretch/>
          </p:blipFill>
          <p:spPr>
            <a:xfrm>
              <a:off x="825175" y="1204575"/>
              <a:ext cx="7434476" cy="353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8"/>
            <p:cNvSpPr/>
            <p:nvPr/>
          </p:nvSpPr>
          <p:spPr>
            <a:xfrm>
              <a:off x="884775" y="1210725"/>
              <a:ext cx="4030200" cy="3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 detection as regression</a:t>
            </a:r>
            <a:endParaRPr/>
          </a:p>
        </p:txBody>
      </p:sp>
      <p:grpSp>
        <p:nvGrpSpPr>
          <p:cNvPr id="115" name="Google Shape;115;p9"/>
          <p:cNvGrpSpPr/>
          <p:nvPr/>
        </p:nvGrpSpPr>
        <p:grpSpPr>
          <a:xfrm>
            <a:off x="956825" y="1172500"/>
            <a:ext cx="7202425" cy="3629725"/>
            <a:chOff x="956825" y="1172500"/>
            <a:chExt cx="7202425" cy="3629725"/>
          </a:xfrm>
        </p:grpSpPr>
        <p:pic>
          <p:nvPicPr>
            <p:cNvPr id="116" name="Google Shape;11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6825" y="1172500"/>
              <a:ext cx="7202425" cy="362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9"/>
            <p:cNvSpPr/>
            <p:nvPr/>
          </p:nvSpPr>
          <p:spPr>
            <a:xfrm>
              <a:off x="1202600" y="1363125"/>
              <a:ext cx="4322700" cy="3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