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60" r:id="rId6"/>
    <p:sldMasterId id="2147483672" r:id="rId7"/>
    <p:sldMasterId id="2147483684" r:id="rId8"/>
    <p:sldMasterId id="2147483696" r:id="rId9"/>
    <p:sldMasterId id="2147483708" r:id="rId10"/>
    <p:sldMasterId id="2147483720" r:id="rId11"/>
    <p:sldMasterId id="2147483732" r:id="rId12"/>
    <p:sldMasterId id="2147483744" r:id="rId13"/>
    <p:sldMasterId id="2147483756" r:id="rId14"/>
    <p:sldMasterId id="2147483768" r:id="rId15"/>
    <p:sldMasterId id="2147483780" r:id="rId16"/>
    <p:sldMasterId id="2147483792" r:id="rId17"/>
    <p:sldMasterId id="2147483804"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7" roundtripDataSignature="AMtx7mgOda0YGgFthMdqRqGH1JkUVH5j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A57EC6A-1E96-418B-A988-0E7C4744DA4D}">
  <a:tblStyle styleId="{EA57EC6A-1E96-418B-A988-0E7C4744DA4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schemeClr val="lt1"/>
      </a:tcTxStyle>
      <a:tcStyle>
        <a:fill>
          <a:solidFill>
            <a:schemeClr val="accent1"/>
          </a:solidFill>
        </a:fill>
      </a:tcStyle>
    </a:lastCol>
    <a:firstCol>
      <a:tcTxStyle b="on" i="off">
        <a:schemeClr val="lt1"/>
      </a:tcTxStyle>
      <a:tcStyle>
        <a:fill>
          <a:solidFill>
            <a:schemeClr val="accent1"/>
          </a:solidFill>
        </a:fill>
      </a:tcStyle>
    </a:firstCol>
    <a:lastRow>
      <a:tcTxStyle b="on" i="off">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20" Type="http://schemas.openxmlformats.org/officeDocument/2006/relationships/slide" Target="slides/slide1.xml"/><Relationship Id="rId42" Type="http://schemas.openxmlformats.org/officeDocument/2006/relationships/slide" Target="slides/slide23.xml"/><Relationship Id="rId41" Type="http://schemas.openxmlformats.org/officeDocument/2006/relationships/slide" Target="slides/slide22.xml"/><Relationship Id="rId22" Type="http://schemas.openxmlformats.org/officeDocument/2006/relationships/slide" Target="slides/slide3.xml"/><Relationship Id="rId44" Type="http://schemas.openxmlformats.org/officeDocument/2006/relationships/slide" Target="slides/slide25.xml"/><Relationship Id="rId21" Type="http://schemas.openxmlformats.org/officeDocument/2006/relationships/slide" Target="slides/slide2.xml"/><Relationship Id="rId43" Type="http://schemas.openxmlformats.org/officeDocument/2006/relationships/slide" Target="slides/slide24.xml"/><Relationship Id="rId24" Type="http://schemas.openxmlformats.org/officeDocument/2006/relationships/slide" Target="slides/slide5.xml"/><Relationship Id="rId46" Type="http://schemas.openxmlformats.org/officeDocument/2006/relationships/slide" Target="slides/slide27.xml"/><Relationship Id="rId23" Type="http://schemas.openxmlformats.org/officeDocument/2006/relationships/slide" Target="slides/slide4.xml"/><Relationship Id="rId45" Type="http://schemas.openxmlformats.org/officeDocument/2006/relationships/slide" Target="slides/slide26.xml"/><Relationship Id="rId1" Type="http://schemas.openxmlformats.org/officeDocument/2006/relationships/theme" Target="theme/theme1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7.xml"/><Relationship Id="rId25" Type="http://schemas.openxmlformats.org/officeDocument/2006/relationships/slide" Target="slides/slide6.xml"/><Relationship Id="rId47" Type="http://customschemas.google.com/relationships/presentationmetadata" Target="metadata"/><Relationship Id="rId28" Type="http://schemas.openxmlformats.org/officeDocument/2006/relationships/slide" Target="slides/slide9.xml"/><Relationship Id="rId27"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2.xml"/><Relationship Id="rId30" Type="http://schemas.openxmlformats.org/officeDocument/2006/relationships/slide" Target="slides/slide11.xml"/><Relationship Id="rId11" Type="http://schemas.openxmlformats.org/officeDocument/2006/relationships/slideMaster" Target="slideMasters/slideMaster7.xml"/><Relationship Id="rId33" Type="http://schemas.openxmlformats.org/officeDocument/2006/relationships/slide" Target="slides/slide14.xml"/><Relationship Id="rId10" Type="http://schemas.openxmlformats.org/officeDocument/2006/relationships/slideMaster" Target="slideMasters/slideMaster6.xml"/><Relationship Id="rId32" Type="http://schemas.openxmlformats.org/officeDocument/2006/relationships/slide" Target="slides/slide13.xml"/><Relationship Id="rId13" Type="http://schemas.openxmlformats.org/officeDocument/2006/relationships/slideMaster" Target="slideMasters/slideMaster9.xml"/><Relationship Id="rId35" Type="http://schemas.openxmlformats.org/officeDocument/2006/relationships/slide" Target="slides/slide16.xml"/><Relationship Id="rId12" Type="http://schemas.openxmlformats.org/officeDocument/2006/relationships/slideMaster" Target="slideMasters/slideMaster8.xml"/><Relationship Id="rId34" Type="http://schemas.openxmlformats.org/officeDocument/2006/relationships/slide" Target="slides/slide15.xml"/><Relationship Id="rId15" Type="http://schemas.openxmlformats.org/officeDocument/2006/relationships/slideMaster" Target="slideMasters/slideMaster11.xml"/><Relationship Id="rId37" Type="http://schemas.openxmlformats.org/officeDocument/2006/relationships/slide" Target="slides/slide18.xml"/><Relationship Id="rId14" Type="http://schemas.openxmlformats.org/officeDocument/2006/relationships/slideMaster" Target="slideMasters/slideMaster10.xml"/><Relationship Id="rId36" Type="http://schemas.openxmlformats.org/officeDocument/2006/relationships/slide" Target="slides/slide17.xml"/><Relationship Id="rId17" Type="http://schemas.openxmlformats.org/officeDocument/2006/relationships/slideMaster" Target="slideMasters/slideMaster13.xml"/><Relationship Id="rId39" Type="http://schemas.openxmlformats.org/officeDocument/2006/relationships/slide" Target="slides/slide20.xml"/><Relationship Id="rId16" Type="http://schemas.openxmlformats.org/officeDocument/2006/relationships/slideMaster" Target="slideMasters/slideMaster12.xml"/><Relationship Id="rId38" Type="http://schemas.openxmlformats.org/officeDocument/2006/relationships/slide" Target="slides/slide19.xml"/><Relationship Id="rId19" Type="http://schemas.openxmlformats.org/officeDocument/2006/relationships/notesMaster" Target="notesMasters/notesMaster1.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3" name="Shape 1073"/>
        <p:cNvGrpSpPr/>
        <p:nvPr/>
      </p:nvGrpSpPr>
      <p:grpSpPr>
        <a:xfrm>
          <a:off x="0" y="0"/>
          <a:ext cx="0" cy="0"/>
          <a:chOff x="0" y="0"/>
          <a:chExt cx="0" cy="0"/>
        </a:xfrm>
      </p:grpSpPr>
      <p:sp>
        <p:nvSpPr>
          <p:cNvPr id="1074" name="Google Shape;1074;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5" name="Google Shape;107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3" name="Shape 1133"/>
        <p:cNvGrpSpPr/>
        <p:nvPr/>
      </p:nvGrpSpPr>
      <p:grpSpPr>
        <a:xfrm>
          <a:off x="0" y="0"/>
          <a:ext cx="0" cy="0"/>
          <a:chOff x="0" y="0"/>
          <a:chExt cx="0" cy="0"/>
        </a:xfrm>
      </p:grpSpPr>
      <p:sp>
        <p:nvSpPr>
          <p:cNvPr id="1134" name="Google Shape;1134;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5" name="Google Shape;1135;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9" name="Shape 1139"/>
        <p:cNvGrpSpPr/>
        <p:nvPr/>
      </p:nvGrpSpPr>
      <p:grpSpPr>
        <a:xfrm>
          <a:off x="0" y="0"/>
          <a:ext cx="0" cy="0"/>
          <a:chOff x="0" y="0"/>
          <a:chExt cx="0" cy="0"/>
        </a:xfrm>
      </p:grpSpPr>
      <p:sp>
        <p:nvSpPr>
          <p:cNvPr id="1140" name="Google Shape;1140;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1" name="Google Shape;1141;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6" name="Google Shape;1146;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2" name="Google Shape;1152;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5" name="Shape 1155"/>
        <p:cNvGrpSpPr/>
        <p:nvPr/>
      </p:nvGrpSpPr>
      <p:grpSpPr>
        <a:xfrm>
          <a:off x="0" y="0"/>
          <a:ext cx="0" cy="0"/>
          <a:chOff x="0" y="0"/>
          <a:chExt cx="0" cy="0"/>
        </a:xfrm>
      </p:grpSpPr>
      <p:sp>
        <p:nvSpPr>
          <p:cNvPr id="1156" name="Google Shape;1156;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7" name="Google Shape;1157;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62" name="Google Shape;116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0" name="Shape 1170"/>
        <p:cNvGrpSpPr/>
        <p:nvPr/>
      </p:nvGrpSpPr>
      <p:grpSpPr>
        <a:xfrm>
          <a:off x="0" y="0"/>
          <a:ext cx="0" cy="0"/>
          <a:chOff x="0" y="0"/>
          <a:chExt cx="0" cy="0"/>
        </a:xfrm>
      </p:grpSpPr>
      <p:sp>
        <p:nvSpPr>
          <p:cNvPr id="1171" name="Google Shape;117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2" name="Google Shape;117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Google Shape;1180;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1" name="Google Shape;1181;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Google Shape;118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87" name="Google Shape;118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Google Shape;1192;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3" name="Google Shape;1193;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0" name="Google Shape;1080;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6" name="Shape 1196"/>
        <p:cNvGrpSpPr/>
        <p:nvPr/>
      </p:nvGrpSpPr>
      <p:grpSpPr>
        <a:xfrm>
          <a:off x="0" y="0"/>
          <a:ext cx="0" cy="0"/>
          <a:chOff x="0" y="0"/>
          <a:chExt cx="0" cy="0"/>
        </a:xfrm>
      </p:grpSpPr>
      <p:sp>
        <p:nvSpPr>
          <p:cNvPr id="1197" name="Google Shape;119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8" name="Google Shape;119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2" name="Shape 1202"/>
        <p:cNvGrpSpPr/>
        <p:nvPr/>
      </p:nvGrpSpPr>
      <p:grpSpPr>
        <a:xfrm>
          <a:off x="0" y="0"/>
          <a:ext cx="0" cy="0"/>
          <a:chOff x="0" y="0"/>
          <a:chExt cx="0" cy="0"/>
        </a:xfrm>
      </p:grpSpPr>
      <p:sp>
        <p:nvSpPr>
          <p:cNvPr id="1203" name="Google Shape;120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4" name="Google Shape;1204;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0" name="Google Shape;1210;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3" name="Shape 1213"/>
        <p:cNvGrpSpPr/>
        <p:nvPr/>
      </p:nvGrpSpPr>
      <p:grpSpPr>
        <a:xfrm>
          <a:off x="0" y="0"/>
          <a:ext cx="0" cy="0"/>
          <a:chOff x="0" y="0"/>
          <a:chExt cx="0" cy="0"/>
        </a:xfrm>
      </p:grpSpPr>
      <p:sp>
        <p:nvSpPr>
          <p:cNvPr id="1214" name="Google Shape;121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5" name="Google Shape;1215;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9" name="Shape 1219"/>
        <p:cNvGrpSpPr/>
        <p:nvPr/>
      </p:nvGrpSpPr>
      <p:grpSpPr>
        <a:xfrm>
          <a:off x="0" y="0"/>
          <a:ext cx="0" cy="0"/>
          <a:chOff x="0" y="0"/>
          <a:chExt cx="0" cy="0"/>
        </a:xfrm>
      </p:grpSpPr>
      <p:sp>
        <p:nvSpPr>
          <p:cNvPr id="1220" name="Google Shape;1220;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1" name="Google Shape;1221;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5" name="Shape 1225"/>
        <p:cNvGrpSpPr/>
        <p:nvPr/>
      </p:nvGrpSpPr>
      <p:grpSpPr>
        <a:xfrm>
          <a:off x="0" y="0"/>
          <a:ext cx="0" cy="0"/>
          <a:chOff x="0" y="0"/>
          <a:chExt cx="0" cy="0"/>
        </a:xfrm>
      </p:grpSpPr>
      <p:sp>
        <p:nvSpPr>
          <p:cNvPr id="1226" name="Google Shape;1226;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7" name="Google Shape;1227;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1" name="Shape 1231"/>
        <p:cNvGrpSpPr/>
        <p:nvPr/>
      </p:nvGrpSpPr>
      <p:grpSpPr>
        <a:xfrm>
          <a:off x="0" y="0"/>
          <a:ext cx="0" cy="0"/>
          <a:chOff x="0" y="0"/>
          <a:chExt cx="0" cy="0"/>
        </a:xfrm>
      </p:grpSpPr>
      <p:sp>
        <p:nvSpPr>
          <p:cNvPr id="1232" name="Google Shape;1232;g5e1d2342a8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3" name="Google Shape;1233;g5e1d2342a8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6" name="Shape 1236"/>
        <p:cNvGrpSpPr/>
        <p:nvPr/>
      </p:nvGrpSpPr>
      <p:grpSpPr>
        <a:xfrm>
          <a:off x="0" y="0"/>
          <a:ext cx="0" cy="0"/>
          <a:chOff x="0" y="0"/>
          <a:chExt cx="0" cy="0"/>
        </a:xfrm>
      </p:grpSpPr>
      <p:sp>
        <p:nvSpPr>
          <p:cNvPr id="1237" name="Google Shape;1237;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38" name="Google Shape;1238;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4" name="Shape 1084"/>
        <p:cNvGrpSpPr/>
        <p:nvPr/>
      </p:nvGrpSpPr>
      <p:grpSpPr>
        <a:xfrm>
          <a:off x="0" y="0"/>
          <a:ext cx="0" cy="0"/>
          <a:chOff x="0" y="0"/>
          <a:chExt cx="0" cy="0"/>
        </a:xfrm>
      </p:grpSpPr>
      <p:sp>
        <p:nvSpPr>
          <p:cNvPr id="1085" name="Google Shape;108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6" name="Google Shape;1086;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Google Shape;1091;p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2" name="Google Shape;1092;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00" name="Google Shape;110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06" name="Google Shape;11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9" name="Shape 1109"/>
        <p:cNvGrpSpPr/>
        <p:nvPr/>
      </p:nvGrpSpPr>
      <p:grpSpPr>
        <a:xfrm>
          <a:off x="0" y="0"/>
          <a:ext cx="0" cy="0"/>
          <a:chOff x="0" y="0"/>
          <a:chExt cx="0" cy="0"/>
        </a:xfrm>
      </p:grpSpPr>
      <p:sp>
        <p:nvSpPr>
          <p:cNvPr id="1110" name="Google Shape;111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11" name="Google Shape;111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Google Shape;111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18" name="Google Shape;11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2" name="Shape 1122"/>
        <p:cNvGrpSpPr/>
        <p:nvPr/>
      </p:nvGrpSpPr>
      <p:grpSpPr>
        <a:xfrm>
          <a:off x="0" y="0"/>
          <a:ext cx="0" cy="0"/>
          <a:chOff x="0" y="0"/>
          <a:chExt cx="0" cy="0"/>
        </a:xfrm>
      </p:grpSpPr>
      <p:sp>
        <p:nvSpPr>
          <p:cNvPr id="1123" name="Google Shape;112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24" name="Google Shape;112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2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00" name="Shape 700"/>
        <p:cNvGrpSpPr/>
        <p:nvPr/>
      </p:nvGrpSpPr>
      <p:grpSpPr>
        <a:xfrm>
          <a:off x="0" y="0"/>
          <a:ext cx="0" cy="0"/>
          <a:chOff x="0" y="0"/>
          <a:chExt cx="0" cy="0"/>
        </a:xfrm>
      </p:grpSpPr>
      <p:sp>
        <p:nvSpPr>
          <p:cNvPr id="701" name="Google Shape;701;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2" name="Google Shape;702;p10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3" name="Google Shape;703;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4" name="Google Shape;704;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5" name="Google Shape;705;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06" name="Shape 706"/>
        <p:cNvGrpSpPr/>
        <p:nvPr/>
      </p:nvGrpSpPr>
      <p:grpSpPr>
        <a:xfrm>
          <a:off x="0" y="0"/>
          <a:ext cx="0" cy="0"/>
          <a:chOff x="0" y="0"/>
          <a:chExt cx="0" cy="0"/>
        </a:xfrm>
      </p:grpSpPr>
      <p:sp>
        <p:nvSpPr>
          <p:cNvPr id="707" name="Google Shape;707;p1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8" name="Google Shape;708;p1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09" name="Google Shape;709;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0" name="Google Shape;710;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1" name="Google Shape;711;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2" name="Shape 712"/>
        <p:cNvGrpSpPr/>
        <p:nvPr/>
      </p:nvGrpSpPr>
      <p:grpSpPr>
        <a:xfrm>
          <a:off x="0" y="0"/>
          <a:ext cx="0" cy="0"/>
          <a:chOff x="0" y="0"/>
          <a:chExt cx="0" cy="0"/>
        </a:xfrm>
      </p:grpSpPr>
      <p:sp>
        <p:nvSpPr>
          <p:cNvPr id="713" name="Google Shape;713;p1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4" name="Google Shape;714;p1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15" name="Google Shape;715;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6" name="Google Shape;716;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7" name="Google Shape;717;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8" name="Shape 718"/>
        <p:cNvGrpSpPr/>
        <p:nvPr/>
      </p:nvGrpSpPr>
      <p:grpSpPr>
        <a:xfrm>
          <a:off x="0" y="0"/>
          <a:ext cx="0" cy="0"/>
          <a:chOff x="0" y="0"/>
          <a:chExt cx="0" cy="0"/>
        </a:xfrm>
      </p:grpSpPr>
      <p:sp>
        <p:nvSpPr>
          <p:cNvPr id="719" name="Google Shape;719;p1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0" name="Google Shape;720;p1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1" name="Google Shape;721;p1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2" name="Google Shape;722;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3" name="Google Shape;723;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4" name="Google Shape;724;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25" name="Shape 725"/>
        <p:cNvGrpSpPr/>
        <p:nvPr/>
      </p:nvGrpSpPr>
      <p:grpSpPr>
        <a:xfrm>
          <a:off x="0" y="0"/>
          <a:ext cx="0" cy="0"/>
          <a:chOff x="0" y="0"/>
          <a:chExt cx="0" cy="0"/>
        </a:xfrm>
      </p:grpSpPr>
      <p:sp>
        <p:nvSpPr>
          <p:cNvPr id="726" name="Google Shape;726;p1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7" name="Google Shape;727;p1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8" name="Google Shape;728;p1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9" name="Google Shape;729;p1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0" name="Google Shape;730;p1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1" name="Google Shape;731;p1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2" name="Google Shape;732;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3" name="Google Shape;733;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4" name="Shape 734"/>
        <p:cNvGrpSpPr/>
        <p:nvPr/>
      </p:nvGrpSpPr>
      <p:grpSpPr>
        <a:xfrm>
          <a:off x="0" y="0"/>
          <a:ext cx="0" cy="0"/>
          <a:chOff x="0" y="0"/>
          <a:chExt cx="0" cy="0"/>
        </a:xfrm>
      </p:grpSpPr>
      <p:sp>
        <p:nvSpPr>
          <p:cNvPr id="735" name="Google Shape;735;p1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6" name="Google Shape;736;p1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7" name="Google Shape;737;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8" name="Google Shape;738;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39" name="Shape 739"/>
        <p:cNvGrpSpPr/>
        <p:nvPr/>
      </p:nvGrpSpPr>
      <p:grpSpPr>
        <a:xfrm>
          <a:off x="0" y="0"/>
          <a:ext cx="0" cy="0"/>
          <a:chOff x="0" y="0"/>
          <a:chExt cx="0" cy="0"/>
        </a:xfrm>
      </p:grpSpPr>
      <p:sp>
        <p:nvSpPr>
          <p:cNvPr id="740" name="Google Shape;740;p1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1" name="Google Shape;741;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2" name="Google Shape;742;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3" name="Shape 743"/>
        <p:cNvGrpSpPr/>
        <p:nvPr/>
      </p:nvGrpSpPr>
      <p:grpSpPr>
        <a:xfrm>
          <a:off x="0" y="0"/>
          <a:ext cx="0" cy="0"/>
          <a:chOff x="0" y="0"/>
          <a:chExt cx="0" cy="0"/>
        </a:xfrm>
      </p:grpSpPr>
      <p:sp>
        <p:nvSpPr>
          <p:cNvPr id="744" name="Google Shape;744;p1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5" name="Google Shape;745;p1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6" name="Google Shape;746;p1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7" name="Google Shape;747;p1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8" name="Google Shape;748;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9" name="Google Shape;749;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0" name="Shape 750"/>
        <p:cNvGrpSpPr/>
        <p:nvPr/>
      </p:nvGrpSpPr>
      <p:grpSpPr>
        <a:xfrm>
          <a:off x="0" y="0"/>
          <a:ext cx="0" cy="0"/>
          <a:chOff x="0" y="0"/>
          <a:chExt cx="0" cy="0"/>
        </a:xfrm>
      </p:grpSpPr>
      <p:sp>
        <p:nvSpPr>
          <p:cNvPr id="751" name="Google Shape;751;p1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2" name="Google Shape;752;p14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3" name="Google Shape;753;p1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4" name="Google Shape;754;p1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5" name="Google Shape;755;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6" name="Google Shape;756;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7" name="Shape 757"/>
        <p:cNvGrpSpPr/>
        <p:nvPr/>
      </p:nvGrpSpPr>
      <p:grpSpPr>
        <a:xfrm>
          <a:off x="0" y="0"/>
          <a:ext cx="0" cy="0"/>
          <a:chOff x="0" y="0"/>
          <a:chExt cx="0" cy="0"/>
        </a:xfrm>
      </p:grpSpPr>
      <p:sp>
        <p:nvSpPr>
          <p:cNvPr id="758" name="Google Shape;758;p1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9" name="Google Shape;759;p1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0" name="Google Shape;760;p1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1" name="Google Shape;761;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2" name="Google Shape;762;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3" name="Shape 763"/>
        <p:cNvGrpSpPr/>
        <p:nvPr/>
      </p:nvGrpSpPr>
      <p:grpSpPr>
        <a:xfrm>
          <a:off x="0" y="0"/>
          <a:ext cx="0" cy="0"/>
          <a:chOff x="0" y="0"/>
          <a:chExt cx="0" cy="0"/>
        </a:xfrm>
      </p:grpSpPr>
      <p:sp>
        <p:nvSpPr>
          <p:cNvPr id="764" name="Google Shape;764;p1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5" name="Google Shape;765;p1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6" name="Google Shape;766;p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7" name="Google Shape;767;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8" name="Google Shape;768;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76" name="Shape 776"/>
        <p:cNvGrpSpPr/>
        <p:nvPr/>
      </p:nvGrpSpPr>
      <p:grpSpPr>
        <a:xfrm>
          <a:off x="0" y="0"/>
          <a:ext cx="0" cy="0"/>
          <a:chOff x="0" y="0"/>
          <a:chExt cx="0" cy="0"/>
        </a:xfrm>
      </p:grpSpPr>
      <p:sp>
        <p:nvSpPr>
          <p:cNvPr id="777" name="Google Shape;777;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8" name="Google Shape;778;p10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9" name="Google Shape;779;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0" name="Google Shape;780;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1" name="Google Shape;781;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2" name="Shape 782"/>
        <p:cNvGrpSpPr/>
        <p:nvPr/>
      </p:nvGrpSpPr>
      <p:grpSpPr>
        <a:xfrm>
          <a:off x="0" y="0"/>
          <a:ext cx="0" cy="0"/>
          <a:chOff x="0" y="0"/>
          <a:chExt cx="0" cy="0"/>
        </a:xfrm>
      </p:grpSpPr>
      <p:sp>
        <p:nvSpPr>
          <p:cNvPr id="783" name="Google Shape;783;p1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4" name="Google Shape;784;p1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85" name="Google Shape;785;p1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6" name="Google Shape;786;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7" name="Google Shape;787;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8" name="Shape 788"/>
        <p:cNvGrpSpPr/>
        <p:nvPr/>
      </p:nvGrpSpPr>
      <p:grpSpPr>
        <a:xfrm>
          <a:off x="0" y="0"/>
          <a:ext cx="0" cy="0"/>
          <a:chOff x="0" y="0"/>
          <a:chExt cx="0" cy="0"/>
        </a:xfrm>
      </p:grpSpPr>
      <p:sp>
        <p:nvSpPr>
          <p:cNvPr id="789" name="Google Shape;789;p1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0" name="Google Shape;790;p1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91" name="Google Shape;791;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2" name="Google Shape;792;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3" name="Google Shape;793;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4" name="Shape 794"/>
        <p:cNvGrpSpPr/>
        <p:nvPr/>
      </p:nvGrpSpPr>
      <p:grpSpPr>
        <a:xfrm>
          <a:off x="0" y="0"/>
          <a:ext cx="0" cy="0"/>
          <a:chOff x="0" y="0"/>
          <a:chExt cx="0" cy="0"/>
        </a:xfrm>
      </p:grpSpPr>
      <p:sp>
        <p:nvSpPr>
          <p:cNvPr id="795" name="Google Shape;795;p1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6" name="Google Shape;796;p1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7" name="Google Shape;797;p1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8" name="Google Shape;798;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9" name="Google Shape;799;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0" name="Google Shape;800;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01" name="Shape 801"/>
        <p:cNvGrpSpPr/>
        <p:nvPr/>
      </p:nvGrpSpPr>
      <p:grpSpPr>
        <a:xfrm>
          <a:off x="0" y="0"/>
          <a:ext cx="0" cy="0"/>
          <a:chOff x="0" y="0"/>
          <a:chExt cx="0" cy="0"/>
        </a:xfrm>
      </p:grpSpPr>
      <p:sp>
        <p:nvSpPr>
          <p:cNvPr id="802" name="Google Shape;802;p1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3" name="Google Shape;803;p1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4" name="Google Shape;804;p1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5" name="Google Shape;805;p1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6" name="Google Shape;806;p1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7" name="Google Shape;807;p1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8" name="Google Shape;808;p1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9" name="Google Shape;809;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0" name="Shape 810"/>
        <p:cNvGrpSpPr/>
        <p:nvPr/>
      </p:nvGrpSpPr>
      <p:grpSpPr>
        <a:xfrm>
          <a:off x="0" y="0"/>
          <a:ext cx="0" cy="0"/>
          <a:chOff x="0" y="0"/>
          <a:chExt cx="0" cy="0"/>
        </a:xfrm>
      </p:grpSpPr>
      <p:sp>
        <p:nvSpPr>
          <p:cNvPr id="811" name="Google Shape;811;p1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2" name="Google Shape;812;p1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3" name="Google Shape;813;p1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4" name="Google Shape;814;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5" name="Shape 815"/>
        <p:cNvGrpSpPr/>
        <p:nvPr/>
      </p:nvGrpSpPr>
      <p:grpSpPr>
        <a:xfrm>
          <a:off x="0" y="0"/>
          <a:ext cx="0" cy="0"/>
          <a:chOff x="0" y="0"/>
          <a:chExt cx="0" cy="0"/>
        </a:xfrm>
      </p:grpSpPr>
      <p:sp>
        <p:nvSpPr>
          <p:cNvPr id="816" name="Google Shape;816;p1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7" name="Google Shape;817;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8" name="Google Shape;818;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19" name="Shape 819"/>
        <p:cNvGrpSpPr/>
        <p:nvPr/>
      </p:nvGrpSpPr>
      <p:grpSpPr>
        <a:xfrm>
          <a:off x="0" y="0"/>
          <a:ext cx="0" cy="0"/>
          <a:chOff x="0" y="0"/>
          <a:chExt cx="0" cy="0"/>
        </a:xfrm>
      </p:grpSpPr>
      <p:sp>
        <p:nvSpPr>
          <p:cNvPr id="820" name="Google Shape;820;p1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1" name="Google Shape;821;p1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2" name="Google Shape;822;p1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3" name="Google Shape;823;p1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4" name="Google Shape;824;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5" name="Google Shape;825;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6" name="Shape 826"/>
        <p:cNvGrpSpPr/>
        <p:nvPr/>
      </p:nvGrpSpPr>
      <p:grpSpPr>
        <a:xfrm>
          <a:off x="0" y="0"/>
          <a:ext cx="0" cy="0"/>
          <a:chOff x="0" y="0"/>
          <a:chExt cx="0" cy="0"/>
        </a:xfrm>
      </p:grpSpPr>
      <p:sp>
        <p:nvSpPr>
          <p:cNvPr id="827" name="Google Shape;827;p1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8" name="Google Shape;828;p13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29" name="Google Shape;829;p1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0" name="Google Shape;830;p1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1" name="Google Shape;831;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2" name="Google Shape;832;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2" name="Shape 92"/>
        <p:cNvGrpSpPr/>
        <p:nvPr/>
      </p:nvGrpSpPr>
      <p:grpSpPr>
        <a:xfrm>
          <a:off x="0" y="0"/>
          <a:ext cx="0" cy="0"/>
          <a:chOff x="0" y="0"/>
          <a:chExt cx="0" cy="0"/>
        </a:xfrm>
      </p:grpSpPr>
      <p:sp>
        <p:nvSpPr>
          <p:cNvPr id="93" name="Google Shape;93;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3" name="Shape 833"/>
        <p:cNvGrpSpPr/>
        <p:nvPr/>
      </p:nvGrpSpPr>
      <p:grpSpPr>
        <a:xfrm>
          <a:off x="0" y="0"/>
          <a:ext cx="0" cy="0"/>
          <a:chOff x="0" y="0"/>
          <a:chExt cx="0" cy="0"/>
        </a:xfrm>
      </p:grpSpPr>
      <p:sp>
        <p:nvSpPr>
          <p:cNvPr id="834" name="Google Shape;834;p1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5" name="Google Shape;835;p1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6" name="Google Shape;836;p1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7" name="Google Shape;837;p1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8" name="Google Shape;838;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9" name="Shape 839"/>
        <p:cNvGrpSpPr/>
        <p:nvPr/>
      </p:nvGrpSpPr>
      <p:grpSpPr>
        <a:xfrm>
          <a:off x="0" y="0"/>
          <a:ext cx="0" cy="0"/>
          <a:chOff x="0" y="0"/>
          <a:chExt cx="0" cy="0"/>
        </a:xfrm>
      </p:grpSpPr>
      <p:sp>
        <p:nvSpPr>
          <p:cNvPr id="840" name="Google Shape;840;p1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1" name="Google Shape;841;p1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2" name="Google Shape;842;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3" name="Google Shape;843;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4" name="Google Shape;844;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52" name="Shape 852"/>
        <p:cNvGrpSpPr/>
        <p:nvPr/>
      </p:nvGrpSpPr>
      <p:grpSpPr>
        <a:xfrm>
          <a:off x="0" y="0"/>
          <a:ext cx="0" cy="0"/>
          <a:chOff x="0" y="0"/>
          <a:chExt cx="0" cy="0"/>
        </a:xfrm>
      </p:grpSpPr>
      <p:sp>
        <p:nvSpPr>
          <p:cNvPr id="853" name="Google Shape;853;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4" name="Google Shape;854;p10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5" name="Google Shape;855;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6" name="Google Shape;856;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7" name="Google Shape;857;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58" name="Shape 858"/>
        <p:cNvGrpSpPr/>
        <p:nvPr/>
      </p:nvGrpSpPr>
      <p:grpSpPr>
        <a:xfrm>
          <a:off x="0" y="0"/>
          <a:ext cx="0" cy="0"/>
          <a:chOff x="0" y="0"/>
          <a:chExt cx="0" cy="0"/>
        </a:xfrm>
      </p:grpSpPr>
      <p:sp>
        <p:nvSpPr>
          <p:cNvPr id="859" name="Google Shape;859;p1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0" name="Google Shape;860;p1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61" name="Google Shape;861;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2" name="Google Shape;862;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3" name="Google Shape;863;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4" name="Shape 864"/>
        <p:cNvGrpSpPr/>
        <p:nvPr/>
      </p:nvGrpSpPr>
      <p:grpSpPr>
        <a:xfrm>
          <a:off x="0" y="0"/>
          <a:ext cx="0" cy="0"/>
          <a:chOff x="0" y="0"/>
          <a:chExt cx="0" cy="0"/>
        </a:xfrm>
      </p:grpSpPr>
      <p:sp>
        <p:nvSpPr>
          <p:cNvPr id="865" name="Google Shape;865;p1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6" name="Google Shape;866;p1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67" name="Google Shape;867;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8" name="Google Shape;868;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9" name="Google Shape;869;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70" name="Shape 870"/>
        <p:cNvGrpSpPr/>
        <p:nvPr/>
      </p:nvGrpSpPr>
      <p:grpSpPr>
        <a:xfrm>
          <a:off x="0" y="0"/>
          <a:ext cx="0" cy="0"/>
          <a:chOff x="0" y="0"/>
          <a:chExt cx="0" cy="0"/>
        </a:xfrm>
      </p:grpSpPr>
      <p:sp>
        <p:nvSpPr>
          <p:cNvPr id="871" name="Google Shape;871;p1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2" name="Google Shape;872;p1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3" name="Google Shape;873;p1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4" name="Google Shape;874;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5" name="Google Shape;875;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6" name="Google Shape;876;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77" name="Shape 877"/>
        <p:cNvGrpSpPr/>
        <p:nvPr/>
      </p:nvGrpSpPr>
      <p:grpSpPr>
        <a:xfrm>
          <a:off x="0" y="0"/>
          <a:ext cx="0" cy="0"/>
          <a:chOff x="0" y="0"/>
          <a:chExt cx="0" cy="0"/>
        </a:xfrm>
      </p:grpSpPr>
      <p:sp>
        <p:nvSpPr>
          <p:cNvPr id="878" name="Google Shape;878;p1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9" name="Google Shape;879;p1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0" name="Google Shape;880;p1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1" name="Google Shape;881;p1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2" name="Google Shape;882;p1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3" name="Google Shape;883;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4" name="Google Shape;884;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5" name="Google Shape;885;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6" name="Shape 886"/>
        <p:cNvGrpSpPr/>
        <p:nvPr/>
      </p:nvGrpSpPr>
      <p:grpSpPr>
        <a:xfrm>
          <a:off x="0" y="0"/>
          <a:ext cx="0" cy="0"/>
          <a:chOff x="0" y="0"/>
          <a:chExt cx="0" cy="0"/>
        </a:xfrm>
      </p:grpSpPr>
      <p:sp>
        <p:nvSpPr>
          <p:cNvPr id="887" name="Google Shape;887;p1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8" name="Google Shape;888;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9" name="Google Shape;889;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0" name="Google Shape;890;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91" name="Shape 891"/>
        <p:cNvGrpSpPr/>
        <p:nvPr/>
      </p:nvGrpSpPr>
      <p:grpSpPr>
        <a:xfrm>
          <a:off x="0" y="0"/>
          <a:ext cx="0" cy="0"/>
          <a:chOff x="0" y="0"/>
          <a:chExt cx="0" cy="0"/>
        </a:xfrm>
      </p:grpSpPr>
      <p:sp>
        <p:nvSpPr>
          <p:cNvPr id="892" name="Google Shape;892;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3" name="Google Shape;893;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4" name="Google Shape;894;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95" name="Shape 895"/>
        <p:cNvGrpSpPr/>
        <p:nvPr/>
      </p:nvGrpSpPr>
      <p:grpSpPr>
        <a:xfrm>
          <a:off x="0" y="0"/>
          <a:ext cx="0" cy="0"/>
          <a:chOff x="0" y="0"/>
          <a:chExt cx="0" cy="0"/>
        </a:xfrm>
      </p:grpSpPr>
      <p:sp>
        <p:nvSpPr>
          <p:cNvPr id="896" name="Google Shape;896;p1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7" name="Google Shape;897;p1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98" name="Google Shape;898;p1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9" name="Google Shape;899;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0" name="Google Shape;900;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1" name="Google Shape;901;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8" name="Shape 98"/>
        <p:cNvGrpSpPr/>
        <p:nvPr/>
      </p:nvGrpSpPr>
      <p:grpSpPr>
        <a:xfrm>
          <a:off x="0" y="0"/>
          <a:ext cx="0" cy="0"/>
          <a:chOff x="0" y="0"/>
          <a:chExt cx="0" cy="0"/>
        </a:xfrm>
      </p:grpSpPr>
      <p:sp>
        <p:nvSpPr>
          <p:cNvPr id="99" name="Google Shape;99;p2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 name="Google Shape;101;p2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02" name="Shape 902"/>
        <p:cNvGrpSpPr/>
        <p:nvPr/>
      </p:nvGrpSpPr>
      <p:grpSpPr>
        <a:xfrm>
          <a:off x="0" y="0"/>
          <a:ext cx="0" cy="0"/>
          <a:chOff x="0" y="0"/>
          <a:chExt cx="0" cy="0"/>
        </a:xfrm>
      </p:grpSpPr>
      <p:sp>
        <p:nvSpPr>
          <p:cNvPr id="903" name="Google Shape;903;p1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4" name="Google Shape;904;p1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05" name="Google Shape;905;p1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6" name="Google Shape;906;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7" name="Google Shape;907;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8" name="Google Shape;908;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9" name="Shape 909"/>
        <p:cNvGrpSpPr/>
        <p:nvPr/>
      </p:nvGrpSpPr>
      <p:grpSpPr>
        <a:xfrm>
          <a:off x="0" y="0"/>
          <a:ext cx="0" cy="0"/>
          <a:chOff x="0" y="0"/>
          <a:chExt cx="0" cy="0"/>
        </a:xfrm>
      </p:grpSpPr>
      <p:sp>
        <p:nvSpPr>
          <p:cNvPr id="910" name="Google Shape;910;p1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1" name="Google Shape;911;p1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2" name="Google Shape;912;p1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3" name="Google Shape;913;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4" name="Google Shape;914;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5" name="Shape 915"/>
        <p:cNvGrpSpPr/>
        <p:nvPr/>
      </p:nvGrpSpPr>
      <p:grpSpPr>
        <a:xfrm>
          <a:off x="0" y="0"/>
          <a:ext cx="0" cy="0"/>
          <a:chOff x="0" y="0"/>
          <a:chExt cx="0" cy="0"/>
        </a:xfrm>
      </p:grpSpPr>
      <p:sp>
        <p:nvSpPr>
          <p:cNvPr id="916" name="Google Shape;916;p1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7" name="Google Shape;917;p1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8" name="Google Shape;918;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9" name="Google Shape;919;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0" name="Google Shape;920;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28" name="Shape 928"/>
        <p:cNvGrpSpPr/>
        <p:nvPr/>
      </p:nvGrpSpPr>
      <p:grpSpPr>
        <a:xfrm>
          <a:off x="0" y="0"/>
          <a:ext cx="0" cy="0"/>
          <a:chOff x="0" y="0"/>
          <a:chExt cx="0" cy="0"/>
        </a:xfrm>
      </p:grpSpPr>
      <p:sp>
        <p:nvSpPr>
          <p:cNvPr id="929" name="Google Shape;929;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0" name="Google Shape;930;p10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1" name="Google Shape;931;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2" name="Google Shape;932;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3" name="Google Shape;933;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34" name="Shape 934"/>
        <p:cNvGrpSpPr/>
        <p:nvPr/>
      </p:nvGrpSpPr>
      <p:grpSpPr>
        <a:xfrm>
          <a:off x="0" y="0"/>
          <a:ext cx="0" cy="0"/>
          <a:chOff x="0" y="0"/>
          <a:chExt cx="0" cy="0"/>
        </a:xfrm>
      </p:grpSpPr>
      <p:sp>
        <p:nvSpPr>
          <p:cNvPr id="935" name="Google Shape;935;p1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6" name="Google Shape;936;p1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7" name="Google Shape;937;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8" name="Google Shape;938;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9" name="Google Shape;939;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40" name="Shape 940"/>
        <p:cNvGrpSpPr/>
        <p:nvPr/>
      </p:nvGrpSpPr>
      <p:grpSpPr>
        <a:xfrm>
          <a:off x="0" y="0"/>
          <a:ext cx="0" cy="0"/>
          <a:chOff x="0" y="0"/>
          <a:chExt cx="0" cy="0"/>
        </a:xfrm>
      </p:grpSpPr>
      <p:sp>
        <p:nvSpPr>
          <p:cNvPr id="941" name="Google Shape;941;p1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2" name="Google Shape;942;p1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43" name="Google Shape;943;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4" name="Google Shape;944;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5" name="Google Shape;945;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46" name="Shape 946"/>
        <p:cNvGrpSpPr/>
        <p:nvPr/>
      </p:nvGrpSpPr>
      <p:grpSpPr>
        <a:xfrm>
          <a:off x="0" y="0"/>
          <a:ext cx="0" cy="0"/>
          <a:chOff x="0" y="0"/>
          <a:chExt cx="0" cy="0"/>
        </a:xfrm>
      </p:grpSpPr>
      <p:sp>
        <p:nvSpPr>
          <p:cNvPr id="947" name="Google Shape;947;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8" name="Google Shape;948;p1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9" name="Google Shape;949;p1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0" name="Google Shape;950;p1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1" name="Google Shape;951;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2" name="Google Shape;952;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53" name="Shape 953"/>
        <p:cNvGrpSpPr/>
        <p:nvPr/>
      </p:nvGrpSpPr>
      <p:grpSpPr>
        <a:xfrm>
          <a:off x="0" y="0"/>
          <a:ext cx="0" cy="0"/>
          <a:chOff x="0" y="0"/>
          <a:chExt cx="0" cy="0"/>
        </a:xfrm>
      </p:grpSpPr>
      <p:sp>
        <p:nvSpPr>
          <p:cNvPr id="954" name="Google Shape;954;p1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5" name="Google Shape;955;p1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6" name="Google Shape;956;p1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7" name="Google Shape;957;p1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8" name="Google Shape;958;p1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9" name="Google Shape;959;p1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0" name="Google Shape;960;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1" name="Google Shape;961;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2" name="Shape 962"/>
        <p:cNvGrpSpPr/>
        <p:nvPr/>
      </p:nvGrpSpPr>
      <p:grpSpPr>
        <a:xfrm>
          <a:off x="0" y="0"/>
          <a:ext cx="0" cy="0"/>
          <a:chOff x="0" y="0"/>
          <a:chExt cx="0" cy="0"/>
        </a:xfrm>
      </p:grpSpPr>
      <p:sp>
        <p:nvSpPr>
          <p:cNvPr id="963" name="Google Shape;963;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4" name="Google Shape;964;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5" name="Google Shape;965;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6" name="Google Shape;966;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7" name="Shape 967"/>
        <p:cNvGrpSpPr/>
        <p:nvPr/>
      </p:nvGrpSpPr>
      <p:grpSpPr>
        <a:xfrm>
          <a:off x="0" y="0"/>
          <a:ext cx="0" cy="0"/>
          <a:chOff x="0" y="0"/>
          <a:chExt cx="0" cy="0"/>
        </a:xfrm>
      </p:grpSpPr>
      <p:sp>
        <p:nvSpPr>
          <p:cNvPr id="968" name="Google Shape;968;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9" name="Google Shape;969;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0" name="Google Shape;970;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4" name="Shape 104"/>
        <p:cNvGrpSpPr/>
        <p:nvPr/>
      </p:nvGrpSpPr>
      <p:grpSpPr>
        <a:xfrm>
          <a:off x="0" y="0"/>
          <a:ext cx="0" cy="0"/>
          <a:chOff x="0" y="0"/>
          <a:chExt cx="0" cy="0"/>
        </a:xfrm>
      </p:grpSpPr>
      <p:sp>
        <p:nvSpPr>
          <p:cNvPr id="105" name="Google Shape;105;p2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7" name="Google Shape;107;p2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71" name="Shape 971"/>
        <p:cNvGrpSpPr/>
        <p:nvPr/>
      </p:nvGrpSpPr>
      <p:grpSpPr>
        <a:xfrm>
          <a:off x="0" y="0"/>
          <a:ext cx="0" cy="0"/>
          <a:chOff x="0" y="0"/>
          <a:chExt cx="0" cy="0"/>
        </a:xfrm>
      </p:grpSpPr>
      <p:sp>
        <p:nvSpPr>
          <p:cNvPr id="972" name="Google Shape;972;p1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3" name="Google Shape;973;p1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74" name="Google Shape;974;p1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75" name="Google Shape;975;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6" name="Google Shape;976;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7" name="Google Shape;977;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78" name="Shape 978"/>
        <p:cNvGrpSpPr/>
        <p:nvPr/>
      </p:nvGrpSpPr>
      <p:grpSpPr>
        <a:xfrm>
          <a:off x="0" y="0"/>
          <a:ext cx="0" cy="0"/>
          <a:chOff x="0" y="0"/>
          <a:chExt cx="0" cy="0"/>
        </a:xfrm>
      </p:grpSpPr>
      <p:sp>
        <p:nvSpPr>
          <p:cNvPr id="979" name="Google Shape;979;p1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0" name="Google Shape;980;p1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81" name="Google Shape;981;p1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2" name="Google Shape;982;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3" name="Google Shape;983;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4" name="Google Shape;984;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85" name="Shape 985"/>
        <p:cNvGrpSpPr/>
        <p:nvPr/>
      </p:nvGrpSpPr>
      <p:grpSpPr>
        <a:xfrm>
          <a:off x="0" y="0"/>
          <a:ext cx="0" cy="0"/>
          <a:chOff x="0" y="0"/>
          <a:chExt cx="0" cy="0"/>
        </a:xfrm>
      </p:grpSpPr>
      <p:sp>
        <p:nvSpPr>
          <p:cNvPr id="986" name="Google Shape;986;p1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7" name="Google Shape;987;p1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8" name="Google Shape;988;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9" name="Google Shape;989;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0" name="Google Shape;990;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91" name="Shape 991"/>
        <p:cNvGrpSpPr/>
        <p:nvPr/>
      </p:nvGrpSpPr>
      <p:grpSpPr>
        <a:xfrm>
          <a:off x="0" y="0"/>
          <a:ext cx="0" cy="0"/>
          <a:chOff x="0" y="0"/>
          <a:chExt cx="0" cy="0"/>
        </a:xfrm>
      </p:grpSpPr>
      <p:sp>
        <p:nvSpPr>
          <p:cNvPr id="992" name="Google Shape;992;p1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3" name="Google Shape;993;p1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4" name="Google Shape;994;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5" name="Google Shape;995;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6" name="Google Shape;996;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04" name="Shape 1004"/>
        <p:cNvGrpSpPr/>
        <p:nvPr/>
      </p:nvGrpSpPr>
      <p:grpSpPr>
        <a:xfrm>
          <a:off x="0" y="0"/>
          <a:ext cx="0" cy="0"/>
          <a:chOff x="0" y="0"/>
          <a:chExt cx="0" cy="0"/>
        </a:xfrm>
      </p:grpSpPr>
      <p:sp>
        <p:nvSpPr>
          <p:cNvPr id="1005" name="Google Shape;1005;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6" name="Google Shape;1006;p10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7" name="Google Shape;1007;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8" name="Google Shape;1008;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9" name="Google Shape;1009;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10" name="Shape 1010"/>
        <p:cNvGrpSpPr/>
        <p:nvPr/>
      </p:nvGrpSpPr>
      <p:grpSpPr>
        <a:xfrm>
          <a:off x="0" y="0"/>
          <a:ext cx="0" cy="0"/>
          <a:chOff x="0" y="0"/>
          <a:chExt cx="0" cy="0"/>
        </a:xfrm>
      </p:grpSpPr>
      <p:sp>
        <p:nvSpPr>
          <p:cNvPr id="1011" name="Google Shape;1011;p2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2" name="Google Shape;1012;p2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3" name="Google Shape;1013;p2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4" name="Google Shape;1014;p2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5" name="Google Shape;1015;p2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16" name="Shape 1016"/>
        <p:cNvGrpSpPr/>
        <p:nvPr/>
      </p:nvGrpSpPr>
      <p:grpSpPr>
        <a:xfrm>
          <a:off x="0" y="0"/>
          <a:ext cx="0" cy="0"/>
          <a:chOff x="0" y="0"/>
          <a:chExt cx="0" cy="0"/>
        </a:xfrm>
      </p:grpSpPr>
      <p:sp>
        <p:nvSpPr>
          <p:cNvPr id="1017" name="Google Shape;1017;p2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8" name="Google Shape;1018;p2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9" name="Google Shape;1019;p2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0" name="Google Shape;1020;p2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1" name="Google Shape;1021;p2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22" name="Shape 1022"/>
        <p:cNvGrpSpPr/>
        <p:nvPr/>
      </p:nvGrpSpPr>
      <p:grpSpPr>
        <a:xfrm>
          <a:off x="0" y="0"/>
          <a:ext cx="0" cy="0"/>
          <a:chOff x="0" y="0"/>
          <a:chExt cx="0" cy="0"/>
        </a:xfrm>
      </p:grpSpPr>
      <p:sp>
        <p:nvSpPr>
          <p:cNvPr id="1023" name="Google Shape;1023;p2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4" name="Google Shape;1024;p2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5" name="Google Shape;1025;p2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6" name="Google Shape;1026;p2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7" name="Google Shape;1027;p2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8" name="Google Shape;1028;p2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29" name="Shape 1029"/>
        <p:cNvGrpSpPr/>
        <p:nvPr/>
      </p:nvGrpSpPr>
      <p:grpSpPr>
        <a:xfrm>
          <a:off x="0" y="0"/>
          <a:ext cx="0" cy="0"/>
          <a:chOff x="0" y="0"/>
          <a:chExt cx="0" cy="0"/>
        </a:xfrm>
      </p:grpSpPr>
      <p:sp>
        <p:nvSpPr>
          <p:cNvPr id="1030" name="Google Shape;1030;p2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1" name="Google Shape;1031;p2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2" name="Google Shape;1032;p2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3" name="Google Shape;1033;p2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4" name="Google Shape;1034;p2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5" name="Google Shape;1035;p2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6" name="Google Shape;1036;p2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7" name="Google Shape;1037;p2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38" name="Shape 1038"/>
        <p:cNvGrpSpPr/>
        <p:nvPr/>
      </p:nvGrpSpPr>
      <p:grpSpPr>
        <a:xfrm>
          <a:off x="0" y="0"/>
          <a:ext cx="0" cy="0"/>
          <a:chOff x="0" y="0"/>
          <a:chExt cx="0" cy="0"/>
        </a:xfrm>
      </p:grpSpPr>
      <p:sp>
        <p:nvSpPr>
          <p:cNvPr id="1039" name="Google Shape;1039;p2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0" name="Google Shape;1040;p2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1" name="Google Shape;1041;p2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2" name="Google Shape;1042;p2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0" name="Shape 110"/>
        <p:cNvGrpSpPr/>
        <p:nvPr/>
      </p:nvGrpSpPr>
      <p:grpSpPr>
        <a:xfrm>
          <a:off x="0" y="0"/>
          <a:ext cx="0" cy="0"/>
          <a:chOff x="0" y="0"/>
          <a:chExt cx="0" cy="0"/>
        </a:xfrm>
      </p:grpSpPr>
      <p:sp>
        <p:nvSpPr>
          <p:cNvPr id="111" name="Google Shape;111;p2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43" name="Shape 1043"/>
        <p:cNvGrpSpPr/>
        <p:nvPr/>
      </p:nvGrpSpPr>
      <p:grpSpPr>
        <a:xfrm>
          <a:off x="0" y="0"/>
          <a:ext cx="0" cy="0"/>
          <a:chOff x="0" y="0"/>
          <a:chExt cx="0" cy="0"/>
        </a:xfrm>
      </p:grpSpPr>
      <p:sp>
        <p:nvSpPr>
          <p:cNvPr id="1044" name="Google Shape;1044;p2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5" name="Google Shape;1045;p2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6" name="Google Shape;1046;p2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47" name="Shape 1047"/>
        <p:cNvGrpSpPr/>
        <p:nvPr/>
      </p:nvGrpSpPr>
      <p:grpSpPr>
        <a:xfrm>
          <a:off x="0" y="0"/>
          <a:ext cx="0" cy="0"/>
          <a:chOff x="0" y="0"/>
          <a:chExt cx="0" cy="0"/>
        </a:xfrm>
      </p:grpSpPr>
      <p:sp>
        <p:nvSpPr>
          <p:cNvPr id="1048" name="Google Shape;1048;p2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9" name="Google Shape;1049;p2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50" name="Google Shape;1050;p2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1" name="Google Shape;1051;p2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2" name="Google Shape;1052;p2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3" name="Google Shape;1053;p2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54" name="Shape 1054"/>
        <p:cNvGrpSpPr/>
        <p:nvPr/>
      </p:nvGrpSpPr>
      <p:grpSpPr>
        <a:xfrm>
          <a:off x="0" y="0"/>
          <a:ext cx="0" cy="0"/>
          <a:chOff x="0" y="0"/>
          <a:chExt cx="0" cy="0"/>
        </a:xfrm>
      </p:grpSpPr>
      <p:sp>
        <p:nvSpPr>
          <p:cNvPr id="1055" name="Google Shape;1055;p2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6" name="Google Shape;1056;p24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57" name="Google Shape;1057;p2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8" name="Google Shape;1058;p2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9" name="Google Shape;1059;p2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0" name="Google Shape;1060;p2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61" name="Shape 1061"/>
        <p:cNvGrpSpPr/>
        <p:nvPr/>
      </p:nvGrpSpPr>
      <p:grpSpPr>
        <a:xfrm>
          <a:off x="0" y="0"/>
          <a:ext cx="0" cy="0"/>
          <a:chOff x="0" y="0"/>
          <a:chExt cx="0" cy="0"/>
        </a:xfrm>
      </p:grpSpPr>
      <p:sp>
        <p:nvSpPr>
          <p:cNvPr id="1062" name="Google Shape;1062;p2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3" name="Google Shape;1063;p2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4" name="Google Shape;1064;p2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5" name="Google Shape;1065;p2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6" name="Google Shape;1066;p2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67" name="Shape 1067"/>
        <p:cNvGrpSpPr/>
        <p:nvPr/>
      </p:nvGrpSpPr>
      <p:grpSpPr>
        <a:xfrm>
          <a:off x="0" y="0"/>
          <a:ext cx="0" cy="0"/>
          <a:chOff x="0" y="0"/>
          <a:chExt cx="0" cy="0"/>
        </a:xfrm>
      </p:grpSpPr>
      <p:sp>
        <p:nvSpPr>
          <p:cNvPr id="1068" name="Google Shape;1068;p2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9" name="Google Shape;1069;p2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0" name="Google Shape;1070;p2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1" name="Google Shape;1071;p2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2" name="Google Shape;1072;p2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7" name="Shape 117"/>
        <p:cNvGrpSpPr/>
        <p:nvPr/>
      </p:nvGrpSpPr>
      <p:grpSpPr>
        <a:xfrm>
          <a:off x="0" y="0"/>
          <a:ext cx="0" cy="0"/>
          <a:chOff x="0" y="0"/>
          <a:chExt cx="0" cy="0"/>
        </a:xfrm>
      </p:grpSpPr>
      <p:sp>
        <p:nvSpPr>
          <p:cNvPr id="118" name="Google Shape;118;p2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2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2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6" name="Shape 126"/>
        <p:cNvGrpSpPr/>
        <p:nvPr/>
      </p:nvGrpSpPr>
      <p:grpSpPr>
        <a:xfrm>
          <a:off x="0" y="0"/>
          <a:ext cx="0" cy="0"/>
          <a:chOff x="0" y="0"/>
          <a:chExt cx="0" cy="0"/>
        </a:xfrm>
      </p:grpSpPr>
      <p:sp>
        <p:nvSpPr>
          <p:cNvPr id="127" name="Google Shape;127;p2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1" name="Shape 131"/>
        <p:cNvGrpSpPr/>
        <p:nvPr/>
      </p:nvGrpSpPr>
      <p:grpSpPr>
        <a:xfrm>
          <a:off x="0" y="0"/>
          <a:ext cx="0" cy="0"/>
          <a:chOff x="0" y="0"/>
          <a:chExt cx="0" cy="0"/>
        </a:xfrm>
      </p:grpSpPr>
      <p:sp>
        <p:nvSpPr>
          <p:cNvPr id="132" name="Google Shape;132;p2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2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8" name="Google Shape;138;p2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9" name="Google Shape;139;p2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2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2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2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9" name="Shape 149"/>
        <p:cNvGrpSpPr/>
        <p:nvPr/>
      </p:nvGrpSpPr>
      <p:grpSpPr>
        <a:xfrm>
          <a:off x="0" y="0"/>
          <a:ext cx="0" cy="0"/>
          <a:chOff x="0" y="0"/>
          <a:chExt cx="0" cy="0"/>
        </a:xfrm>
      </p:grpSpPr>
      <p:sp>
        <p:nvSpPr>
          <p:cNvPr id="150" name="Google Shape;150;p2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2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8" name="Shape 168"/>
        <p:cNvGrpSpPr/>
        <p:nvPr/>
      </p:nvGrpSpPr>
      <p:grpSpPr>
        <a:xfrm>
          <a:off x="0" y="0"/>
          <a:ext cx="0" cy="0"/>
          <a:chOff x="0" y="0"/>
          <a:chExt cx="0" cy="0"/>
        </a:xfrm>
      </p:grpSpPr>
      <p:sp>
        <p:nvSpPr>
          <p:cNvPr id="169" name="Google Shape;169;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8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4" name="Shape 174"/>
        <p:cNvGrpSpPr/>
        <p:nvPr/>
      </p:nvGrpSpPr>
      <p:grpSpPr>
        <a:xfrm>
          <a:off x="0" y="0"/>
          <a:ext cx="0" cy="0"/>
          <a:chOff x="0" y="0"/>
          <a:chExt cx="0" cy="0"/>
        </a:xfrm>
      </p:grpSpPr>
      <p:sp>
        <p:nvSpPr>
          <p:cNvPr id="175" name="Google Shape;175;p2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7" name="Google Shape;177;p2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0" name="Shape 180"/>
        <p:cNvGrpSpPr/>
        <p:nvPr/>
      </p:nvGrpSpPr>
      <p:grpSpPr>
        <a:xfrm>
          <a:off x="0" y="0"/>
          <a:ext cx="0" cy="0"/>
          <a:chOff x="0" y="0"/>
          <a:chExt cx="0" cy="0"/>
        </a:xfrm>
      </p:grpSpPr>
      <p:sp>
        <p:nvSpPr>
          <p:cNvPr id="181" name="Google Shape;181;p2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3" name="Google Shape;183;p2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2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2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6" name="Shape 186"/>
        <p:cNvGrpSpPr/>
        <p:nvPr/>
      </p:nvGrpSpPr>
      <p:grpSpPr>
        <a:xfrm>
          <a:off x="0" y="0"/>
          <a:ext cx="0" cy="0"/>
          <a:chOff x="0" y="0"/>
          <a:chExt cx="0" cy="0"/>
        </a:xfrm>
      </p:grpSpPr>
      <p:sp>
        <p:nvSpPr>
          <p:cNvPr id="187" name="Google Shape;187;p2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2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2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2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93" name="Shape 193"/>
        <p:cNvGrpSpPr/>
        <p:nvPr/>
      </p:nvGrpSpPr>
      <p:grpSpPr>
        <a:xfrm>
          <a:off x="0" y="0"/>
          <a:ext cx="0" cy="0"/>
          <a:chOff x="0" y="0"/>
          <a:chExt cx="0" cy="0"/>
        </a:xfrm>
      </p:grpSpPr>
      <p:sp>
        <p:nvSpPr>
          <p:cNvPr id="194" name="Google Shape;194;p2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6" name="Google Shape;196;p2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8" name="Google Shape;198;p2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2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2" name="Shape 202"/>
        <p:cNvGrpSpPr/>
        <p:nvPr/>
      </p:nvGrpSpPr>
      <p:grpSpPr>
        <a:xfrm>
          <a:off x="0" y="0"/>
          <a:ext cx="0" cy="0"/>
          <a:chOff x="0" y="0"/>
          <a:chExt cx="0" cy="0"/>
        </a:xfrm>
      </p:grpSpPr>
      <p:sp>
        <p:nvSpPr>
          <p:cNvPr id="203" name="Google Shape;203;p2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2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2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7" name="Shape 207"/>
        <p:cNvGrpSpPr/>
        <p:nvPr/>
      </p:nvGrpSpPr>
      <p:grpSpPr>
        <a:xfrm>
          <a:off x="0" y="0"/>
          <a:ext cx="0" cy="0"/>
          <a:chOff x="0" y="0"/>
          <a:chExt cx="0" cy="0"/>
        </a:xfrm>
      </p:grpSpPr>
      <p:sp>
        <p:nvSpPr>
          <p:cNvPr id="208" name="Google Shape;208;p2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2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2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2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11" name="Shape 211"/>
        <p:cNvGrpSpPr/>
        <p:nvPr/>
      </p:nvGrpSpPr>
      <p:grpSpPr>
        <a:xfrm>
          <a:off x="0" y="0"/>
          <a:ext cx="0" cy="0"/>
          <a:chOff x="0" y="0"/>
          <a:chExt cx="0" cy="0"/>
        </a:xfrm>
      </p:grpSpPr>
      <p:sp>
        <p:nvSpPr>
          <p:cNvPr id="212" name="Google Shape;212;p2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2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4" name="Google Shape;214;p2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5" name="Google Shape;215;p2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2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18" name="Shape 218"/>
        <p:cNvGrpSpPr/>
        <p:nvPr/>
      </p:nvGrpSpPr>
      <p:grpSpPr>
        <a:xfrm>
          <a:off x="0" y="0"/>
          <a:ext cx="0" cy="0"/>
          <a:chOff x="0" y="0"/>
          <a:chExt cx="0" cy="0"/>
        </a:xfrm>
      </p:grpSpPr>
      <p:sp>
        <p:nvSpPr>
          <p:cNvPr id="219" name="Google Shape;219;p2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21" name="Google Shape;221;p2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2" name="Google Shape;222;p2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2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2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5" name="Shape 225"/>
        <p:cNvGrpSpPr/>
        <p:nvPr/>
      </p:nvGrpSpPr>
      <p:grpSpPr>
        <a:xfrm>
          <a:off x="0" y="0"/>
          <a:ext cx="0" cy="0"/>
          <a:chOff x="0" y="0"/>
          <a:chExt cx="0" cy="0"/>
        </a:xfrm>
      </p:grpSpPr>
      <p:sp>
        <p:nvSpPr>
          <p:cNvPr id="226" name="Google Shape;226;p2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2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2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2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2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1" name="Shape 231"/>
        <p:cNvGrpSpPr/>
        <p:nvPr/>
      </p:nvGrpSpPr>
      <p:grpSpPr>
        <a:xfrm>
          <a:off x="0" y="0"/>
          <a:ext cx="0" cy="0"/>
          <a:chOff x="0" y="0"/>
          <a:chExt cx="0" cy="0"/>
        </a:xfrm>
      </p:grpSpPr>
      <p:sp>
        <p:nvSpPr>
          <p:cNvPr id="232" name="Google Shape;232;p2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2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2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2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2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4" name="Shape 244"/>
        <p:cNvGrpSpPr/>
        <p:nvPr/>
      </p:nvGrpSpPr>
      <p:grpSpPr>
        <a:xfrm>
          <a:off x="0" y="0"/>
          <a:ext cx="0" cy="0"/>
          <a:chOff x="0" y="0"/>
          <a:chExt cx="0" cy="0"/>
        </a:xfrm>
      </p:grpSpPr>
      <p:sp>
        <p:nvSpPr>
          <p:cNvPr id="245" name="Google Shape;245;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8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0" name="Shape 250"/>
        <p:cNvGrpSpPr/>
        <p:nvPr/>
      </p:nvGrpSpPr>
      <p:grpSpPr>
        <a:xfrm>
          <a:off x="0" y="0"/>
          <a:ext cx="0" cy="0"/>
          <a:chOff x="0" y="0"/>
          <a:chExt cx="0" cy="0"/>
        </a:xfrm>
      </p:grpSpPr>
      <p:sp>
        <p:nvSpPr>
          <p:cNvPr id="251" name="Google Shape;251;p20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20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3" name="Google Shape;253;p2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2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6" name="Shape 256"/>
        <p:cNvGrpSpPr/>
        <p:nvPr/>
      </p:nvGrpSpPr>
      <p:grpSpPr>
        <a:xfrm>
          <a:off x="0" y="0"/>
          <a:ext cx="0" cy="0"/>
          <a:chOff x="0" y="0"/>
          <a:chExt cx="0" cy="0"/>
        </a:xfrm>
      </p:grpSpPr>
      <p:sp>
        <p:nvSpPr>
          <p:cNvPr id="257" name="Google Shape;257;p20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20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9" name="Google Shape;259;p2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2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2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62" name="Shape 262"/>
        <p:cNvGrpSpPr/>
        <p:nvPr/>
      </p:nvGrpSpPr>
      <p:grpSpPr>
        <a:xfrm>
          <a:off x="0" y="0"/>
          <a:ext cx="0" cy="0"/>
          <a:chOff x="0" y="0"/>
          <a:chExt cx="0" cy="0"/>
        </a:xfrm>
      </p:grpSpPr>
      <p:sp>
        <p:nvSpPr>
          <p:cNvPr id="263" name="Google Shape;263;p2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20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p20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2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2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2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69" name="Shape 269"/>
        <p:cNvGrpSpPr/>
        <p:nvPr/>
      </p:nvGrpSpPr>
      <p:grpSpPr>
        <a:xfrm>
          <a:off x="0" y="0"/>
          <a:ext cx="0" cy="0"/>
          <a:chOff x="0" y="0"/>
          <a:chExt cx="0" cy="0"/>
        </a:xfrm>
      </p:grpSpPr>
      <p:sp>
        <p:nvSpPr>
          <p:cNvPr id="270" name="Google Shape;270;p20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20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2" name="Google Shape;272;p20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p20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4" name="Google Shape;274;p20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2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2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2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8" name="Shape 278"/>
        <p:cNvGrpSpPr/>
        <p:nvPr/>
      </p:nvGrpSpPr>
      <p:grpSpPr>
        <a:xfrm>
          <a:off x="0" y="0"/>
          <a:ext cx="0" cy="0"/>
          <a:chOff x="0" y="0"/>
          <a:chExt cx="0" cy="0"/>
        </a:xfrm>
      </p:grpSpPr>
      <p:sp>
        <p:nvSpPr>
          <p:cNvPr id="279" name="Google Shape;279;p2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2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2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2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2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3" name="Shape 283"/>
        <p:cNvGrpSpPr/>
        <p:nvPr/>
      </p:nvGrpSpPr>
      <p:grpSpPr>
        <a:xfrm>
          <a:off x="0" y="0"/>
          <a:ext cx="0" cy="0"/>
          <a:chOff x="0" y="0"/>
          <a:chExt cx="0" cy="0"/>
        </a:xfrm>
      </p:grpSpPr>
      <p:sp>
        <p:nvSpPr>
          <p:cNvPr id="284" name="Google Shape;284;p2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2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2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87" name="Shape 287"/>
        <p:cNvGrpSpPr/>
        <p:nvPr/>
      </p:nvGrpSpPr>
      <p:grpSpPr>
        <a:xfrm>
          <a:off x="0" y="0"/>
          <a:ext cx="0" cy="0"/>
          <a:chOff x="0" y="0"/>
          <a:chExt cx="0" cy="0"/>
        </a:xfrm>
      </p:grpSpPr>
      <p:sp>
        <p:nvSpPr>
          <p:cNvPr id="288" name="Google Shape;288;p20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20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90" name="Google Shape;290;p20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1" name="Google Shape;291;p2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2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2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94" name="Shape 294"/>
        <p:cNvGrpSpPr/>
        <p:nvPr/>
      </p:nvGrpSpPr>
      <p:grpSpPr>
        <a:xfrm>
          <a:off x="0" y="0"/>
          <a:ext cx="0" cy="0"/>
          <a:chOff x="0" y="0"/>
          <a:chExt cx="0" cy="0"/>
        </a:xfrm>
      </p:grpSpPr>
      <p:sp>
        <p:nvSpPr>
          <p:cNvPr id="295" name="Google Shape;295;p20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20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97" name="Google Shape;297;p20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8" name="Google Shape;298;p2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2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2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01" name="Shape 301"/>
        <p:cNvGrpSpPr/>
        <p:nvPr/>
      </p:nvGrpSpPr>
      <p:grpSpPr>
        <a:xfrm>
          <a:off x="0" y="0"/>
          <a:ext cx="0" cy="0"/>
          <a:chOff x="0" y="0"/>
          <a:chExt cx="0" cy="0"/>
        </a:xfrm>
      </p:grpSpPr>
      <p:sp>
        <p:nvSpPr>
          <p:cNvPr id="302" name="Google Shape;302;p2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20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2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2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2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07" name="Shape 307"/>
        <p:cNvGrpSpPr/>
        <p:nvPr/>
      </p:nvGrpSpPr>
      <p:grpSpPr>
        <a:xfrm>
          <a:off x="0" y="0"/>
          <a:ext cx="0" cy="0"/>
          <a:chOff x="0" y="0"/>
          <a:chExt cx="0" cy="0"/>
        </a:xfrm>
      </p:grpSpPr>
      <p:sp>
        <p:nvSpPr>
          <p:cNvPr id="308" name="Google Shape;308;p20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20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2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2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2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0" name="Shape 320"/>
        <p:cNvGrpSpPr/>
        <p:nvPr/>
      </p:nvGrpSpPr>
      <p:grpSpPr>
        <a:xfrm>
          <a:off x="0" y="0"/>
          <a:ext cx="0" cy="0"/>
          <a:chOff x="0" y="0"/>
          <a:chExt cx="0" cy="0"/>
        </a:xfrm>
      </p:grpSpPr>
      <p:sp>
        <p:nvSpPr>
          <p:cNvPr id="321" name="Google Shape;321;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3" name="Google Shape;323;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26" name="Shape 326"/>
        <p:cNvGrpSpPr/>
        <p:nvPr/>
      </p:nvGrpSpPr>
      <p:grpSpPr>
        <a:xfrm>
          <a:off x="0" y="0"/>
          <a:ext cx="0" cy="0"/>
          <a:chOff x="0" y="0"/>
          <a:chExt cx="0" cy="0"/>
        </a:xfrm>
      </p:grpSpPr>
      <p:sp>
        <p:nvSpPr>
          <p:cNvPr id="327" name="Google Shape;327;p19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19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9" name="Google Shape;329;p1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1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1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2" name="Shape 332"/>
        <p:cNvGrpSpPr/>
        <p:nvPr/>
      </p:nvGrpSpPr>
      <p:grpSpPr>
        <a:xfrm>
          <a:off x="0" y="0"/>
          <a:ext cx="0" cy="0"/>
          <a:chOff x="0" y="0"/>
          <a:chExt cx="0" cy="0"/>
        </a:xfrm>
      </p:grpSpPr>
      <p:sp>
        <p:nvSpPr>
          <p:cNvPr id="333" name="Google Shape;333;p19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19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5" name="Google Shape;335;p1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1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1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8" name="Shape 338"/>
        <p:cNvGrpSpPr/>
        <p:nvPr/>
      </p:nvGrpSpPr>
      <p:grpSpPr>
        <a:xfrm>
          <a:off x="0" y="0"/>
          <a:ext cx="0" cy="0"/>
          <a:chOff x="0" y="0"/>
          <a:chExt cx="0" cy="0"/>
        </a:xfrm>
      </p:grpSpPr>
      <p:sp>
        <p:nvSpPr>
          <p:cNvPr id="339" name="Google Shape;339;p1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p19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19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1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1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1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45" name="Shape 345"/>
        <p:cNvGrpSpPr/>
        <p:nvPr/>
      </p:nvGrpSpPr>
      <p:grpSpPr>
        <a:xfrm>
          <a:off x="0" y="0"/>
          <a:ext cx="0" cy="0"/>
          <a:chOff x="0" y="0"/>
          <a:chExt cx="0" cy="0"/>
        </a:xfrm>
      </p:grpSpPr>
      <p:sp>
        <p:nvSpPr>
          <p:cNvPr id="346" name="Google Shape;346;p19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19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8" name="Google Shape;348;p19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9" name="Google Shape;349;p19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0" name="Google Shape;350;p19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1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1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1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2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4" name="Shape 354"/>
        <p:cNvGrpSpPr/>
        <p:nvPr/>
      </p:nvGrpSpPr>
      <p:grpSpPr>
        <a:xfrm>
          <a:off x="0" y="0"/>
          <a:ext cx="0" cy="0"/>
          <a:chOff x="0" y="0"/>
          <a:chExt cx="0" cy="0"/>
        </a:xfrm>
      </p:grpSpPr>
      <p:sp>
        <p:nvSpPr>
          <p:cNvPr id="355" name="Google Shape;355;p1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1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1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1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9" name="Shape 359"/>
        <p:cNvGrpSpPr/>
        <p:nvPr/>
      </p:nvGrpSpPr>
      <p:grpSpPr>
        <a:xfrm>
          <a:off x="0" y="0"/>
          <a:ext cx="0" cy="0"/>
          <a:chOff x="0" y="0"/>
          <a:chExt cx="0" cy="0"/>
        </a:xfrm>
      </p:grpSpPr>
      <p:sp>
        <p:nvSpPr>
          <p:cNvPr id="360" name="Google Shape;360;p1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1" name="Google Shape;361;p1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1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3" name="Shape 363"/>
        <p:cNvGrpSpPr/>
        <p:nvPr/>
      </p:nvGrpSpPr>
      <p:grpSpPr>
        <a:xfrm>
          <a:off x="0" y="0"/>
          <a:ext cx="0" cy="0"/>
          <a:chOff x="0" y="0"/>
          <a:chExt cx="0" cy="0"/>
        </a:xfrm>
      </p:grpSpPr>
      <p:sp>
        <p:nvSpPr>
          <p:cNvPr id="364" name="Google Shape;364;p19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5" name="Google Shape;365;p19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66" name="Google Shape;366;p19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7" name="Google Shape;367;p1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1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1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0" name="Shape 370"/>
        <p:cNvGrpSpPr/>
        <p:nvPr/>
      </p:nvGrpSpPr>
      <p:grpSpPr>
        <a:xfrm>
          <a:off x="0" y="0"/>
          <a:ext cx="0" cy="0"/>
          <a:chOff x="0" y="0"/>
          <a:chExt cx="0" cy="0"/>
        </a:xfrm>
      </p:grpSpPr>
      <p:sp>
        <p:nvSpPr>
          <p:cNvPr id="371" name="Google Shape;371;p19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19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73" name="Google Shape;373;p19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74" name="Google Shape;374;p1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1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6" name="Google Shape;376;p1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77" name="Shape 377"/>
        <p:cNvGrpSpPr/>
        <p:nvPr/>
      </p:nvGrpSpPr>
      <p:grpSpPr>
        <a:xfrm>
          <a:off x="0" y="0"/>
          <a:ext cx="0" cy="0"/>
          <a:chOff x="0" y="0"/>
          <a:chExt cx="0" cy="0"/>
        </a:xfrm>
      </p:grpSpPr>
      <p:sp>
        <p:nvSpPr>
          <p:cNvPr id="378" name="Google Shape;378;p1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19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 name="Google Shape;380;p1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1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1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83" name="Shape 383"/>
        <p:cNvGrpSpPr/>
        <p:nvPr/>
      </p:nvGrpSpPr>
      <p:grpSpPr>
        <a:xfrm>
          <a:off x="0" y="0"/>
          <a:ext cx="0" cy="0"/>
          <a:chOff x="0" y="0"/>
          <a:chExt cx="0" cy="0"/>
        </a:xfrm>
      </p:grpSpPr>
      <p:sp>
        <p:nvSpPr>
          <p:cNvPr id="384" name="Google Shape;384;p19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19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6" name="Google Shape;386;p1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1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1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6" name="Shape 396"/>
        <p:cNvGrpSpPr/>
        <p:nvPr/>
      </p:nvGrpSpPr>
      <p:grpSpPr>
        <a:xfrm>
          <a:off x="0" y="0"/>
          <a:ext cx="0" cy="0"/>
          <a:chOff x="0" y="0"/>
          <a:chExt cx="0" cy="0"/>
        </a:xfrm>
      </p:grpSpPr>
      <p:sp>
        <p:nvSpPr>
          <p:cNvPr id="397" name="Google Shape;397;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9" name="Google Shape;399;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0" name="Google Shape;400;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02" name="Shape 402"/>
        <p:cNvGrpSpPr/>
        <p:nvPr/>
      </p:nvGrpSpPr>
      <p:grpSpPr>
        <a:xfrm>
          <a:off x="0" y="0"/>
          <a:ext cx="0" cy="0"/>
          <a:chOff x="0" y="0"/>
          <a:chExt cx="0" cy="0"/>
        </a:xfrm>
      </p:grpSpPr>
      <p:sp>
        <p:nvSpPr>
          <p:cNvPr id="403" name="Google Shape;403;p1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4" name="Google Shape;404;p1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5" name="Google Shape;405;p1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6" name="Google Shape;406;p1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1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08" name="Shape 408"/>
        <p:cNvGrpSpPr/>
        <p:nvPr/>
      </p:nvGrpSpPr>
      <p:grpSpPr>
        <a:xfrm>
          <a:off x="0" y="0"/>
          <a:ext cx="0" cy="0"/>
          <a:chOff x="0" y="0"/>
          <a:chExt cx="0" cy="0"/>
        </a:xfrm>
      </p:grpSpPr>
      <p:sp>
        <p:nvSpPr>
          <p:cNvPr id="409" name="Google Shape;409;p18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18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1" name="Google Shape;411;p1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2" name="Google Shape;412;p1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1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4" name="Shape 414"/>
        <p:cNvGrpSpPr/>
        <p:nvPr/>
      </p:nvGrpSpPr>
      <p:grpSpPr>
        <a:xfrm>
          <a:off x="0" y="0"/>
          <a:ext cx="0" cy="0"/>
          <a:chOff x="0" y="0"/>
          <a:chExt cx="0" cy="0"/>
        </a:xfrm>
      </p:grpSpPr>
      <p:sp>
        <p:nvSpPr>
          <p:cNvPr id="415" name="Google Shape;415;p1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18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7" name="Google Shape;417;p18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8" name="Google Shape;418;p1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9" name="Google Shape;419;p1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0" name="Google Shape;420;p1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2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1" name="Shape 421"/>
        <p:cNvGrpSpPr/>
        <p:nvPr/>
      </p:nvGrpSpPr>
      <p:grpSpPr>
        <a:xfrm>
          <a:off x="0" y="0"/>
          <a:ext cx="0" cy="0"/>
          <a:chOff x="0" y="0"/>
          <a:chExt cx="0" cy="0"/>
        </a:xfrm>
      </p:grpSpPr>
      <p:sp>
        <p:nvSpPr>
          <p:cNvPr id="422" name="Google Shape;422;p18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3" name="Google Shape;423;p18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4" name="Google Shape;424;p18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5" name="Google Shape;425;p18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6" name="Google Shape;426;p18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7" name="Google Shape;427;p1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8" name="Google Shape;428;p1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1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0" name="Shape 430"/>
        <p:cNvGrpSpPr/>
        <p:nvPr/>
      </p:nvGrpSpPr>
      <p:grpSpPr>
        <a:xfrm>
          <a:off x="0" y="0"/>
          <a:ext cx="0" cy="0"/>
          <a:chOff x="0" y="0"/>
          <a:chExt cx="0" cy="0"/>
        </a:xfrm>
      </p:grpSpPr>
      <p:sp>
        <p:nvSpPr>
          <p:cNvPr id="431" name="Google Shape;431;p1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1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1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1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5" name="Shape 435"/>
        <p:cNvGrpSpPr/>
        <p:nvPr/>
      </p:nvGrpSpPr>
      <p:grpSpPr>
        <a:xfrm>
          <a:off x="0" y="0"/>
          <a:ext cx="0" cy="0"/>
          <a:chOff x="0" y="0"/>
          <a:chExt cx="0" cy="0"/>
        </a:xfrm>
      </p:grpSpPr>
      <p:sp>
        <p:nvSpPr>
          <p:cNvPr id="436" name="Google Shape;436;p1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1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8" name="Google Shape;438;p1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39" name="Shape 439"/>
        <p:cNvGrpSpPr/>
        <p:nvPr/>
      </p:nvGrpSpPr>
      <p:grpSpPr>
        <a:xfrm>
          <a:off x="0" y="0"/>
          <a:ext cx="0" cy="0"/>
          <a:chOff x="0" y="0"/>
          <a:chExt cx="0" cy="0"/>
        </a:xfrm>
      </p:grpSpPr>
      <p:sp>
        <p:nvSpPr>
          <p:cNvPr id="440" name="Google Shape;440;p18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1" name="Google Shape;441;p18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42" name="Google Shape;442;p18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3" name="Google Shape;443;p1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4" name="Google Shape;444;p1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1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46" name="Shape 446"/>
        <p:cNvGrpSpPr/>
        <p:nvPr/>
      </p:nvGrpSpPr>
      <p:grpSpPr>
        <a:xfrm>
          <a:off x="0" y="0"/>
          <a:ext cx="0" cy="0"/>
          <a:chOff x="0" y="0"/>
          <a:chExt cx="0" cy="0"/>
        </a:xfrm>
      </p:grpSpPr>
      <p:sp>
        <p:nvSpPr>
          <p:cNvPr id="447" name="Google Shape;447;p1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8" name="Google Shape;448;p18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49" name="Google Shape;449;p18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0" name="Google Shape;450;p1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1" name="Google Shape;451;p1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1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53" name="Shape 453"/>
        <p:cNvGrpSpPr/>
        <p:nvPr/>
      </p:nvGrpSpPr>
      <p:grpSpPr>
        <a:xfrm>
          <a:off x="0" y="0"/>
          <a:ext cx="0" cy="0"/>
          <a:chOff x="0" y="0"/>
          <a:chExt cx="0" cy="0"/>
        </a:xfrm>
      </p:grpSpPr>
      <p:sp>
        <p:nvSpPr>
          <p:cNvPr id="454" name="Google Shape;454;p1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5" name="Google Shape;455;p18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6" name="Google Shape;456;p1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7" name="Google Shape;457;p1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8" name="Google Shape;458;p1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59" name="Shape 459"/>
        <p:cNvGrpSpPr/>
        <p:nvPr/>
      </p:nvGrpSpPr>
      <p:grpSpPr>
        <a:xfrm>
          <a:off x="0" y="0"/>
          <a:ext cx="0" cy="0"/>
          <a:chOff x="0" y="0"/>
          <a:chExt cx="0" cy="0"/>
        </a:xfrm>
      </p:grpSpPr>
      <p:sp>
        <p:nvSpPr>
          <p:cNvPr id="460" name="Google Shape;460;p18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1" name="Google Shape;461;p18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2" name="Google Shape;462;p1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3" name="Google Shape;463;p1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1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72" name="Shape 472"/>
        <p:cNvGrpSpPr/>
        <p:nvPr/>
      </p:nvGrpSpPr>
      <p:grpSpPr>
        <a:xfrm>
          <a:off x="0" y="0"/>
          <a:ext cx="0" cy="0"/>
          <a:chOff x="0" y="0"/>
          <a:chExt cx="0" cy="0"/>
        </a:xfrm>
      </p:grpSpPr>
      <p:sp>
        <p:nvSpPr>
          <p:cNvPr id="473" name="Google Shape;473;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4" name="Google Shape;474;p9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5" name="Google Shape;475;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6" name="Google Shape;476;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7" name="Google Shape;477;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78" name="Shape 478"/>
        <p:cNvGrpSpPr/>
        <p:nvPr/>
      </p:nvGrpSpPr>
      <p:grpSpPr>
        <a:xfrm>
          <a:off x="0" y="0"/>
          <a:ext cx="0" cy="0"/>
          <a:chOff x="0" y="0"/>
          <a:chExt cx="0" cy="0"/>
        </a:xfrm>
      </p:grpSpPr>
      <p:sp>
        <p:nvSpPr>
          <p:cNvPr id="479" name="Google Shape;479;p1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0" name="Google Shape;480;p1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81" name="Google Shape;481;p1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2" name="Google Shape;482;p1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1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84" name="Shape 484"/>
        <p:cNvGrpSpPr/>
        <p:nvPr/>
      </p:nvGrpSpPr>
      <p:grpSpPr>
        <a:xfrm>
          <a:off x="0" y="0"/>
          <a:ext cx="0" cy="0"/>
          <a:chOff x="0" y="0"/>
          <a:chExt cx="0" cy="0"/>
        </a:xfrm>
      </p:grpSpPr>
      <p:sp>
        <p:nvSpPr>
          <p:cNvPr id="485" name="Google Shape;485;p17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6" name="Google Shape;486;p17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7" name="Google Shape;487;p1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8" name="Google Shape;488;p1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9" name="Google Shape;489;p1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2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0" name="Shape 490"/>
        <p:cNvGrpSpPr/>
        <p:nvPr/>
      </p:nvGrpSpPr>
      <p:grpSpPr>
        <a:xfrm>
          <a:off x="0" y="0"/>
          <a:ext cx="0" cy="0"/>
          <a:chOff x="0" y="0"/>
          <a:chExt cx="0" cy="0"/>
        </a:xfrm>
      </p:grpSpPr>
      <p:sp>
        <p:nvSpPr>
          <p:cNvPr id="491" name="Google Shape;491;p1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2" name="Google Shape;492;p1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3" name="Google Shape;493;p1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4" name="Google Shape;494;p1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5" name="Google Shape;495;p1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6" name="Google Shape;496;p1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7" name="Shape 497"/>
        <p:cNvGrpSpPr/>
        <p:nvPr/>
      </p:nvGrpSpPr>
      <p:grpSpPr>
        <a:xfrm>
          <a:off x="0" y="0"/>
          <a:ext cx="0" cy="0"/>
          <a:chOff x="0" y="0"/>
          <a:chExt cx="0" cy="0"/>
        </a:xfrm>
      </p:grpSpPr>
      <p:sp>
        <p:nvSpPr>
          <p:cNvPr id="498" name="Google Shape;498;p17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9" name="Google Shape;499;p17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0" name="Google Shape;500;p17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1" name="Google Shape;501;p17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2" name="Google Shape;502;p17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3" name="Google Shape;503;p1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4" name="Google Shape;504;p1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5" name="Google Shape;505;p1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6" name="Shape 506"/>
        <p:cNvGrpSpPr/>
        <p:nvPr/>
      </p:nvGrpSpPr>
      <p:grpSpPr>
        <a:xfrm>
          <a:off x="0" y="0"/>
          <a:ext cx="0" cy="0"/>
          <a:chOff x="0" y="0"/>
          <a:chExt cx="0" cy="0"/>
        </a:xfrm>
      </p:grpSpPr>
      <p:sp>
        <p:nvSpPr>
          <p:cNvPr id="507" name="Google Shape;507;p1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8" name="Google Shape;508;p1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9" name="Google Shape;509;p1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0" name="Google Shape;510;p1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1" name="Shape 511"/>
        <p:cNvGrpSpPr/>
        <p:nvPr/>
      </p:nvGrpSpPr>
      <p:grpSpPr>
        <a:xfrm>
          <a:off x="0" y="0"/>
          <a:ext cx="0" cy="0"/>
          <a:chOff x="0" y="0"/>
          <a:chExt cx="0" cy="0"/>
        </a:xfrm>
      </p:grpSpPr>
      <p:sp>
        <p:nvSpPr>
          <p:cNvPr id="512" name="Google Shape;512;p1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3" name="Google Shape;513;p1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4" name="Google Shape;514;p1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15" name="Shape 515"/>
        <p:cNvGrpSpPr/>
        <p:nvPr/>
      </p:nvGrpSpPr>
      <p:grpSpPr>
        <a:xfrm>
          <a:off x="0" y="0"/>
          <a:ext cx="0" cy="0"/>
          <a:chOff x="0" y="0"/>
          <a:chExt cx="0" cy="0"/>
        </a:xfrm>
      </p:grpSpPr>
      <p:sp>
        <p:nvSpPr>
          <p:cNvPr id="516" name="Google Shape;516;p17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7" name="Google Shape;517;p17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18" name="Google Shape;518;p17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9" name="Google Shape;519;p1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0" name="Google Shape;520;p1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1" name="Google Shape;521;p1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2" name="Shape 522"/>
        <p:cNvGrpSpPr/>
        <p:nvPr/>
      </p:nvGrpSpPr>
      <p:grpSpPr>
        <a:xfrm>
          <a:off x="0" y="0"/>
          <a:ext cx="0" cy="0"/>
          <a:chOff x="0" y="0"/>
          <a:chExt cx="0" cy="0"/>
        </a:xfrm>
      </p:grpSpPr>
      <p:sp>
        <p:nvSpPr>
          <p:cNvPr id="523" name="Google Shape;523;p17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4" name="Google Shape;524;p17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25" name="Google Shape;525;p17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6" name="Google Shape;526;p1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7" name="Google Shape;527;p1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8" name="Google Shape;528;p1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29" name="Shape 529"/>
        <p:cNvGrpSpPr/>
        <p:nvPr/>
      </p:nvGrpSpPr>
      <p:grpSpPr>
        <a:xfrm>
          <a:off x="0" y="0"/>
          <a:ext cx="0" cy="0"/>
          <a:chOff x="0" y="0"/>
          <a:chExt cx="0" cy="0"/>
        </a:xfrm>
      </p:grpSpPr>
      <p:sp>
        <p:nvSpPr>
          <p:cNvPr id="530" name="Google Shape;530;p1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1" name="Google Shape;531;p17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2" name="Google Shape;532;p1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3" name="Google Shape;533;p1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4" name="Google Shape;534;p1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35" name="Shape 535"/>
        <p:cNvGrpSpPr/>
        <p:nvPr/>
      </p:nvGrpSpPr>
      <p:grpSpPr>
        <a:xfrm>
          <a:off x="0" y="0"/>
          <a:ext cx="0" cy="0"/>
          <a:chOff x="0" y="0"/>
          <a:chExt cx="0" cy="0"/>
        </a:xfrm>
      </p:grpSpPr>
      <p:sp>
        <p:nvSpPr>
          <p:cNvPr id="536" name="Google Shape;536;p17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7" name="Google Shape;537;p17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8" name="Google Shape;538;p1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9" name="Google Shape;539;p1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0" name="Google Shape;540;p1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8" name="Shape 548"/>
        <p:cNvGrpSpPr/>
        <p:nvPr/>
      </p:nvGrpSpPr>
      <p:grpSpPr>
        <a:xfrm>
          <a:off x="0" y="0"/>
          <a:ext cx="0" cy="0"/>
          <a:chOff x="0" y="0"/>
          <a:chExt cx="0" cy="0"/>
        </a:xfrm>
      </p:grpSpPr>
      <p:sp>
        <p:nvSpPr>
          <p:cNvPr id="549" name="Google Shape;549;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0" name="Google Shape;550;p9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1" name="Google Shape;551;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2" name="Google Shape;552;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3" name="Google Shape;553;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4" name="Shape 554"/>
        <p:cNvGrpSpPr/>
        <p:nvPr/>
      </p:nvGrpSpPr>
      <p:grpSpPr>
        <a:xfrm>
          <a:off x="0" y="0"/>
          <a:ext cx="0" cy="0"/>
          <a:chOff x="0" y="0"/>
          <a:chExt cx="0" cy="0"/>
        </a:xfrm>
      </p:grpSpPr>
      <p:sp>
        <p:nvSpPr>
          <p:cNvPr id="555" name="Google Shape;555;p1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6" name="Google Shape;556;p1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7" name="Google Shape;557;p1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8" name="Google Shape;558;p1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9" name="Google Shape;559;p1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2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60" name="Shape 560"/>
        <p:cNvGrpSpPr/>
        <p:nvPr/>
      </p:nvGrpSpPr>
      <p:grpSpPr>
        <a:xfrm>
          <a:off x="0" y="0"/>
          <a:ext cx="0" cy="0"/>
          <a:chOff x="0" y="0"/>
          <a:chExt cx="0" cy="0"/>
        </a:xfrm>
      </p:grpSpPr>
      <p:sp>
        <p:nvSpPr>
          <p:cNvPr id="561" name="Google Shape;561;p1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2" name="Google Shape;562;p16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3" name="Google Shape;563;p1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4" name="Google Shape;564;p1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5" name="Google Shape;565;p1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6" name="Shape 566"/>
        <p:cNvGrpSpPr/>
        <p:nvPr/>
      </p:nvGrpSpPr>
      <p:grpSpPr>
        <a:xfrm>
          <a:off x="0" y="0"/>
          <a:ext cx="0" cy="0"/>
          <a:chOff x="0" y="0"/>
          <a:chExt cx="0" cy="0"/>
        </a:xfrm>
      </p:grpSpPr>
      <p:sp>
        <p:nvSpPr>
          <p:cNvPr id="567" name="Google Shape;567;p1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8" name="Google Shape;568;p1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9" name="Google Shape;569;p1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0" name="Google Shape;570;p1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1" name="Google Shape;571;p1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2" name="Google Shape;572;p1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3" name="Shape 573"/>
        <p:cNvGrpSpPr/>
        <p:nvPr/>
      </p:nvGrpSpPr>
      <p:grpSpPr>
        <a:xfrm>
          <a:off x="0" y="0"/>
          <a:ext cx="0" cy="0"/>
          <a:chOff x="0" y="0"/>
          <a:chExt cx="0" cy="0"/>
        </a:xfrm>
      </p:grpSpPr>
      <p:sp>
        <p:nvSpPr>
          <p:cNvPr id="574" name="Google Shape;574;p16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5" name="Google Shape;575;p16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6" name="Google Shape;576;p16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7" name="Google Shape;577;p16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8" name="Google Shape;578;p16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9" name="Google Shape;579;p1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0" name="Google Shape;580;p1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1" name="Google Shape;581;p1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2" name="Shape 582"/>
        <p:cNvGrpSpPr/>
        <p:nvPr/>
      </p:nvGrpSpPr>
      <p:grpSpPr>
        <a:xfrm>
          <a:off x="0" y="0"/>
          <a:ext cx="0" cy="0"/>
          <a:chOff x="0" y="0"/>
          <a:chExt cx="0" cy="0"/>
        </a:xfrm>
      </p:grpSpPr>
      <p:sp>
        <p:nvSpPr>
          <p:cNvPr id="583" name="Google Shape;583;p1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4" name="Google Shape;584;p1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5" name="Google Shape;585;p1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6" name="Google Shape;586;p1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7" name="Shape 587"/>
        <p:cNvGrpSpPr/>
        <p:nvPr/>
      </p:nvGrpSpPr>
      <p:grpSpPr>
        <a:xfrm>
          <a:off x="0" y="0"/>
          <a:ext cx="0" cy="0"/>
          <a:chOff x="0" y="0"/>
          <a:chExt cx="0" cy="0"/>
        </a:xfrm>
      </p:grpSpPr>
      <p:sp>
        <p:nvSpPr>
          <p:cNvPr id="588" name="Google Shape;588;p1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9" name="Google Shape;589;p1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0" name="Google Shape;590;p1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1" name="Shape 591"/>
        <p:cNvGrpSpPr/>
        <p:nvPr/>
      </p:nvGrpSpPr>
      <p:grpSpPr>
        <a:xfrm>
          <a:off x="0" y="0"/>
          <a:ext cx="0" cy="0"/>
          <a:chOff x="0" y="0"/>
          <a:chExt cx="0" cy="0"/>
        </a:xfrm>
      </p:grpSpPr>
      <p:sp>
        <p:nvSpPr>
          <p:cNvPr id="592" name="Google Shape;592;p1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3" name="Google Shape;593;p16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4" name="Google Shape;594;p16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5" name="Google Shape;595;p1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6" name="Google Shape;596;p1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7" name="Google Shape;597;p1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98" name="Shape 598"/>
        <p:cNvGrpSpPr/>
        <p:nvPr/>
      </p:nvGrpSpPr>
      <p:grpSpPr>
        <a:xfrm>
          <a:off x="0" y="0"/>
          <a:ext cx="0" cy="0"/>
          <a:chOff x="0" y="0"/>
          <a:chExt cx="0" cy="0"/>
        </a:xfrm>
      </p:grpSpPr>
      <p:sp>
        <p:nvSpPr>
          <p:cNvPr id="599" name="Google Shape;599;p16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0" name="Google Shape;600;p16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01" name="Google Shape;601;p16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2" name="Google Shape;602;p1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3" name="Google Shape;603;p1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4" name="Google Shape;604;p1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05" name="Shape 605"/>
        <p:cNvGrpSpPr/>
        <p:nvPr/>
      </p:nvGrpSpPr>
      <p:grpSpPr>
        <a:xfrm>
          <a:off x="0" y="0"/>
          <a:ext cx="0" cy="0"/>
          <a:chOff x="0" y="0"/>
          <a:chExt cx="0" cy="0"/>
        </a:xfrm>
      </p:grpSpPr>
      <p:sp>
        <p:nvSpPr>
          <p:cNvPr id="606" name="Google Shape;606;p1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7" name="Google Shape;607;p16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8" name="Google Shape;608;p1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9" name="Google Shape;609;p1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0" name="Google Shape;610;p1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11" name="Shape 611"/>
        <p:cNvGrpSpPr/>
        <p:nvPr/>
      </p:nvGrpSpPr>
      <p:grpSpPr>
        <a:xfrm>
          <a:off x="0" y="0"/>
          <a:ext cx="0" cy="0"/>
          <a:chOff x="0" y="0"/>
          <a:chExt cx="0" cy="0"/>
        </a:xfrm>
      </p:grpSpPr>
      <p:sp>
        <p:nvSpPr>
          <p:cNvPr id="612" name="Google Shape;612;p1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3" name="Google Shape;613;p1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4" name="Google Shape;614;p1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5" name="Google Shape;615;p1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6" name="Google Shape;616;p1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4" name="Shape 624"/>
        <p:cNvGrpSpPr/>
        <p:nvPr/>
      </p:nvGrpSpPr>
      <p:grpSpPr>
        <a:xfrm>
          <a:off x="0" y="0"/>
          <a:ext cx="0" cy="0"/>
          <a:chOff x="0" y="0"/>
          <a:chExt cx="0" cy="0"/>
        </a:xfrm>
      </p:grpSpPr>
      <p:sp>
        <p:nvSpPr>
          <p:cNvPr id="625" name="Google Shape;625;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6" name="Google Shape;626;p9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7" name="Google Shape;627;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8" name="Google Shape;628;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9" name="Google Shape;629;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2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2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30" name="Shape 630"/>
        <p:cNvGrpSpPr/>
        <p:nvPr/>
      </p:nvGrpSpPr>
      <p:grpSpPr>
        <a:xfrm>
          <a:off x="0" y="0"/>
          <a:ext cx="0" cy="0"/>
          <a:chOff x="0" y="0"/>
          <a:chExt cx="0" cy="0"/>
        </a:xfrm>
      </p:grpSpPr>
      <p:sp>
        <p:nvSpPr>
          <p:cNvPr id="631" name="Google Shape;631;p1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2" name="Google Shape;632;p1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33" name="Google Shape;633;p1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4" name="Google Shape;634;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5" name="Google Shape;635;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36" name="Shape 636"/>
        <p:cNvGrpSpPr/>
        <p:nvPr/>
      </p:nvGrpSpPr>
      <p:grpSpPr>
        <a:xfrm>
          <a:off x="0" y="0"/>
          <a:ext cx="0" cy="0"/>
          <a:chOff x="0" y="0"/>
          <a:chExt cx="0" cy="0"/>
        </a:xfrm>
      </p:grpSpPr>
      <p:sp>
        <p:nvSpPr>
          <p:cNvPr id="637" name="Google Shape;637;p15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8" name="Google Shape;638;p15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39" name="Google Shape;639;p1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0" name="Google Shape;640;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1" name="Google Shape;641;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42" name="Shape 642"/>
        <p:cNvGrpSpPr/>
        <p:nvPr/>
      </p:nvGrpSpPr>
      <p:grpSpPr>
        <a:xfrm>
          <a:off x="0" y="0"/>
          <a:ext cx="0" cy="0"/>
          <a:chOff x="0" y="0"/>
          <a:chExt cx="0" cy="0"/>
        </a:xfrm>
      </p:grpSpPr>
      <p:sp>
        <p:nvSpPr>
          <p:cNvPr id="643" name="Google Shape;643;p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4" name="Google Shape;644;p1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5" name="Google Shape;645;p1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6" name="Google Shape;646;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7" name="Google Shape;647;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8" name="Google Shape;648;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49" name="Shape 649"/>
        <p:cNvGrpSpPr/>
        <p:nvPr/>
      </p:nvGrpSpPr>
      <p:grpSpPr>
        <a:xfrm>
          <a:off x="0" y="0"/>
          <a:ext cx="0" cy="0"/>
          <a:chOff x="0" y="0"/>
          <a:chExt cx="0" cy="0"/>
        </a:xfrm>
      </p:grpSpPr>
      <p:sp>
        <p:nvSpPr>
          <p:cNvPr id="650" name="Google Shape;650;p1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1" name="Google Shape;651;p15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2" name="Google Shape;652;p15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3" name="Google Shape;653;p15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4" name="Google Shape;654;p15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5" name="Google Shape;655;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6" name="Google Shape;656;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7" name="Google Shape;657;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8" name="Shape 658"/>
        <p:cNvGrpSpPr/>
        <p:nvPr/>
      </p:nvGrpSpPr>
      <p:grpSpPr>
        <a:xfrm>
          <a:off x="0" y="0"/>
          <a:ext cx="0" cy="0"/>
          <a:chOff x="0" y="0"/>
          <a:chExt cx="0" cy="0"/>
        </a:xfrm>
      </p:grpSpPr>
      <p:sp>
        <p:nvSpPr>
          <p:cNvPr id="659" name="Google Shape;659;p1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0" name="Google Shape;660;p1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1" name="Google Shape;661;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2" name="Google Shape;662;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3" name="Shape 663"/>
        <p:cNvGrpSpPr/>
        <p:nvPr/>
      </p:nvGrpSpPr>
      <p:grpSpPr>
        <a:xfrm>
          <a:off x="0" y="0"/>
          <a:ext cx="0" cy="0"/>
          <a:chOff x="0" y="0"/>
          <a:chExt cx="0" cy="0"/>
        </a:xfrm>
      </p:grpSpPr>
      <p:sp>
        <p:nvSpPr>
          <p:cNvPr id="664" name="Google Shape;664;p1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5" name="Google Shape;665;p1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6" name="Google Shape;666;p1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7" name="Shape 667"/>
        <p:cNvGrpSpPr/>
        <p:nvPr/>
      </p:nvGrpSpPr>
      <p:grpSpPr>
        <a:xfrm>
          <a:off x="0" y="0"/>
          <a:ext cx="0" cy="0"/>
          <a:chOff x="0" y="0"/>
          <a:chExt cx="0" cy="0"/>
        </a:xfrm>
      </p:grpSpPr>
      <p:sp>
        <p:nvSpPr>
          <p:cNvPr id="668" name="Google Shape;668;p1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9" name="Google Shape;669;p1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0" name="Google Shape;670;p1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1" name="Google Shape;671;p1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2" name="Google Shape;672;p1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3" name="Google Shape;673;p1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4" name="Shape 674"/>
        <p:cNvGrpSpPr/>
        <p:nvPr/>
      </p:nvGrpSpPr>
      <p:grpSpPr>
        <a:xfrm>
          <a:off x="0" y="0"/>
          <a:ext cx="0" cy="0"/>
          <a:chOff x="0" y="0"/>
          <a:chExt cx="0" cy="0"/>
        </a:xfrm>
      </p:grpSpPr>
      <p:sp>
        <p:nvSpPr>
          <p:cNvPr id="675" name="Google Shape;675;p1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6" name="Google Shape;676;p15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77" name="Google Shape;677;p1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8" name="Google Shape;678;p1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9" name="Google Shape;679;p1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0" name="Google Shape;680;p1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1" name="Shape 681"/>
        <p:cNvGrpSpPr/>
        <p:nvPr/>
      </p:nvGrpSpPr>
      <p:grpSpPr>
        <a:xfrm>
          <a:off x="0" y="0"/>
          <a:ext cx="0" cy="0"/>
          <a:chOff x="0" y="0"/>
          <a:chExt cx="0" cy="0"/>
        </a:xfrm>
      </p:grpSpPr>
      <p:sp>
        <p:nvSpPr>
          <p:cNvPr id="682" name="Google Shape;682;p1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3" name="Google Shape;683;p1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4" name="Google Shape;684;p1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5" name="Google Shape;685;p1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6" name="Google Shape;686;p1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87" name="Shape 687"/>
        <p:cNvGrpSpPr/>
        <p:nvPr/>
      </p:nvGrpSpPr>
      <p:grpSpPr>
        <a:xfrm>
          <a:off x="0" y="0"/>
          <a:ext cx="0" cy="0"/>
          <a:chOff x="0" y="0"/>
          <a:chExt cx="0" cy="0"/>
        </a:xfrm>
      </p:grpSpPr>
      <p:sp>
        <p:nvSpPr>
          <p:cNvPr id="688" name="Google Shape;688;p1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9" name="Google Shape;689;p1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0" name="Google Shape;690;p1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1" name="Google Shape;691;p1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2" name="Google Shape;692;p1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3" Type="http://schemas.openxmlformats.org/officeDocument/2006/relationships/theme" Target="../theme/theme8.xml"/><Relationship Id="rId12" Type="http://schemas.openxmlformats.org/officeDocument/2006/relationships/slideLayout" Target="../slideLayouts/slideLayout110.xml"/><Relationship Id="rId1" Type="http://schemas.openxmlformats.org/officeDocument/2006/relationships/image" Target="../media/image1.png"/><Relationship Id="rId2" Type="http://schemas.openxmlformats.org/officeDocument/2006/relationships/slideLayout" Target="../slideLayouts/slideLayout100.xml"/><Relationship Id="rId3" Type="http://schemas.openxmlformats.org/officeDocument/2006/relationships/slideLayout" Target="../slideLayouts/slideLayout101.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5" Type="http://schemas.openxmlformats.org/officeDocument/2006/relationships/slideLayout" Target="../slideLayouts/slideLayout103.xml"/><Relationship Id="rId6" Type="http://schemas.openxmlformats.org/officeDocument/2006/relationships/slideLayout" Target="../slideLayouts/slideLayout104.xml"/><Relationship Id="rId7" Type="http://schemas.openxmlformats.org/officeDocument/2006/relationships/slideLayout" Target="../slideLayouts/slideLayout105.xml"/><Relationship Id="rId8"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0.xml"/><Relationship Id="rId10" Type="http://schemas.openxmlformats.org/officeDocument/2006/relationships/slideLayout" Target="../slideLayouts/slideLayout119.xml"/><Relationship Id="rId13" Type="http://schemas.openxmlformats.org/officeDocument/2006/relationships/theme" Target="../theme/theme12.xml"/><Relationship Id="rId12" Type="http://schemas.openxmlformats.org/officeDocument/2006/relationships/slideLayout" Target="../slideLayouts/slideLayout121.xml"/><Relationship Id="rId1" Type="http://schemas.openxmlformats.org/officeDocument/2006/relationships/image" Target="../media/image1.png"/><Relationship Id="rId2" Type="http://schemas.openxmlformats.org/officeDocument/2006/relationships/slideLayout" Target="../slideLayouts/slideLayout111.xml"/><Relationship Id="rId3" Type="http://schemas.openxmlformats.org/officeDocument/2006/relationships/slideLayout" Target="../slideLayouts/slideLayout112.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5" Type="http://schemas.openxmlformats.org/officeDocument/2006/relationships/slideLayout" Target="../slideLayouts/slideLayout114.xml"/><Relationship Id="rId6" Type="http://schemas.openxmlformats.org/officeDocument/2006/relationships/slideLayout" Target="../slideLayouts/slideLayout115.xml"/><Relationship Id="rId7" Type="http://schemas.openxmlformats.org/officeDocument/2006/relationships/slideLayout" Target="../slideLayouts/slideLayout116.xml"/><Relationship Id="rId8"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3" Type="http://schemas.openxmlformats.org/officeDocument/2006/relationships/theme" Target="../theme/theme5.xml"/><Relationship Id="rId12" Type="http://schemas.openxmlformats.org/officeDocument/2006/relationships/slideLayout" Target="../slideLayouts/slideLayout132.xml"/><Relationship Id="rId1" Type="http://schemas.openxmlformats.org/officeDocument/2006/relationships/image" Target="../media/image1.png"/><Relationship Id="rId2" Type="http://schemas.openxmlformats.org/officeDocument/2006/relationships/slideLayout" Target="../slideLayouts/slideLayout122.xml"/><Relationship Id="rId3" Type="http://schemas.openxmlformats.org/officeDocument/2006/relationships/slideLayout" Target="../slideLayouts/slideLayout123.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5" Type="http://schemas.openxmlformats.org/officeDocument/2006/relationships/slideLayout" Target="../slideLayouts/slideLayout125.xml"/><Relationship Id="rId6" Type="http://schemas.openxmlformats.org/officeDocument/2006/relationships/slideLayout" Target="../slideLayouts/slideLayout126.xml"/><Relationship Id="rId7" Type="http://schemas.openxmlformats.org/officeDocument/2006/relationships/slideLayout" Target="../slideLayouts/slideLayout127.xml"/><Relationship Id="rId8" Type="http://schemas.openxmlformats.org/officeDocument/2006/relationships/slideLayout" Target="../slideLayouts/slideLayout128.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2.xml"/><Relationship Id="rId10" Type="http://schemas.openxmlformats.org/officeDocument/2006/relationships/slideLayout" Target="../slideLayouts/slideLayout141.xml"/><Relationship Id="rId13" Type="http://schemas.openxmlformats.org/officeDocument/2006/relationships/theme" Target="../theme/theme1.xml"/><Relationship Id="rId12" Type="http://schemas.openxmlformats.org/officeDocument/2006/relationships/slideLayout" Target="../slideLayouts/slideLayout143.xml"/><Relationship Id="rId1" Type="http://schemas.openxmlformats.org/officeDocument/2006/relationships/image" Target="../media/image1.png"/><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3.xml"/><Relationship Id="rId10" Type="http://schemas.openxmlformats.org/officeDocument/2006/relationships/slideLayout" Target="../slideLayouts/slideLayout152.xml"/><Relationship Id="rId13" Type="http://schemas.openxmlformats.org/officeDocument/2006/relationships/theme" Target="../theme/theme10.xml"/><Relationship Id="rId12" Type="http://schemas.openxmlformats.org/officeDocument/2006/relationships/slideLayout" Target="../slideLayouts/slideLayout154.xml"/><Relationship Id="rId1" Type="http://schemas.openxmlformats.org/officeDocument/2006/relationships/image" Target="../media/image1.png"/><Relationship Id="rId2" Type="http://schemas.openxmlformats.org/officeDocument/2006/relationships/slideLayout" Target="../slideLayouts/slideLayout144.xml"/><Relationship Id="rId3" Type="http://schemas.openxmlformats.org/officeDocument/2006/relationships/slideLayout" Target="../slideLayouts/slideLayout145.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14.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2.xml"/><Relationship Id="rId12"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4.xml"/><Relationship Id="rId10" Type="http://schemas.openxmlformats.org/officeDocument/2006/relationships/slideLayout" Target="../slideLayouts/slideLayout53.xml"/><Relationship Id="rId13" Type="http://schemas.openxmlformats.org/officeDocument/2006/relationships/theme" Target="../theme/theme7.xml"/><Relationship Id="rId12" Type="http://schemas.openxmlformats.org/officeDocument/2006/relationships/slideLayout" Target="../slideLayouts/slideLayout55.xml"/><Relationship Id="rId1" Type="http://schemas.openxmlformats.org/officeDocument/2006/relationships/image" Target="../media/image1.pn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5.xml"/><Relationship Id="rId10" Type="http://schemas.openxmlformats.org/officeDocument/2006/relationships/slideLayout" Target="../slideLayouts/slideLayout64.xml"/><Relationship Id="rId13" Type="http://schemas.openxmlformats.org/officeDocument/2006/relationships/theme" Target="../theme/theme4.xml"/><Relationship Id="rId12" Type="http://schemas.openxmlformats.org/officeDocument/2006/relationships/slideLayout" Target="../slideLayouts/slideLayout66.xml"/><Relationship Id="rId1" Type="http://schemas.openxmlformats.org/officeDocument/2006/relationships/image" Target="../media/image1.png"/><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9" Type="http://schemas.openxmlformats.org/officeDocument/2006/relationships/slideLayout" Target="../slideLayouts/slideLayout63.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6.xml"/><Relationship Id="rId10" Type="http://schemas.openxmlformats.org/officeDocument/2006/relationships/slideLayout" Target="../slideLayouts/slideLayout75.xml"/><Relationship Id="rId13" Type="http://schemas.openxmlformats.org/officeDocument/2006/relationships/theme" Target="../theme/theme11.xml"/><Relationship Id="rId12" Type="http://schemas.openxmlformats.org/officeDocument/2006/relationships/slideLayout" Target="../slideLayouts/slideLayout77.xml"/><Relationship Id="rId1" Type="http://schemas.openxmlformats.org/officeDocument/2006/relationships/image" Target="../media/image1.png"/><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9" Type="http://schemas.openxmlformats.org/officeDocument/2006/relationships/slideLayout" Target="../slideLayouts/slideLayout74.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7.xml"/><Relationship Id="rId10" Type="http://schemas.openxmlformats.org/officeDocument/2006/relationships/slideLayout" Target="../slideLayouts/slideLayout86.xml"/><Relationship Id="rId13" Type="http://schemas.openxmlformats.org/officeDocument/2006/relationships/theme" Target="../theme/theme15.xml"/><Relationship Id="rId12" Type="http://schemas.openxmlformats.org/officeDocument/2006/relationships/slideLayout" Target="../slideLayouts/slideLayout88.xml"/><Relationship Id="rId1" Type="http://schemas.openxmlformats.org/officeDocument/2006/relationships/image" Target="../media/image1.png"/><Relationship Id="rId2" Type="http://schemas.openxmlformats.org/officeDocument/2006/relationships/slideLayout" Target="../slideLayouts/slideLayout78.xml"/><Relationship Id="rId3" Type="http://schemas.openxmlformats.org/officeDocument/2006/relationships/slideLayout" Target="../slideLayouts/slideLayout79.xml"/><Relationship Id="rId4" Type="http://schemas.openxmlformats.org/officeDocument/2006/relationships/slideLayout" Target="../slideLayouts/slideLayout80.xml"/><Relationship Id="rId9" Type="http://schemas.openxmlformats.org/officeDocument/2006/relationships/slideLayout" Target="../slideLayouts/slideLayout85.xml"/><Relationship Id="rId5" Type="http://schemas.openxmlformats.org/officeDocument/2006/relationships/slideLayout" Target="../slideLayouts/slideLayout81.xml"/><Relationship Id="rId6" Type="http://schemas.openxmlformats.org/officeDocument/2006/relationships/slideLayout" Target="../slideLayouts/slideLayout82.xml"/><Relationship Id="rId7" Type="http://schemas.openxmlformats.org/officeDocument/2006/relationships/slideLayout" Target="../slideLayouts/slideLayout83.xml"/><Relationship Id="rId8"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8.xml"/><Relationship Id="rId10" Type="http://schemas.openxmlformats.org/officeDocument/2006/relationships/slideLayout" Target="../slideLayouts/slideLayout97.xml"/><Relationship Id="rId13" Type="http://schemas.openxmlformats.org/officeDocument/2006/relationships/theme" Target="../theme/theme9.xml"/><Relationship Id="rId12" Type="http://schemas.openxmlformats.org/officeDocument/2006/relationships/slideLayout" Target="../slideLayouts/slideLayout99.xml"/><Relationship Id="rId1" Type="http://schemas.openxmlformats.org/officeDocument/2006/relationships/image" Target="../media/image1.png"/><Relationship Id="rId2" Type="http://schemas.openxmlformats.org/officeDocument/2006/relationships/slideLayout" Target="../slideLayouts/slideLayout89.xml"/><Relationship Id="rId3" Type="http://schemas.openxmlformats.org/officeDocument/2006/relationships/slideLayout" Target="../slideLayouts/slideLayout90.xml"/><Relationship Id="rId4" Type="http://schemas.openxmlformats.org/officeDocument/2006/relationships/slideLayout" Target="../slideLayouts/slideLayout91.xml"/><Relationship Id="rId9" Type="http://schemas.openxmlformats.org/officeDocument/2006/relationships/slideLayout" Target="../slideLayouts/slideLayout96.xml"/><Relationship Id="rId5" Type="http://schemas.openxmlformats.org/officeDocument/2006/relationships/slideLayout" Target="../slideLayouts/slideLayout92.xml"/><Relationship Id="rId6" Type="http://schemas.openxmlformats.org/officeDocument/2006/relationships/slideLayout" Target="../slideLayouts/slideLayout93.xml"/><Relationship Id="rId7" Type="http://schemas.openxmlformats.org/officeDocument/2006/relationships/slideLayout" Target="../slideLayouts/slideLayout94.xml"/><Relationship Id="rId8"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5" name="Google Shape;15;p82"/>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3" name="Shape 693"/>
        <p:cNvGrpSpPr/>
        <p:nvPr/>
      </p:nvGrpSpPr>
      <p:grpSpPr>
        <a:xfrm>
          <a:off x="0" y="0"/>
          <a:ext cx="0" cy="0"/>
          <a:chOff x="0" y="0"/>
          <a:chExt cx="0" cy="0"/>
        </a:xfrm>
      </p:grpSpPr>
      <p:sp>
        <p:nvSpPr>
          <p:cNvPr id="694" name="Google Shape;694;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5" name="Google Shape;695;p10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6" name="Google Shape;696;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7" name="Google Shape;697;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8" name="Google Shape;698;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99" name="Google Shape;699;p100"/>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69" name="Shape 769"/>
        <p:cNvGrpSpPr/>
        <p:nvPr/>
      </p:nvGrpSpPr>
      <p:grpSpPr>
        <a:xfrm>
          <a:off x="0" y="0"/>
          <a:ext cx="0" cy="0"/>
          <a:chOff x="0" y="0"/>
          <a:chExt cx="0" cy="0"/>
        </a:xfrm>
      </p:grpSpPr>
      <p:sp>
        <p:nvSpPr>
          <p:cNvPr id="770" name="Google Shape;770;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1" name="Google Shape;771;p10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2" name="Google Shape;772;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3" name="Google Shape;773;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4" name="Google Shape;774;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75" name="Google Shape;775;p102"/>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5" name="Shape 845"/>
        <p:cNvGrpSpPr/>
        <p:nvPr/>
      </p:nvGrpSpPr>
      <p:grpSpPr>
        <a:xfrm>
          <a:off x="0" y="0"/>
          <a:ext cx="0" cy="0"/>
          <a:chOff x="0" y="0"/>
          <a:chExt cx="0" cy="0"/>
        </a:xfrm>
      </p:grpSpPr>
      <p:sp>
        <p:nvSpPr>
          <p:cNvPr id="846" name="Google Shape;846;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7" name="Google Shape;847;p10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8" name="Google Shape;848;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49" name="Google Shape;849;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0" name="Google Shape;850;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51" name="Google Shape;851;p104"/>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21" name="Shape 921"/>
        <p:cNvGrpSpPr/>
        <p:nvPr/>
      </p:nvGrpSpPr>
      <p:grpSpPr>
        <a:xfrm>
          <a:off x="0" y="0"/>
          <a:ext cx="0" cy="0"/>
          <a:chOff x="0" y="0"/>
          <a:chExt cx="0" cy="0"/>
        </a:xfrm>
      </p:grpSpPr>
      <p:sp>
        <p:nvSpPr>
          <p:cNvPr id="922" name="Google Shape;922;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23" name="Google Shape;923;p10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4" name="Google Shape;924;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5" name="Google Shape;925;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6" name="Google Shape;926;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927" name="Google Shape;927;p106"/>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7" name="Shape 997"/>
        <p:cNvGrpSpPr/>
        <p:nvPr/>
      </p:nvGrpSpPr>
      <p:grpSpPr>
        <a:xfrm>
          <a:off x="0" y="0"/>
          <a:ext cx="0" cy="0"/>
          <a:chOff x="0" y="0"/>
          <a:chExt cx="0" cy="0"/>
        </a:xfrm>
      </p:grpSpPr>
      <p:sp>
        <p:nvSpPr>
          <p:cNvPr id="998" name="Google Shape;998;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9" name="Google Shape;999;p10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0" name="Google Shape;1000;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01" name="Google Shape;1001;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02" name="Google Shape;1002;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pic>
        <p:nvPicPr>
          <p:cNvPr id="1003" name="Google Shape;1003;p108"/>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7" name="Google Shape;87;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9" name="Google Shape;8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0" name="Google Shape;9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91" name="Google Shape;91;p84"/>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3" name="Google Shape;163;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4" name="Google Shape;164;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5" name="Google Shape;165;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6" name="Google Shape;166;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67" name="Google Shape;167;p86"/>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7" name="Shape 237"/>
        <p:cNvGrpSpPr/>
        <p:nvPr/>
      </p:nvGrpSpPr>
      <p:grpSpPr>
        <a:xfrm>
          <a:off x="0" y="0"/>
          <a:ext cx="0" cy="0"/>
          <a:chOff x="0" y="0"/>
          <a:chExt cx="0" cy="0"/>
        </a:xfrm>
      </p:grpSpPr>
      <p:sp>
        <p:nvSpPr>
          <p:cNvPr id="238" name="Google Shape;238;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9" name="Google Shape;239;p8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0" name="Google Shape;24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1" name="Google Shape;24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2" name="Google Shape;24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243" name="Google Shape;243;p88"/>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3" name="Shape 313"/>
        <p:cNvGrpSpPr/>
        <p:nvPr/>
      </p:nvGrpSpPr>
      <p:grpSpPr>
        <a:xfrm>
          <a:off x="0" y="0"/>
          <a:ext cx="0" cy="0"/>
          <a:chOff x="0" y="0"/>
          <a:chExt cx="0" cy="0"/>
        </a:xfrm>
      </p:grpSpPr>
      <p:sp>
        <p:nvSpPr>
          <p:cNvPr id="314" name="Google Shape;314;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5" name="Google Shape;315;p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6" name="Google Shape;316;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7" name="Google Shape;317;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8" name="Google Shape;318;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19" name="Google Shape;319;p90"/>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9" name="Shape 389"/>
        <p:cNvGrpSpPr/>
        <p:nvPr/>
      </p:nvGrpSpPr>
      <p:grpSpPr>
        <a:xfrm>
          <a:off x="0" y="0"/>
          <a:ext cx="0" cy="0"/>
          <a:chOff x="0" y="0"/>
          <a:chExt cx="0" cy="0"/>
        </a:xfrm>
      </p:grpSpPr>
      <p:sp>
        <p:nvSpPr>
          <p:cNvPr id="390" name="Google Shape;390;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1" name="Google Shape;391;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2" name="Google Shape;392;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3" name="Google Shape;393;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4" name="Google Shape;394;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95" name="Google Shape;395;p92"/>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5" name="Shape 465"/>
        <p:cNvGrpSpPr/>
        <p:nvPr/>
      </p:nvGrpSpPr>
      <p:grpSpPr>
        <a:xfrm>
          <a:off x="0" y="0"/>
          <a:ext cx="0" cy="0"/>
          <a:chOff x="0" y="0"/>
          <a:chExt cx="0" cy="0"/>
        </a:xfrm>
      </p:grpSpPr>
      <p:sp>
        <p:nvSpPr>
          <p:cNvPr id="466" name="Google Shape;466;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7" name="Google Shape;467;p9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8" name="Google Shape;468;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9" name="Google Shape;469;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70" name="Google Shape;470;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471" name="Google Shape;471;p94"/>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1" name="Shape 541"/>
        <p:cNvGrpSpPr/>
        <p:nvPr/>
      </p:nvGrpSpPr>
      <p:grpSpPr>
        <a:xfrm>
          <a:off x="0" y="0"/>
          <a:ext cx="0" cy="0"/>
          <a:chOff x="0" y="0"/>
          <a:chExt cx="0" cy="0"/>
        </a:xfrm>
      </p:grpSpPr>
      <p:sp>
        <p:nvSpPr>
          <p:cNvPr id="542" name="Google Shape;542;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3" name="Google Shape;543;p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4" name="Google Shape;544;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5" name="Google Shape;545;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6" name="Google Shape;546;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47" name="Google Shape;547;p96"/>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7" name="Shape 617"/>
        <p:cNvGrpSpPr/>
        <p:nvPr/>
      </p:nvGrpSpPr>
      <p:grpSpPr>
        <a:xfrm>
          <a:off x="0" y="0"/>
          <a:ext cx="0" cy="0"/>
          <a:chOff x="0" y="0"/>
          <a:chExt cx="0" cy="0"/>
        </a:xfrm>
      </p:grpSpPr>
      <p:sp>
        <p:nvSpPr>
          <p:cNvPr id="618" name="Google Shape;618;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9" name="Google Shape;619;p9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0" name="Google Shape;620;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1" name="Google Shape;621;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2" name="Google Shape;622;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23" name="Google Shape;623;p98"/>
          <p:cNvPicPr preferRelativeResize="0"/>
          <p:nvPr/>
        </p:nvPicPr>
        <p:blipFill rotWithShape="1">
          <a:blip r:embed="rId1">
            <a:alphaModFix/>
          </a:blip>
          <a:srcRect b="0" l="0" r="0" t="0"/>
          <a:stretch/>
        </p:blipFill>
        <p:spPr>
          <a:xfrm>
            <a:off x="9195513" y="185738"/>
            <a:ext cx="2790423" cy="568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6" name="Shape 1076"/>
        <p:cNvGrpSpPr/>
        <p:nvPr/>
      </p:nvGrpSpPr>
      <p:grpSpPr>
        <a:xfrm>
          <a:off x="0" y="0"/>
          <a:ext cx="0" cy="0"/>
          <a:chOff x="0" y="0"/>
          <a:chExt cx="0" cy="0"/>
        </a:xfrm>
      </p:grpSpPr>
      <p:sp>
        <p:nvSpPr>
          <p:cNvPr id="1077" name="Google Shape;1077;p48"/>
          <p:cNvSpPr txBox="1"/>
          <p:nvPr>
            <p:ph type="ctrTitle"/>
          </p:nvPr>
        </p:nvSpPr>
        <p:spPr>
          <a:xfrm>
            <a:off x="1676399" y="2965017"/>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Statistical Learning - </a:t>
            </a:r>
            <a:br>
              <a:rPr b="0" i="0" lang="en-US" sz="6000" u="none" cap="none" strike="noStrike">
                <a:solidFill>
                  <a:schemeClr val="dk1"/>
                </a:solidFill>
                <a:latin typeface="Calibri"/>
                <a:ea typeface="Calibri"/>
                <a:cs typeface="Calibri"/>
                <a:sym typeface="Calibri"/>
              </a:rPr>
            </a:br>
            <a:r>
              <a:rPr lang="en-US"/>
              <a:t>H</a:t>
            </a:r>
            <a:r>
              <a:rPr b="0" i="0" lang="en-US" sz="6000" u="none" cap="none" strike="noStrike">
                <a:solidFill>
                  <a:schemeClr val="dk1"/>
                </a:solidFill>
                <a:latin typeface="Calibri"/>
                <a:ea typeface="Calibri"/>
                <a:cs typeface="Calibri"/>
                <a:sym typeface="Calibri"/>
              </a:rPr>
              <a:t>ypothesis Testing -Week 3</a:t>
            </a:r>
            <a:endParaRPr b="0" i="0" sz="60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6" name="Shape 1136"/>
        <p:cNvGrpSpPr/>
        <p:nvPr/>
      </p:nvGrpSpPr>
      <p:grpSpPr>
        <a:xfrm>
          <a:off x="0" y="0"/>
          <a:ext cx="0" cy="0"/>
          <a:chOff x="0" y="0"/>
          <a:chExt cx="0" cy="0"/>
        </a:xfrm>
      </p:grpSpPr>
      <p:sp>
        <p:nvSpPr>
          <p:cNvPr id="1137" name="Google Shape;1137;p66"/>
          <p:cNvSpPr txBox="1"/>
          <p:nvPr>
            <p:ph idx="1" type="body"/>
          </p:nvPr>
        </p:nvSpPr>
        <p:spPr>
          <a:xfrm>
            <a:off x="103909" y="1188315"/>
            <a:ext cx="11409218" cy="596063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000"/>
              <a:t>A study was done to see the effect of presence of dogs as pets on kids (ages 10 to 18). Two groups of teenagers, one group with teenagers who owned a dog for minimum 5 years and another group of kids who never owned a dog, were presented a questionnaire and scores were computed. High score corresponds to higher cheerfulness and low score corresponds to lower cheerfulness.</a:t>
            </a:r>
            <a:endParaRPr/>
          </a:p>
          <a:p>
            <a:pPr indent="0" lvl="0" marL="114300" rtl="0" algn="l">
              <a:lnSpc>
                <a:spcPct val="90000"/>
              </a:lnSpc>
              <a:spcBef>
                <a:spcPts val="1000"/>
              </a:spcBef>
              <a:spcAft>
                <a:spcPts val="0"/>
              </a:spcAft>
              <a:buSzPts val="1800"/>
              <a:buNone/>
            </a:pPr>
            <a:r>
              <a:rPr lang="en-US" sz="2000"/>
              <a:t>Do dogs have a significant effect (either positive or negative) on the cheerfulness of kids?</a:t>
            </a:r>
            <a:endParaRPr sz="2000"/>
          </a:p>
          <a:p>
            <a:pPr indent="0" lvl="0" marL="114300" rtl="0" algn="l">
              <a:lnSpc>
                <a:spcPct val="90000"/>
              </a:lnSpc>
              <a:spcBef>
                <a:spcPts val="1000"/>
              </a:spcBef>
              <a:spcAft>
                <a:spcPts val="0"/>
              </a:spcAft>
              <a:buSzPts val="1800"/>
              <a:buNone/>
            </a:pPr>
            <a:r>
              <a:t/>
            </a:r>
            <a:endParaRPr sz="1800"/>
          </a:p>
          <a:p>
            <a:pPr indent="0" lvl="0" marL="114300" rtl="0" algn="l">
              <a:lnSpc>
                <a:spcPct val="90000"/>
              </a:lnSpc>
              <a:spcBef>
                <a:spcPts val="1000"/>
              </a:spcBef>
              <a:spcAft>
                <a:spcPts val="0"/>
              </a:spcAft>
              <a:buSzPts val="1800"/>
              <a:buNone/>
            </a:pPr>
            <a:r>
              <a:rPr lang="en-US" sz="1800"/>
              <a:t>Dog: 6.6, 7.8, 4.6, 7.8, 7, 8, 9, 9, 8.8, 9.9, 8.5, 7.7, 8.6, 8, 7, 5.8, 7.4</a:t>
            </a:r>
            <a:endParaRPr/>
          </a:p>
          <a:p>
            <a:pPr indent="0" lvl="0" marL="114300" rtl="0" algn="l">
              <a:lnSpc>
                <a:spcPct val="90000"/>
              </a:lnSpc>
              <a:spcBef>
                <a:spcPts val="1000"/>
              </a:spcBef>
              <a:spcAft>
                <a:spcPts val="0"/>
              </a:spcAft>
              <a:buSzPts val="1800"/>
              <a:buNone/>
            </a:pPr>
            <a:r>
              <a:rPr lang="en-US" sz="1800"/>
              <a:t>No_dog: 9.8, 8.3, 7.1, 7.2, 8.1, 8.9, 6, 7, 7.5, 7.8, 7.6, 7.3, 6.4, 6.8, 7, 6.4, 7.9</a:t>
            </a:r>
            <a:endParaRPr/>
          </a:p>
          <a:p>
            <a:pPr indent="0" lvl="0" marL="114300" rtl="0" algn="l">
              <a:lnSpc>
                <a:spcPct val="90000"/>
              </a:lnSpc>
              <a:spcBef>
                <a:spcPts val="1000"/>
              </a:spcBef>
              <a:spcAft>
                <a:spcPts val="0"/>
              </a:spcAft>
              <a:buSzPts val="1800"/>
              <a:buNone/>
            </a:pPr>
            <a:r>
              <a:t/>
            </a:r>
            <a:endParaRPr sz="1800"/>
          </a:p>
          <a:p>
            <a:pPr indent="0" lvl="0" marL="114300" rtl="0" algn="l">
              <a:lnSpc>
                <a:spcPct val="90000"/>
              </a:lnSpc>
              <a:spcBef>
                <a:spcPts val="1000"/>
              </a:spcBef>
              <a:spcAft>
                <a:spcPts val="0"/>
              </a:spcAft>
              <a:buSzPts val="1800"/>
              <a:buNone/>
            </a:pPr>
            <a:r>
              <a:t/>
            </a:r>
            <a:endParaRPr sz="1800"/>
          </a:p>
          <a:p>
            <a:pPr indent="0" lvl="0" marL="114300" rtl="0" algn="l">
              <a:lnSpc>
                <a:spcPct val="90000"/>
              </a:lnSpc>
              <a:spcBef>
                <a:spcPts val="1000"/>
              </a:spcBef>
              <a:spcAft>
                <a:spcPts val="0"/>
              </a:spcAft>
              <a:buSzPts val="1800"/>
              <a:buNone/>
            </a:pPr>
            <a:r>
              <a:rPr i="1" lang="en-US" sz="1800"/>
              <a:t>What are the null and alternative hypothesis?</a:t>
            </a:r>
            <a:endParaRPr/>
          </a:p>
          <a:p>
            <a:pPr indent="0" lvl="0" marL="114300" rtl="0" algn="l">
              <a:lnSpc>
                <a:spcPct val="90000"/>
              </a:lnSpc>
              <a:spcBef>
                <a:spcPts val="1000"/>
              </a:spcBef>
              <a:spcAft>
                <a:spcPts val="0"/>
              </a:spcAft>
              <a:buSzPts val="1800"/>
              <a:buNone/>
            </a:pPr>
            <a:r>
              <a:rPr i="1" lang="en-US" sz="1800"/>
              <a:t>Is it a right tailed or a left tailed test?</a:t>
            </a:r>
            <a:endParaRPr/>
          </a:p>
          <a:p>
            <a:pPr indent="0" lvl="0" marL="114300" rtl="0" algn="l">
              <a:lnSpc>
                <a:spcPct val="90000"/>
              </a:lnSpc>
              <a:spcBef>
                <a:spcPts val="1000"/>
              </a:spcBef>
              <a:spcAft>
                <a:spcPts val="0"/>
              </a:spcAft>
              <a:buSzPts val="1800"/>
              <a:buNone/>
            </a:pPr>
            <a:r>
              <a:rPr i="1" lang="en-US" sz="1800"/>
              <a:t>Is it a one sample or a two sample test?</a:t>
            </a:r>
            <a:endParaRPr/>
          </a:p>
          <a:p>
            <a:pPr indent="0" lvl="0" marL="114300" rtl="0" algn="l">
              <a:lnSpc>
                <a:spcPct val="90000"/>
              </a:lnSpc>
              <a:spcBef>
                <a:spcPts val="1000"/>
              </a:spcBef>
              <a:spcAft>
                <a:spcPts val="0"/>
              </a:spcAft>
              <a:buSzPts val="1800"/>
              <a:buNone/>
            </a:pPr>
            <a:r>
              <a:rPr i="1" lang="en-US" sz="1800"/>
              <a:t>Is it a test of mean, proportion or variance?</a:t>
            </a:r>
            <a:endParaRPr/>
          </a:p>
          <a:p>
            <a:pPr indent="0" lvl="0" marL="114300" rtl="0" algn="l">
              <a:lnSpc>
                <a:spcPct val="90000"/>
              </a:lnSpc>
              <a:spcBef>
                <a:spcPts val="1000"/>
              </a:spcBef>
              <a:spcAft>
                <a:spcPts val="0"/>
              </a:spcAft>
              <a:buSzPts val="1800"/>
              <a:buNone/>
            </a:pPr>
            <a:r>
              <a:rPr i="1" lang="en-US" sz="1800"/>
              <a:t>Which statistical test do you think is appropriate?</a:t>
            </a:r>
            <a:endParaRPr/>
          </a:p>
        </p:txBody>
      </p:sp>
      <p:sp>
        <p:nvSpPr>
          <p:cNvPr id="1138" name="Google Shape;1138;p66"/>
          <p:cNvSpPr txBox="1"/>
          <p:nvPr/>
        </p:nvSpPr>
        <p:spPr>
          <a:xfrm>
            <a:off x="103909" y="457201"/>
            <a:ext cx="57704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Example scenario to perform an hypothesis test</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sp>
        <p:nvSpPr>
          <p:cNvPr id="1143" name="Google Shape;1143;p67"/>
          <p:cNvSpPr txBox="1"/>
          <p:nvPr>
            <p:ph idx="1" type="body"/>
          </p:nvPr>
        </p:nvSpPr>
        <p:spPr>
          <a:xfrm>
            <a:off x="374073" y="623454"/>
            <a:ext cx="11568545" cy="623454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68"/>
          <p:cNvSpPr txBox="1"/>
          <p:nvPr>
            <p:ph idx="1" type="body"/>
          </p:nvPr>
        </p:nvSpPr>
        <p:spPr>
          <a:xfrm>
            <a:off x="713509" y="1590098"/>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 test we just performed is called as 2-sample t-test or Independent samples t-test or student’s t-test.</a:t>
            </a:r>
            <a:endParaRPr/>
          </a:p>
          <a:p>
            <a:pPr indent="-342900" lvl="0" marL="457200" rtl="0" algn="l">
              <a:lnSpc>
                <a:spcPct val="90000"/>
              </a:lnSpc>
              <a:spcBef>
                <a:spcPts val="1000"/>
              </a:spcBef>
              <a:spcAft>
                <a:spcPts val="0"/>
              </a:spcAft>
              <a:buClr>
                <a:schemeClr val="dk1"/>
              </a:buClr>
              <a:buSzPts val="1800"/>
              <a:buChar char="•"/>
            </a:pPr>
            <a:r>
              <a:rPr lang="en-US"/>
              <a:t>We perform this test to see if there is a statistically significant difference between means of two independent groups.</a:t>
            </a:r>
            <a:endParaRPr/>
          </a:p>
          <a:p>
            <a:pPr indent="-342900" lvl="0" marL="457200" rtl="0" algn="l">
              <a:lnSpc>
                <a:spcPct val="90000"/>
              </a:lnSpc>
              <a:spcBef>
                <a:spcPts val="1000"/>
              </a:spcBef>
              <a:spcAft>
                <a:spcPts val="0"/>
              </a:spcAft>
              <a:buClr>
                <a:schemeClr val="dk1"/>
              </a:buClr>
              <a:buSzPts val="1800"/>
              <a:buChar char="•"/>
            </a:pPr>
            <a:r>
              <a:rPr lang="en-US"/>
              <a:t>The null hypothesis will be that there is no difference in means</a:t>
            </a:r>
            <a:endParaRPr/>
          </a:p>
          <a:p>
            <a:pPr indent="-342900" lvl="0" marL="457200" rtl="0" algn="l">
              <a:lnSpc>
                <a:spcPct val="90000"/>
              </a:lnSpc>
              <a:spcBef>
                <a:spcPts val="1000"/>
              </a:spcBef>
              <a:spcAft>
                <a:spcPts val="0"/>
              </a:spcAft>
              <a:buClr>
                <a:schemeClr val="dk1"/>
              </a:buClr>
              <a:buSzPts val="1800"/>
              <a:buChar char="•"/>
            </a:pPr>
            <a:r>
              <a:rPr lang="en-US"/>
              <a:t>The alternative hypothesis will be that there is a significant difference in means</a:t>
            </a:r>
            <a:endParaRPr/>
          </a:p>
          <a:p>
            <a:pPr indent="-342900" lvl="0" marL="457200" rtl="0" algn="l">
              <a:lnSpc>
                <a:spcPct val="90000"/>
              </a:lnSpc>
              <a:spcBef>
                <a:spcPts val="1000"/>
              </a:spcBef>
              <a:spcAft>
                <a:spcPts val="0"/>
              </a:spcAft>
              <a:buClr>
                <a:schemeClr val="dk1"/>
              </a:buClr>
              <a:buSzPts val="1800"/>
              <a:buChar char="•"/>
            </a:pPr>
            <a:r>
              <a:rPr lang="en-US"/>
              <a:t>To perform this test, we will need one independent qualitative variable with two levels and one dependent quantitative variable.</a:t>
            </a:r>
            <a:endParaRPr/>
          </a:p>
        </p:txBody>
      </p:sp>
      <p:sp>
        <p:nvSpPr>
          <p:cNvPr id="1149" name="Google Shape;1149;p68"/>
          <p:cNvSpPr txBox="1"/>
          <p:nvPr/>
        </p:nvSpPr>
        <p:spPr>
          <a:xfrm>
            <a:off x="713509" y="678873"/>
            <a:ext cx="369684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200" u="none" cap="none" strike="noStrike">
                <a:solidFill>
                  <a:srgbClr val="000000"/>
                </a:solidFill>
                <a:latin typeface="Calibri"/>
                <a:ea typeface="Calibri"/>
                <a:cs typeface="Calibri"/>
                <a:sym typeface="Calibri"/>
              </a:rPr>
              <a:t>What just happened:</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3" name="Shape 1153"/>
        <p:cNvGrpSpPr/>
        <p:nvPr/>
      </p:nvGrpSpPr>
      <p:grpSpPr>
        <a:xfrm>
          <a:off x="0" y="0"/>
          <a:ext cx="0" cy="0"/>
          <a:chOff x="0" y="0"/>
          <a:chExt cx="0" cy="0"/>
        </a:xfrm>
      </p:grpSpPr>
      <p:sp>
        <p:nvSpPr>
          <p:cNvPr id="1154" name="Google Shape;1154;p69"/>
          <p:cNvSpPr txBox="1"/>
          <p:nvPr>
            <p:ph idx="1" type="body"/>
          </p:nvPr>
        </p:nvSpPr>
        <p:spPr>
          <a:xfrm>
            <a:off x="429491" y="526474"/>
            <a:ext cx="11762509" cy="6331526"/>
          </a:xfrm>
          <a:prstGeom prst="rect">
            <a:avLst/>
          </a:prstGeom>
          <a:noFill/>
          <a:ln>
            <a:noFill/>
          </a:ln>
        </p:spPr>
        <p:txBody>
          <a:bodyPr anchorCtr="0" anchor="t" bIns="45700" lIns="91425" spcFirstLastPara="1" rIns="91425" wrap="square" tIns="45700">
            <a:normAutofit/>
          </a:bodyPr>
          <a:lstStyle/>
          <a:p>
            <a:pPr indent="0" lvl="0" marL="114300" rtl="0" algn="l">
              <a:lnSpc>
                <a:spcPct val="80000"/>
              </a:lnSpc>
              <a:spcBef>
                <a:spcPts val="1000"/>
              </a:spcBef>
              <a:spcAft>
                <a:spcPts val="0"/>
              </a:spcAft>
              <a:buSzPts val="1800"/>
              <a:buNone/>
            </a:pPr>
            <a:r>
              <a:rPr lang="en-US"/>
              <a:t>Example – 2</a:t>
            </a:r>
            <a:endParaRPr/>
          </a:p>
          <a:p>
            <a:pPr indent="0" lvl="0" marL="114300" rtl="0" algn="l">
              <a:lnSpc>
                <a:spcPct val="80000"/>
              </a:lnSpc>
              <a:spcBef>
                <a:spcPts val="1000"/>
              </a:spcBef>
              <a:spcAft>
                <a:spcPts val="0"/>
              </a:spcAft>
              <a:buSzPts val="1800"/>
              <a:buNone/>
            </a:pPr>
            <a:r>
              <a:t/>
            </a:r>
            <a:endParaRPr/>
          </a:p>
          <a:p>
            <a:pPr indent="0" lvl="0" marL="114300" rtl="0" algn="l">
              <a:lnSpc>
                <a:spcPct val="80000"/>
              </a:lnSpc>
              <a:spcBef>
                <a:spcPts val="1000"/>
              </a:spcBef>
              <a:spcAft>
                <a:spcPts val="0"/>
              </a:spcAft>
              <a:buSzPts val="1800"/>
              <a:buNone/>
            </a:pPr>
            <a:r>
              <a:rPr lang="en-US" sz="2200"/>
              <a:t>The following is the income data of blue collar workers who are at the same skill level. There are two groups of workers. Workers of the textile company “Lori’s and Co.” and workers of the general population. We want to check weather the variance in the income of Lori’s is higher than of the general population.</a:t>
            </a:r>
            <a:endParaRPr/>
          </a:p>
          <a:p>
            <a:pPr indent="0" lvl="0" marL="114300" rtl="0" algn="l">
              <a:lnSpc>
                <a:spcPct val="80000"/>
              </a:lnSpc>
              <a:spcBef>
                <a:spcPts val="1000"/>
              </a:spcBef>
              <a:spcAft>
                <a:spcPts val="0"/>
              </a:spcAft>
              <a:buSzPts val="1800"/>
              <a:buNone/>
            </a:pPr>
            <a:r>
              <a:t/>
            </a:r>
            <a:endParaRPr sz="2200"/>
          </a:p>
          <a:p>
            <a:pPr indent="0" lvl="0" marL="114300" rtl="0" algn="l">
              <a:lnSpc>
                <a:spcPct val="80000"/>
              </a:lnSpc>
              <a:spcBef>
                <a:spcPts val="1000"/>
              </a:spcBef>
              <a:spcAft>
                <a:spcPts val="0"/>
              </a:spcAft>
              <a:buSzPts val="1800"/>
              <a:buNone/>
            </a:pPr>
            <a:r>
              <a:rPr lang="en-US" sz="2200"/>
              <a:t>Mean and variance of general population = 100,  16.11</a:t>
            </a:r>
            <a:endParaRPr/>
          </a:p>
          <a:p>
            <a:pPr indent="0" lvl="0" marL="114300" rtl="0" algn="l">
              <a:lnSpc>
                <a:spcPct val="80000"/>
              </a:lnSpc>
              <a:spcBef>
                <a:spcPts val="1000"/>
              </a:spcBef>
              <a:spcAft>
                <a:spcPts val="0"/>
              </a:spcAft>
              <a:buSzPts val="1800"/>
              <a:buNone/>
            </a:pPr>
            <a:r>
              <a:t/>
            </a:r>
            <a:endParaRPr sz="2200"/>
          </a:p>
          <a:p>
            <a:pPr indent="0" lvl="0" marL="114300" rtl="0" algn="l">
              <a:lnSpc>
                <a:spcPct val="80000"/>
              </a:lnSpc>
              <a:spcBef>
                <a:spcPts val="1000"/>
              </a:spcBef>
              <a:spcAft>
                <a:spcPts val="0"/>
              </a:spcAft>
              <a:buSzPts val="1800"/>
              <a:buNone/>
            </a:pPr>
            <a:r>
              <a:rPr lang="en-US" sz="2200"/>
              <a:t>Lori’s : 105, 95, 90,  98, 110, 104, 108, 111, 110, 102, 98, 105, 105, 105, 115</a:t>
            </a:r>
            <a:endParaRPr/>
          </a:p>
          <a:p>
            <a:pPr indent="0" lvl="0" marL="114300" rtl="0" algn="l">
              <a:lnSpc>
                <a:spcPct val="80000"/>
              </a:lnSpc>
              <a:spcBef>
                <a:spcPts val="1000"/>
              </a:spcBef>
              <a:spcAft>
                <a:spcPts val="0"/>
              </a:spcAft>
              <a:buSzPts val="1800"/>
              <a:buNone/>
            </a:pPr>
            <a:r>
              <a:t/>
            </a:r>
            <a:endParaRPr sz="2200"/>
          </a:p>
          <a:p>
            <a:pPr indent="0" lvl="0" marL="114300" rtl="0" algn="l">
              <a:lnSpc>
                <a:spcPct val="80000"/>
              </a:lnSpc>
              <a:spcBef>
                <a:spcPts val="1000"/>
              </a:spcBef>
              <a:spcAft>
                <a:spcPts val="0"/>
              </a:spcAft>
              <a:buSzPts val="1800"/>
              <a:buNone/>
            </a:pPr>
            <a:r>
              <a:rPr i="1" lang="en-US" sz="2200"/>
              <a:t>What are the null and alternative hypothesis?</a:t>
            </a:r>
            <a:endParaRPr/>
          </a:p>
          <a:p>
            <a:pPr indent="0" lvl="0" marL="114300" rtl="0" algn="l">
              <a:lnSpc>
                <a:spcPct val="80000"/>
              </a:lnSpc>
              <a:spcBef>
                <a:spcPts val="1000"/>
              </a:spcBef>
              <a:spcAft>
                <a:spcPts val="0"/>
              </a:spcAft>
              <a:buSzPts val="1800"/>
              <a:buNone/>
            </a:pPr>
            <a:r>
              <a:rPr i="1" lang="en-US" sz="2200"/>
              <a:t>Is it a right tailed or a left tailed test?</a:t>
            </a:r>
            <a:endParaRPr/>
          </a:p>
          <a:p>
            <a:pPr indent="0" lvl="0" marL="114300" rtl="0" algn="l">
              <a:lnSpc>
                <a:spcPct val="80000"/>
              </a:lnSpc>
              <a:spcBef>
                <a:spcPts val="1000"/>
              </a:spcBef>
              <a:spcAft>
                <a:spcPts val="0"/>
              </a:spcAft>
              <a:buSzPts val="1800"/>
              <a:buNone/>
            </a:pPr>
            <a:r>
              <a:rPr i="1" lang="en-US" sz="2200"/>
              <a:t>Is it a test of mean, proportion or variance?</a:t>
            </a:r>
            <a:endParaRPr/>
          </a:p>
          <a:p>
            <a:pPr indent="0" lvl="0" marL="114300" rtl="0" algn="l">
              <a:lnSpc>
                <a:spcPct val="80000"/>
              </a:lnSpc>
              <a:spcBef>
                <a:spcPts val="1000"/>
              </a:spcBef>
              <a:spcAft>
                <a:spcPts val="0"/>
              </a:spcAft>
              <a:buSzPts val="1800"/>
              <a:buNone/>
            </a:pPr>
            <a:r>
              <a:rPr i="1" lang="en-US" sz="2200"/>
              <a:t>Which statistical test do you think is appropriate?</a:t>
            </a:r>
            <a:endParaRPr/>
          </a:p>
          <a:p>
            <a:pPr indent="0" lvl="0" marL="114300" rtl="0" algn="l">
              <a:lnSpc>
                <a:spcPct val="80000"/>
              </a:lnSpc>
              <a:spcBef>
                <a:spcPts val="1000"/>
              </a:spcBef>
              <a:spcAft>
                <a:spcPts val="0"/>
              </a:spcAft>
              <a:buSzPts val="1800"/>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8" name="Shape 1158"/>
        <p:cNvGrpSpPr/>
        <p:nvPr/>
      </p:nvGrpSpPr>
      <p:grpSpPr>
        <a:xfrm>
          <a:off x="0" y="0"/>
          <a:ext cx="0" cy="0"/>
          <a:chOff x="0" y="0"/>
          <a:chExt cx="0" cy="0"/>
        </a:xfrm>
      </p:grpSpPr>
      <p:sp>
        <p:nvSpPr>
          <p:cNvPr id="1159" name="Google Shape;1159;p70"/>
          <p:cNvSpPr txBox="1"/>
          <p:nvPr>
            <p:ph idx="1" type="body"/>
          </p:nvPr>
        </p:nvSpPr>
        <p:spPr>
          <a:xfrm>
            <a:off x="706582" y="623455"/>
            <a:ext cx="11152910" cy="5971310"/>
          </a:xfrm>
          <a:prstGeom prst="rect">
            <a:avLst/>
          </a:prstGeom>
          <a:blipFill rotWithShape="1">
            <a:blip r:embed="rId3">
              <a:alphaModFix/>
            </a:blip>
            <a:stretch>
              <a:fillRect b="-305" l="0"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63" name="Shape 1163"/>
        <p:cNvGrpSpPr/>
        <p:nvPr/>
      </p:nvGrpSpPr>
      <p:grpSpPr>
        <a:xfrm>
          <a:off x="0" y="0"/>
          <a:ext cx="0" cy="0"/>
          <a:chOff x="0" y="0"/>
          <a:chExt cx="0" cy="0"/>
        </a:xfrm>
      </p:grpSpPr>
      <p:sp>
        <p:nvSpPr>
          <p:cNvPr id="1164" name="Google Shape;1164;p37"/>
          <p:cNvSpPr txBox="1"/>
          <p:nvPr>
            <p:ph type="title"/>
          </p:nvPr>
        </p:nvSpPr>
        <p:spPr>
          <a:xfrm>
            <a:off x="481013" y="106363"/>
            <a:ext cx="10972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latin typeface="Times New Roman"/>
                <a:ea typeface="Times New Roman"/>
                <a:cs typeface="Times New Roman"/>
                <a:sym typeface="Times New Roman"/>
              </a:rPr>
              <a:t>Chi square test of variance</a:t>
            </a:r>
            <a:endParaRPr b="1" i="1" sz="2000">
              <a:latin typeface="Times New Roman"/>
              <a:ea typeface="Times New Roman"/>
              <a:cs typeface="Times New Roman"/>
              <a:sym typeface="Times New Roman"/>
            </a:endParaRPr>
          </a:p>
        </p:txBody>
      </p:sp>
      <p:sp>
        <p:nvSpPr>
          <p:cNvPr id="1165" name="Google Shape;1165;p37"/>
          <p:cNvSpPr txBox="1"/>
          <p:nvPr>
            <p:ph idx="1" type="body"/>
          </p:nvPr>
        </p:nvSpPr>
        <p:spPr>
          <a:xfrm>
            <a:off x="469900" y="1020763"/>
            <a:ext cx="11125200" cy="5410200"/>
          </a:xfrm>
          <a:prstGeom prst="rect">
            <a:avLst/>
          </a:prstGeom>
          <a:noFill/>
          <a:ln>
            <a:noFill/>
          </a:ln>
        </p:spPr>
        <p:txBody>
          <a:bodyPr anchorCtr="0" anchor="t" bIns="45700" lIns="91425" spcFirstLastPara="1" rIns="91425" wrap="square" tIns="45700">
            <a:noAutofit/>
          </a:bodyPr>
          <a:lstStyle/>
          <a:p>
            <a:pPr indent="0" lvl="0" marL="57150" rtl="0" algn="just">
              <a:lnSpc>
                <a:spcPct val="100000"/>
              </a:lnSpc>
              <a:spcBef>
                <a:spcPts val="0"/>
              </a:spcBef>
              <a:spcAft>
                <a:spcPts val="0"/>
              </a:spcAft>
              <a:buClr>
                <a:schemeClr val="dk1"/>
              </a:buClr>
              <a:buSzPts val="1800"/>
              <a:buFont typeface="Arial"/>
              <a:buNone/>
            </a:pPr>
            <a:r>
              <a:rPr lang="en-US" sz="1800">
                <a:latin typeface="Times New Roman"/>
                <a:ea typeface="Times New Roman"/>
                <a:cs typeface="Times New Roman"/>
                <a:sym typeface="Times New Roman"/>
              </a:rPr>
              <a:t>When we take many samples of the same size from a normal population and find the sample means, they follow a normal distribution.</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When we take many samples of the same size from a normal population and find the sample variances, they DO NOT follow a normal distribution; instead they follow a </a:t>
            </a:r>
            <a:r>
              <a:rPr b="1" lang="en-US" sz="1800">
                <a:latin typeface="Times New Roman"/>
                <a:ea typeface="Times New Roman"/>
                <a:cs typeface="Times New Roman"/>
                <a:sym typeface="Times New Roman"/>
              </a:rPr>
              <a:t>chi-square (χ</a:t>
            </a:r>
            <a:r>
              <a:rPr b="1" baseline="30000" lang="en-US" sz="1800">
                <a:latin typeface="Times New Roman"/>
                <a:ea typeface="Times New Roman"/>
                <a:cs typeface="Times New Roman"/>
                <a:sym typeface="Times New Roman"/>
              </a:rPr>
              <a:t>2</a:t>
            </a:r>
            <a:r>
              <a:rPr b="1" lang="en-US" sz="1800">
                <a:latin typeface="Times New Roman"/>
                <a:ea typeface="Times New Roman"/>
                <a:cs typeface="Times New Roman"/>
                <a:sym typeface="Times New Roman"/>
              </a:rPr>
              <a:t>) distribution  </a:t>
            </a:r>
            <a:r>
              <a:rPr lang="en-US" sz="1800">
                <a:latin typeface="Times New Roman"/>
                <a:ea typeface="Times New Roman"/>
                <a:cs typeface="Times New Roman"/>
                <a:sym typeface="Times New Roman"/>
              </a:rPr>
              <a:t>, which is dependent on the degrees of freedom.</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Area under the curve is always 1.</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Cumulative Probability runs from right to left; 1 is towards the left end, while 0 is towards the right.</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pic>
        <p:nvPicPr>
          <p:cNvPr id="1166" name="Google Shape;1166;p37"/>
          <p:cNvPicPr preferRelativeResize="0"/>
          <p:nvPr/>
        </p:nvPicPr>
        <p:blipFill rotWithShape="1">
          <a:blip r:embed="rId3">
            <a:alphaModFix/>
          </a:blip>
          <a:srcRect b="0" l="0" r="0" t="0"/>
          <a:stretch/>
        </p:blipFill>
        <p:spPr>
          <a:xfrm>
            <a:off x="762000" y="3200400"/>
            <a:ext cx="2514600" cy="1552575"/>
          </a:xfrm>
          <a:prstGeom prst="rect">
            <a:avLst/>
          </a:prstGeom>
          <a:noFill/>
          <a:ln>
            <a:noFill/>
          </a:ln>
        </p:spPr>
      </p:pic>
      <p:pic>
        <p:nvPicPr>
          <p:cNvPr id="1167" name="Google Shape;1167;p37"/>
          <p:cNvPicPr preferRelativeResize="0"/>
          <p:nvPr/>
        </p:nvPicPr>
        <p:blipFill rotWithShape="1">
          <a:blip r:embed="rId4">
            <a:alphaModFix/>
          </a:blip>
          <a:srcRect b="0" l="0" r="0" t="0"/>
          <a:stretch/>
        </p:blipFill>
        <p:spPr>
          <a:xfrm>
            <a:off x="4495800" y="3200400"/>
            <a:ext cx="2514600" cy="1543050"/>
          </a:xfrm>
          <a:prstGeom prst="rect">
            <a:avLst/>
          </a:prstGeom>
          <a:noFill/>
          <a:ln>
            <a:noFill/>
          </a:ln>
        </p:spPr>
      </p:pic>
      <p:sp>
        <p:nvSpPr>
          <p:cNvPr descr="Image result for chi square distribution 95%" id="1168" name="Google Shape;1168;p37"/>
          <p:cNvSpPr/>
          <p:nvPr/>
        </p:nvSpPr>
        <p:spPr>
          <a:xfrm>
            <a:off x="4152900" y="2405063"/>
            <a:ext cx="3886200" cy="204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69" name="Google Shape;1169;p37"/>
          <p:cNvPicPr preferRelativeResize="0"/>
          <p:nvPr/>
        </p:nvPicPr>
        <p:blipFill rotWithShape="1">
          <a:blip r:embed="rId5">
            <a:alphaModFix/>
          </a:blip>
          <a:srcRect b="0" l="0" r="0" t="0"/>
          <a:stretch/>
        </p:blipFill>
        <p:spPr>
          <a:xfrm>
            <a:off x="7677150" y="3079750"/>
            <a:ext cx="3389313" cy="17859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3" name="Shape 1173"/>
        <p:cNvGrpSpPr/>
        <p:nvPr/>
      </p:nvGrpSpPr>
      <p:grpSpPr>
        <a:xfrm>
          <a:off x="0" y="0"/>
          <a:ext cx="0" cy="0"/>
          <a:chOff x="0" y="0"/>
          <a:chExt cx="0" cy="0"/>
        </a:xfrm>
      </p:grpSpPr>
      <p:sp>
        <p:nvSpPr>
          <p:cNvPr id="1174" name="Google Shape;1174;p38"/>
          <p:cNvSpPr txBox="1"/>
          <p:nvPr>
            <p:ph type="title"/>
          </p:nvPr>
        </p:nvSpPr>
        <p:spPr>
          <a:xfrm>
            <a:off x="481013" y="106363"/>
            <a:ext cx="10972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latin typeface="Times New Roman"/>
                <a:ea typeface="Times New Roman"/>
                <a:cs typeface="Times New Roman"/>
                <a:sym typeface="Times New Roman"/>
              </a:rPr>
              <a:t>Chi square test of variance</a:t>
            </a:r>
            <a:endParaRPr b="1" i="1" sz="2000">
              <a:latin typeface="Times New Roman"/>
              <a:ea typeface="Times New Roman"/>
              <a:cs typeface="Times New Roman"/>
              <a:sym typeface="Times New Roman"/>
            </a:endParaRPr>
          </a:p>
        </p:txBody>
      </p:sp>
      <p:sp>
        <p:nvSpPr>
          <p:cNvPr id="1175" name="Google Shape;1175;p38"/>
          <p:cNvSpPr txBox="1"/>
          <p:nvPr>
            <p:ph idx="1" type="body"/>
          </p:nvPr>
        </p:nvSpPr>
        <p:spPr>
          <a:xfrm>
            <a:off x="469900" y="1020763"/>
            <a:ext cx="11125200" cy="5410200"/>
          </a:xfrm>
          <a:prstGeom prst="rect">
            <a:avLst/>
          </a:prstGeom>
          <a:noFill/>
          <a:ln>
            <a:noFill/>
          </a:ln>
        </p:spPr>
        <p:txBody>
          <a:bodyPr anchorCtr="0" anchor="t" bIns="45700" lIns="91425" spcFirstLastPara="1" rIns="91425" wrap="square" tIns="45700">
            <a:noAutofit/>
          </a:bodyPr>
          <a:lstStyle/>
          <a:p>
            <a:pPr indent="0" lvl="0" marL="57150" rtl="0" algn="just">
              <a:lnSpc>
                <a:spcPct val="100000"/>
              </a:lnSpc>
              <a:spcBef>
                <a:spcPts val="0"/>
              </a:spcBef>
              <a:spcAft>
                <a:spcPts val="0"/>
              </a:spcAft>
              <a:buClr>
                <a:schemeClr val="dk1"/>
              </a:buClr>
              <a:buSzPts val="1800"/>
              <a:buFont typeface="Arial"/>
              <a:buNone/>
            </a:pPr>
            <a:r>
              <a:rPr b="1" lang="en-US" sz="1800">
                <a:latin typeface="Times New Roman"/>
                <a:ea typeface="Times New Roman"/>
                <a:cs typeface="Times New Roman"/>
                <a:sym typeface="Times New Roman"/>
              </a:rPr>
              <a:t>Chi-square (χ</a:t>
            </a:r>
            <a:r>
              <a:rPr b="1" baseline="30000" lang="en-US" sz="1800">
                <a:latin typeface="Times New Roman"/>
                <a:ea typeface="Times New Roman"/>
                <a:cs typeface="Times New Roman"/>
                <a:sym typeface="Times New Roman"/>
              </a:rPr>
              <a:t>2</a:t>
            </a:r>
            <a:r>
              <a:rPr b="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compares the population variance, with the hypothesized variance.</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χ</a:t>
            </a:r>
            <a:r>
              <a:rPr baseline="30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a:t>
            </a:r>
            <a:r>
              <a:rPr lang="en-US" sz="1800" u="sng">
                <a:latin typeface="Times New Roman"/>
                <a:ea typeface="Times New Roman"/>
                <a:cs typeface="Times New Roman"/>
                <a:sym typeface="Times New Roman"/>
              </a:rPr>
              <a:t>(n-1) s</a:t>
            </a:r>
            <a:r>
              <a:rPr baseline="30000" lang="en-US" sz="1800" u="sng">
                <a:latin typeface="Times New Roman"/>
                <a:ea typeface="Times New Roman"/>
                <a:cs typeface="Times New Roman"/>
                <a:sym typeface="Times New Roman"/>
              </a:rPr>
              <a:t>2</a:t>
            </a:r>
            <a:r>
              <a:rPr baseline="30000"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where, n = sample size</a:t>
            </a:r>
            <a:endParaRPr baseline="30000" sz="1800" u="sng">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          σ</a:t>
            </a:r>
            <a:r>
              <a:rPr baseline="30000" lang="en-US" sz="1800">
                <a:latin typeface="Times New Roman"/>
                <a:ea typeface="Times New Roman"/>
                <a:cs typeface="Times New Roman"/>
                <a:sym typeface="Times New Roman"/>
              </a:rPr>
              <a:t>2		</a:t>
            </a:r>
            <a:r>
              <a:rPr lang="en-US" sz="1800">
                <a:latin typeface="Times New Roman"/>
                <a:ea typeface="Times New Roman"/>
                <a:cs typeface="Times New Roman"/>
                <a:sym typeface="Times New Roman"/>
              </a:rPr>
              <a:t>            s</a:t>
            </a:r>
            <a:r>
              <a:rPr baseline="30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sample variance and σ</a:t>
            </a:r>
            <a:r>
              <a:rPr baseline="30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population variance (which we wish to test)</a:t>
            </a:r>
            <a:endParaRPr/>
          </a:p>
          <a:p>
            <a:pPr indent="0" lvl="0" marL="57150" rtl="0" algn="just">
              <a:lnSpc>
                <a:spcPct val="100000"/>
              </a:lnSpc>
              <a:spcBef>
                <a:spcPts val="360"/>
              </a:spcBef>
              <a:spcAft>
                <a:spcPts val="0"/>
              </a:spcAft>
              <a:buClr>
                <a:schemeClr val="dk1"/>
              </a:buClr>
              <a:buSzPts val="1800"/>
              <a:buFont typeface="Arial"/>
              <a:buNone/>
            </a:pPr>
            <a:r>
              <a:t/>
            </a:r>
            <a:endParaRPr baseline="30000"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baseline="30000"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At α = 0.05 and n = 5 (df = 4)</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p-value</a:t>
            </a:r>
            <a:r>
              <a:rPr lang="en-US" sz="1800">
                <a:latin typeface="Times New Roman"/>
                <a:ea typeface="Times New Roman"/>
                <a:cs typeface="Times New Roman"/>
                <a:sym typeface="Times New Roman"/>
              </a:rPr>
              <a:t>: How much of the area is above the test-statistic? </a:t>
            </a:r>
            <a:r>
              <a:rPr i="1" lang="en-US" sz="1800">
                <a:latin typeface="Times New Roman"/>
                <a:ea typeface="Times New Roman"/>
                <a:cs typeface="Times New Roman"/>
                <a:sym typeface="Times New Roman"/>
              </a:rPr>
              <a:t>(Does test statistic fall in the rejection region?)</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If it is less than the specific α, we reject the null hypothesis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descr="Image result for chi square distribution 95%" id="1176" name="Google Shape;1176;p38"/>
          <p:cNvSpPr/>
          <p:nvPr/>
        </p:nvSpPr>
        <p:spPr>
          <a:xfrm>
            <a:off x="4152900" y="2405063"/>
            <a:ext cx="3886200" cy="204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77" name="Google Shape;1177;p38"/>
          <p:cNvPicPr preferRelativeResize="0"/>
          <p:nvPr/>
        </p:nvPicPr>
        <p:blipFill rotWithShape="1">
          <a:blip r:embed="rId3">
            <a:alphaModFix/>
          </a:blip>
          <a:srcRect b="0" l="0" r="0" t="0"/>
          <a:stretch/>
        </p:blipFill>
        <p:spPr>
          <a:xfrm>
            <a:off x="541338" y="3200400"/>
            <a:ext cx="3005137" cy="1725613"/>
          </a:xfrm>
          <a:prstGeom prst="rect">
            <a:avLst/>
          </a:prstGeom>
          <a:noFill/>
          <a:ln>
            <a:noFill/>
          </a:ln>
        </p:spPr>
      </p:pic>
      <p:pic>
        <p:nvPicPr>
          <p:cNvPr id="1178" name="Google Shape;1178;p38"/>
          <p:cNvPicPr preferRelativeResize="0"/>
          <p:nvPr/>
        </p:nvPicPr>
        <p:blipFill rotWithShape="1">
          <a:blip r:embed="rId4">
            <a:alphaModFix/>
          </a:blip>
          <a:srcRect b="0" l="0" r="0" t="0"/>
          <a:stretch/>
        </p:blipFill>
        <p:spPr>
          <a:xfrm>
            <a:off x="4165600" y="3200400"/>
            <a:ext cx="2925763" cy="16240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2" name="Shape 1182"/>
        <p:cNvGrpSpPr/>
        <p:nvPr/>
      </p:nvGrpSpPr>
      <p:grpSpPr>
        <a:xfrm>
          <a:off x="0" y="0"/>
          <a:ext cx="0" cy="0"/>
          <a:chOff x="0" y="0"/>
          <a:chExt cx="0" cy="0"/>
        </a:xfrm>
      </p:grpSpPr>
      <p:sp>
        <p:nvSpPr>
          <p:cNvPr id="1183" name="Google Shape;1183;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800"/>
              <a:t>Example 3</a:t>
            </a:r>
            <a:endParaRPr sz="2800"/>
          </a:p>
        </p:txBody>
      </p:sp>
      <p:sp>
        <p:nvSpPr>
          <p:cNvPr id="1184" name="Google Shape;1184;p71"/>
          <p:cNvSpPr txBox="1"/>
          <p:nvPr>
            <p:ph idx="1" type="body"/>
          </p:nvPr>
        </p:nvSpPr>
        <p:spPr>
          <a:xfrm>
            <a:off x="838200" y="1534679"/>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Three groups of samples of factory emissions of different plants of the same company were collected. The score is computed based on the composition of the emissions. We want to find out if there is any inconsistency or difference across the three groups.</a:t>
            </a:r>
            <a:endParaRPr/>
          </a:p>
          <a:p>
            <a:pPr indent="0" lvl="0" marL="114300" rtl="0" algn="l">
              <a:lnSpc>
                <a:spcPct val="90000"/>
              </a:lnSpc>
              <a:spcBef>
                <a:spcPts val="1000"/>
              </a:spcBef>
              <a:spcAft>
                <a:spcPts val="0"/>
              </a:spcAft>
              <a:buSzPts val="1800"/>
              <a:buNone/>
            </a:pPr>
            <a:r>
              <a:t/>
            </a:r>
            <a:endParaRPr/>
          </a:p>
          <a:p>
            <a:pPr indent="0" lvl="0" marL="114300" rtl="0" algn="l">
              <a:lnSpc>
                <a:spcPct val="90000"/>
              </a:lnSpc>
              <a:spcBef>
                <a:spcPts val="1000"/>
              </a:spcBef>
              <a:spcAft>
                <a:spcPts val="0"/>
              </a:spcAft>
              <a:buSzPts val="1800"/>
              <a:buNone/>
            </a:pPr>
            <a:r>
              <a:rPr lang="en-US"/>
              <a:t>A = 57,56,58,58,56,59,56,55,53,54,53,42,44,34,54,54,34,64,84,24</a:t>
            </a:r>
            <a:endParaRPr/>
          </a:p>
          <a:p>
            <a:pPr indent="0" lvl="0" marL="114300" rtl="0" algn="l">
              <a:lnSpc>
                <a:spcPct val="90000"/>
              </a:lnSpc>
              <a:spcBef>
                <a:spcPts val="1000"/>
              </a:spcBef>
              <a:spcAft>
                <a:spcPts val="0"/>
              </a:spcAft>
              <a:buSzPts val="1800"/>
              <a:buNone/>
            </a:pPr>
            <a:r>
              <a:rPr lang="en-US"/>
              <a:t>B = 49,47,49,47,49,47,49,46,45,46,41,42,41,42,42,42,14,14,34</a:t>
            </a:r>
            <a:endParaRPr/>
          </a:p>
          <a:p>
            <a:pPr indent="0" lvl="0" marL="114300" rtl="0" algn="l">
              <a:lnSpc>
                <a:spcPct val="90000"/>
              </a:lnSpc>
              <a:spcBef>
                <a:spcPts val="1000"/>
              </a:spcBef>
              <a:spcAft>
                <a:spcPts val="0"/>
              </a:spcAft>
              <a:buSzPts val="1800"/>
              <a:buNone/>
            </a:pPr>
            <a:r>
              <a:rPr lang="en-US"/>
              <a:t>C = 49,48,46,46,49,46,45,55,61,45,45,45,49,54,44,74,54,84,39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8" name="Shape 1188"/>
        <p:cNvGrpSpPr/>
        <p:nvPr/>
      </p:nvGrpSpPr>
      <p:grpSpPr>
        <a:xfrm>
          <a:off x="0" y="0"/>
          <a:ext cx="0" cy="0"/>
          <a:chOff x="0" y="0"/>
          <a:chExt cx="0" cy="0"/>
        </a:xfrm>
      </p:grpSpPr>
      <p:sp>
        <p:nvSpPr>
          <p:cNvPr id="1189" name="Google Shape;118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640"/>
              </a:spcBef>
              <a:spcAft>
                <a:spcPts val="0"/>
              </a:spcAft>
              <a:buSzPts val="1400"/>
              <a:buNone/>
            </a:pPr>
            <a:r>
              <a:t/>
            </a:r>
            <a:endParaRPr sz="3200">
              <a:latin typeface="Candara"/>
              <a:ea typeface="Candara"/>
              <a:cs typeface="Candara"/>
              <a:sym typeface="Candara"/>
            </a:endParaRPr>
          </a:p>
          <a:p>
            <a:pPr indent="0" lvl="0" marL="0" rtl="0" algn="l">
              <a:lnSpc>
                <a:spcPct val="100000"/>
              </a:lnSpc>
              <a:spcBef>
                <a:spcPts val="640"/>
              </a:spcBef>
              <a:spcAft>
                <a:spcPts val="0"/>
              </a:spcAft>
              <a:buClr>
                <a:schemeClr val="dk1"/>
              </a:buClr>
              <a:buSzPts val="1100"/>
              <a:buFont typeface="Arial"/>
              <a:buNone/>
            </a:pPr>
            <a:r>
              <a:rPr lang="en-US" sz="3200">
                <a:latin typeface="Times New Roman"/>
                <a:ea typeface="Times New Roman"/>
                <a:cs typeface="Times New Roman"/>
                <a:sym typeface="Times New Roman"/>
              </a:rPr>
              <a:t>Hypothesis of One-Way ANOVA</a:t>
            </a:r>
            <a:endParaRPr sz="32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3200">
              <a:latin typeface="Candara"/>
              <a:ea typeface="Candara"/>
              <a:cs typeface="Candara"/>
              <a:sym typeface="Candara"/>
            </a:endParaRPr>
          </a:p>
        </p:txBody>
      </p:sp>
      <p:sp>
        <p:nvSpPr>
          <p:cNvPr id="1190" name="Google Shape;1190;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38100" rtl="0" algn="l">
              <a:lnSpc>
                <a:spcPct val="100000"/>
              </a:lnSpc>
              <a:spcBef>
                <a:spcPts val="640"/>
              </a:spcBef>
              <a:spcAft>
                <a:spcPts val="0"/>
              </a:spcAft>
              <a:buSzPts val="3000"/>
              <a:buNone/>
            </a:pPr>
            <a:r>
              <a:rPr lang="en-US" sz="3000">
                <a:latin typeface="Times New Roman"/>
                <a:ea typeface="Times New Roman"/>
                <a:cs typeface="Times New Roman"/>
                <a:sym typeface="Times New Roman"/>
              </a:rPr>
              <a:t>H</a:t>
            </a:r>
            <a:r>
              <a:rPr baseline="-25000" lang="en-US" sz="3000">
                <a:latin typeface="Times New Roman"/>
                <a:ea typeface="Times New Roman"/>
                <a:cs typeface="Times New Roman"/>
                <a:sym typeface="Times New Roman"/>
              </a:rPr>
              <a:t>0 </a:t>
            </a:r>
            <a:r>
              <a:rPr lang="en-US" sz="3000">
                <a:latin typeface="Times New Roman"/>
                <a:ea typeface="Times New Roman"/>
                <a:cs typeface="Times New Roman"/>
                <a:sym typeface="Times New Roman"/>
              </a:rPr>
              <a:t>: µ</a:t>
            </a:r>
            <a:r>
              <a:rPr baseline="-25000" lang="en-US" sz="3000">
                <a:latin typeface="Times New Roman"/>
                <a:ea typeface="Times New Roman"/>
                <a:cs typeface="Times New Roman"/>
                <a:sym typeface="Times New Roman"/>
              </a:rPr>
              <a:t>1</a:t>
            </a:r>
            <a:r>
              <a:rPr lang="en-US" sz="3000">
                <a:latin typeface="Times New Roman"/>
                <a:ea typeface="Times New Roman"/>
                <a:cs typeface="Times New Roman"/>
                <a:sym typeface="Times New Roman"/>
              </a:rPr>
              <a:t> = µ</a:t>
            </a:r>
            <a:r>
              <a:rPr baseline="-25000" lang="en-US" sz="3000">
                <a:latin typeface="Times New Roman"/>
                <a:ea typeface="Times New Roman"/>
                <a:cs typeface="Times New Roman"/>
                <a:sym typeface="Times New Roman"/>
              </a:rPr>
              <a:t>2</a:t>
            </a:r>
            <a:r>
              <a:rPr lang="en-US" sz="3000">
                <a:latin typeface="Times New Roman"/>
                <a:ea typeface="Times New Roman"/>
                <a:cs typeface="Times New Roman"/>
                <a:sym typeface="Times New Roman"/>
              </a:rPr>
              <a:t> = µ</a:t>
            </a:r>
            <a:r>
              <a:rPr baseline="-25000" lang="en-US" sz="3000">
                <a:latin typeface="Times New Roman"/>
                <a:ea typeface="Times New Roman"/>
                <a:cs typeface="Times New Roman"/>
                <a:sym typeface="Times New Roman"/>
              </a:rPr>
              <a:t>3</a:t>
            </a:r>
            <a:r>
              <a:rPr lang="en-US" sz="3000">
                <a:latin typeface="Times New Roman"/>
                <a:ea typeface="Times New Roman"/>
                <a:cs typeface="Times New Roman"/>
                <a:sym typeface="Times New Roman"/>
              </a:rPr>
              <a:t> = µ</a:t>
            </a:r>
            <a:r>
              <a:rPr baseline="-25000" lang="en-US" sz="3000">
                <a:latin typeface="Times New Roman"/>
                <a:ea typeface="Times New Roman"/>
                <a:cs typeface="Times New Roman"/>
                <a:sym typeface="Times New Roman"/>
              </a:rPr>
              <a:t>4</a:t>
            </a:r>
            <a:r>
              <a:rPr lang="en-US" sz="3000">
                <a:latin typeface="Times New Roman"/>
                <a:ea typeface="Times New Roman"/>
                <a:cs typeface="Times New Roman"/>
                <a:sym typeface="Times New Roman"/>
              </a:rPr>
              <a:t> = …= µ</a:t>
            </a:r>
            <a:r>
              <a:rPr baseline="-25000" lang="en-US" sz="3000">
                <a:latin typeface="Times New Roman"/>
                <a:ea typeface="Times New Roman"/>
                <a:cs typeface="Times New Roman"/>
                <a:sym typeface="Times New Roman"/>
              </a:rPr>
              <a:t>k</a:t>
            </a:r>
            <a:endParaRPr baseline="-25000" sz="3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t/>
            </a:r>
            <a:endParaRPr baseline="-25000" sz="3000">
              <a:latin typeface="Times New Roman"/>
              <a:ea typeface="Times New Roman"/>
              <a:cs typeface="Times New Roman"/>
              <a:sym typeface="Times New Roman"/>
            </a:endParaRPr>
          </a:p>
          <a:p>
            <a:pPr indent="0" lvl="1" marL="495300" rtl="0" algn="l">
              <a:lnSpc>
                <a:spcPct val="100000"/>
              </a:lnSpc>
              <a:spcBef>
                <a:spcPts val="560"/>
              </a:spcBef>
              <a:spcAft>
                <a:spcPts val="0"/>
              </a:spcAft>
              <a:buSzPts val="3000"/>
              <a:buNone/>
            </a:pPr>
            <a:r>
              <a:rPr lang="en-US" sz="3000">
                <a:latin typeface="Times New Roman"/>
                <a:ea typeface="Times New Roman"/>
                <a:cs typeface="Times New Roman"/>
                <a:sym typeface="Times New Roman"/>
              </a:rPr>
              <a:t>All population means are equal </a:t>
            </a:r>
            <a:endParaRPr sz="30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3000">
              <a:latin typeface="Times New Roman"/>
              <a:ea typeface="Times New Roman"/>
              <a:cs typeface="Times New Roman"/>
              <a:sym typeface="Times New Roman"/>
            </a:endParaRPr>
          </a:p>
          <a:p>
            <a:pPr indent="0" lvl="0" marL="38100" rtl="0" algn="l">
              <a:lnSpc>
                <a:spcPct val="100000"/>
              </a:lnSpc>
              <a:spcBef>
                <a:spcPts val="640"/>
              </a:spcBef>
              <a:spcAft>
                <a:spcPts val="0"/>
              </a:spcAft>
              <a:buSzPts val="3000"/>
              <a:buNone/>
            </a:pPr>
            <a:r>
              <a:rPr lang="en-US" sz="3000">
                <a:latin typeface="Times New Roman"/>
                <a:ea typeface="Times New Roman"/>
                <a:cs typeface="Times New Roman"/>
                <a:sym typeface="Times New Roman"/>
              </a:rPr>
              <a:t>H</a:t>
            </a:r>
            <a:r>
              <a:rPr baseline="-25000" lang="en-US" sz="3000">
                <a:latin typeface="Times New Roman"/>
                <a:ea typeface="Times New Roman"/>
                <a:cs typeface="Times New Roman"/>
                <a:sym typeface="Times New Roman"/>
              </a:rPr>
              <a:t>a</a:t>
            </a:r>
            <a:r>
              <a:rPr lang="en-US" sz="3000">
                <a:latin typeface="Times New Roman"/>
                <a:ea typeface="Times New Roman"/>
                <a:cs typeface="Times New Roman"/>
                <a:sym typeface="Times New Roman"/>
              </a:rPr>
              <a:t> : Not all of the population means are equal</a:t>
            </a:r>
            <a:endParaRPr sz="3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t/>
            </a:r>
            <a:endParaRPr sz="3000">
              <a:latin typeface="Times New Roman"/>
              <a:ea typeface="Times New Roman"/>
              <a:cs typeface="Times New Roman"/>
              <a:sym typeface="Times New Roman"/>
            </a:endParaRPr>
          </a:p>
          <a:p>
            <a:pPr indent="0" lvl="1" marL="495300" rtl="0" algn="l">
              <a:lnSpc>
                <a:spcPct val="100000"/>
              </a:lnSpc>
              <a:spcBef>
                <a:spcPts val="560"/>
              </a:spcBef>
              <a:spcAft>
                <a:spcPts val="0"/>
              </a:spcAft>
              <a:buSzPts val="3000"/>
              <a:buNone/>
            </a:pPr>
            <a:r>
              <a:rPr lang="en-US" sz="3000">
                <a:latin typeface="Times New Roman"/>
                <a:ea typeface="Times New Roman"/>
                <a:cs typeface="Times New Roman"/>
                <a:sym typeface="Times New Roman"/>
              </a:rPr>
              <a:t>For at least one pair, the population means are unequal. </a:t>
            </a:r>
            <a:endParaRPr sz="30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rPr lang="en-U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sp>
        <p:nvSpPr>
          <p:cNvPr id="1195" name="Google Shape;1195;p72"/>
          <p:cNvSpPr txBox="1"/>
          <p:nvPr>
            <p:ph idx="1" type="body"/>
          </p:nvPr>
        </p:nvSpPr>
        <p:spPr>
          <a:xfrm>
            <a:off x="263236" y="581891"/>
            <a:ext cx="11242964" cy="6029902"/>
          </a:xfrm>
          <a:prstGeom prst="rect">
            <a:avLst/>
          </a:prstGeom>
          <a:blipFill rotWithShape="1">
            <a:blip r:embed="rId3">
              <a:alphaModFix/>
            </a:blip>
            <a:stretch>
              <a:fillRect b="0" l="0" r="0" t="-302"/>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1" name="Shape 1081"/>
        <p:cNvGrpSpPr/>
        <p:nvPr/>
      </p:nvGrpSpPr>
      <p:grpSpPr>
        <a:xfrm>
          <a:off x="0" y="0"/>
          <a:ext cx="0" cy="0"/>
          <a:chOff x="0" y="0"/>
          <a:chExt cx="0" cy="0"/>
        </a:xfrm>
      </p:grpSpPr>
      <p:sp>
        <p:nvSpPr>
          <p:cNvPr id="1082" name="Google Shape;1082;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000"/>
              <a:t>Topics</a:t>
            </a:r>
            <a:r>
              <a:rPr lang="en-US"/>
              <a:t> </a:t>
            </a:r>
            <a:r>
              <a:rPr lang="en-US" sz="4000"/>
              <a:t>covered</a:t>
            </a:r>
            <a:r>
              <a:rPr lang="en-US"/>
              <a:t> </a:t>
            </a:r>
            <a:r>
              <a:rPr lang="en-US" sz="4000"/>
              <a:t>in</a:t>
            </a:r>
            <a:r>
              <a:rPr lang="en-US"/>
              <a:t> </a:t>
            </a:r>
            <a:r>
              <a:rPr lang="en-US" sz="4000"/>
              <a:t>Week</a:t>
            </a:r>
            <a:r>
              <a:rPr lang="en-US"/>
              <a:t> </a:t>
            </a:r>
            <a:r>
              <a:rPr lang="en-US" sz="4000"/>
              <a:t>3</a:t>
            </a:r>
            <a:endParaRPr/>
          </a:p>
        </p:txBody>
      </p:sp>
      <p:sp>
        <p:nvSpPr>
          <p:cNvPr id="1083" name="Google Shape;1083;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70000"/>
              </a:lnSpc>
              <a:spcBef>
                <a:spcPts val="1000"/>
              </a:spcBef>
              <a:spcAft>
                <a:spcPts val="0"/>
              </a:spcAft>
              <a:buSzPts val="1800"/>
              <a:buChar char="•"/>
            </a:pPr>
            <a:r>
              <a:rPr lang="en-US" sz="2170"/>
              <a:t>Sampling distribution</a:t>
            </a:r>
            <a:endParaRPr/>
          </a:p>
          <a:p>
            <a:pPr indent="-342900" lvl="0" marL="457200" rtl="0" algn="l">
              <a:lnSpc>
                <a:spcPct val="70000"/>
              </a:lnSpc>
              <a:spcBef>
                <a:spcPts val="1000"/>
              </a:spcBef>
              <a:spcAft>
                <a:spcPts val="0"/>
              </a:spcAft>
              <a:buSzPts val="1800"/>
              <a:buChar char="•"/>
            </a:pPr>
            <a:r>
              <a:rPr lang="en-US" sz="2170"/>
              <a:t>Central Limit Theorem</a:t>
            </a:r>
            <a:endParaRPr/>
          </a:p>
          <a:p>
            <a:pPr indent="-342900" lvl="0" marL="457200" rtl="0" algn="l">
              <a:lnSpc>
                <a:spcPct val="70000"/>
              </a:lnSpc>
              <a:spcBef>
                <a:spcPts val="1000"/>
              </a:spcBef>
              <a:spcAft>
                <a:spcPts val="0"/>
              </a:spcAft>
              <a:buSzPts val="1800"/>
              <a:buChar char="•"/>
            </a:pPr>
            <a:r>
              <a:rPr lang="en-US" sz="2170"/>
              <a:t>Confidence intervals</a:t>
            </a:r>
            <a:endParaRPr/>
          </a:p>
          <a:p>
            <a:pPr indent="-342900" lvl="0" marL="457200" rtl="0" algn="l">
              <a:lnSpc>
                <a:spcPct val="70000"/>
              </a:lnSpc>
              <a:spcBef>
                <a:spcPts val="1000"/>
              </a:spcBef>
              <a:spcAft>
                <a:spcPts val="0"/>
              </a:spcAft>
              <a:buSzPts val="1800"/>
              <a:buChar char="•"/>
            </a:pPr>
            <a:r>
              <a:rPr lang="en-US" sz="2170"/>
              <a:t>Hypothesis Formulation</a:t>
            </a:r>
            <a:endParaRPr/>
          </a:p>
          <a:p>
            <a:pPr indent="-342900" lvl="0" marL="457200" rtl="0" algn="l">
              <a:lnSpc>
                <a:spcPct val="70000"/>
              </a:lnSpc>
              <a:spcBef>
                <a:spcPts val="1000"/>
              </a:spcBef>
              <a:spcAft>
                <a:spcPts val="0"/>
              </a:spcAft>
              <a:buSzPts val="1800"/>
              <a:buChar char="•"/>
            </a:pPr>
            <a:r>
              <a:rPr lang="en-US" sz="2170"/>
              <a:t>Null and Alternative Hypothesis</a:t>
            </a:r>
            <a:endParaRPr/>
          </a:p>
          <a:p>
            <a:pPr indent="-342900" lvl="0" marL="457200" rtl="0" algn="l">
              <a:lnSpc>
                <a:spcPct val="70000"/>
              </a:lnSpc>
              <a:spcBef>
                <a:spcPts val="1000"/>
              </a:spcBef>
              <a:spcAft>
                <a:spcPts val="0"/>
              </a:spcAft>
              <a:buSzPts val="1800"/>
              <a:buChar char="•"/>
            </a:pPr>
            <a:r>
              <a:rPr lang="en-US" sz="2170"/>
              <a:t>Type I and Type II Errors</a:t>
            </a:r>
            <a:endParaRPr/>
          </a:p>
          <a:p>
            <a:pPr indent="-342900" lvl="0" marL="457200" rtl="0" algn="l">
              <a:lnSpc>
                <a:spcPct val="70000"/>
              </a:lnSpc>
              <a:spcBef>
                <a:spcPts val="1000"/>
              </a:spcBef>
              <a:spcAft>
                <a:spcPts val="0"/>
              </a:spcAft>
              <a:buSzPts val="1800"/>
              <a:buChar char="•"/>
            </a:pPr>
            <a:r>
              <a:rPr lang="en-US" sz="2170"/>
              <a:t>Hypothesis Testing</a:t>
            </a:r>
            <a:endParaRPr/>
          </a:p>
          <a:p>
            <a:pPr indent="-342900" lvl="1" marL="914400" rtl="0" algn="l">
              <a:lnSpc>
                <a:spcPct val="70000"/>
              </a:lnSpc>
              <a:spcBef>
                <a:spcPts val="500"/>
              </a:spcBef>
              <a:spcAft>
                <a:spcPts val="0"/>
              </a:spcAft>
              <a:buSzPts val="1800"/>
              <a:buChar char="•"/>
            </a:pPr>
            <a:r>
              <a:rPr lang="en-US" sz="1860"/>
              <a:t>One tailed v/s two tailed test</a:t>
            </a:r>
            <a:endParaRPr/>
          </a:p>
          <a:p>
            <a:pPr indent="-342900" lvl="1" marL="914400" rtl="0" algn="l">
              <a:lnSpc>
                <a:spcPct val="70000"/>
              </a:lnSpc>
              <a:spcBef>
                <a:spcPts val="500"/>
              </a:spcBef>
              <a:spcAft>
                <a:spcPts val="0"/>
              </a:spcAft>
              <a:buSzPts val="1800"/>
              <a:buChar char="•"/>
            </a:pPr>
            <a:r>
              <a:rPr lang="en-US" sz="1860"/>
              <a:t>Test of mean</a:t>
            </a:r>
            <a:endParaRPr/>
          </a:p>
          <a:p>
            <a:pPr indent="-342900" lvl="1" marL="914400" rtl="0" algn="l">
              <a:lnSpc>
                <a:spcPct val="70000"/>
              </a:lnSpc>
              <a:spcBef>
                <a:spcPts val="500"/>
              </a:spcBef>
              <a:spcAft>
                <a:spcPts val="0"/>
              </a:spcAft>
              <a:buSzPts val="1800"/>
              <a:buChar char="•"/>
            </a:pPr>
            <a:r>
              <a:rPr lang="en-US" sz="1860"/>
              <a:t>Test of proportion</a:t>
            </a:r>
            <a:endParaRPr/>
          </a:p>
          <a:p>
            <a:pPr indent="-342900" lvl="1" marL="914400" rtl="0" algn="l">
              <a:lnSpc>
                <a:spcPct val="70000"/>
              </a:lnSpc>
              <a:spcBef>
                <a:spcPts val="500"/>
              </a:spcBef>
              <a:spcAft>
                <a:spcPts val="0"/>
              </a:spcAft>
              <a:buSzPts val="1800"/>
              <a:buChar char="•"/>
            </a:pPr>
            <a:r>
              <a:rPr lang="en-US" sz="1860"/>
              <a:t>Test of variance</a:t>
            </a:r>
            <a:endParaRPr/>
          </a:p>
          <a:p>
            <a:pPr indent="-342900" lvl="1" marL="914400" rtl="0" algn="l">
              <a:lnSpc>
                <a:spcPct val="70000"/>
              </a:lnSpc>
              <a:spcBef>
                <a:spcPts val="500"/>
              </a:spcBef>
              <a:spcAft>
                <a:spcPts val="0"/>
              </a:spcAft>
              <a:buSzPts val="1800"/>
              <a:buChar char="•"/>
            </a:pPr>
            <a:r>
              <a:rPr lang="en-US" sz="1860"/>
              <a:t>One way ANOVA</a:t>
            </a:r>
            <a:endParaRPr/>
          </a:p>
          <a:p>
            <a:pPr indent="-342900" lvl="0" marL="457200" rtl="0" algn="l">
              <a:lnSpc>
                <a:spcPct val="70000"/>
              </a:lnSpc>
              <a:spcBef>
                <a:spcPts val="1000"/>
              </a:spcBef>
              <a:spcAft>
                <a:spcPts val="0"/>
              </a:spcAft>
              <a:buSzPts val="1800"/>
              <a:buChar char="•"/>
            </a:pPr>
            <a:r>
              <a:rPr lang="en-US" sz="2170"/>
              <a:t>Hands-on exercises</a:t>
            </a:r>
            <a:endParaRPr sz="2170"/>
          </a:p>
          <a:p>
            <a:pPr indent="-50800" lvl="0" marL="228600" rtl="0" algn="l">
              <a:lnSpc>
                <a:spcPct val="70000"/>
              </a:lnSpc>
              <a:spcBef>
                <a:spcPts val="1000"/>
              </a:spcBef>
              <a:spcAft>
                <a:spcPts val="0"/>
              </a:spcAft>
              <a:buClr>
                <a:schemeClr val="dk1"/>
              </a:buClr>
              <a:buSzPts val="2800"/>
              <a:buNone/>
            </a:pPr>
            <a:r>
              <a:t/>
            </a:r>
            <a:endParaRPr sz="2170"/>
          </a:p>
          <a:p>
            <a:pPr indent="-50800" lvl="0" marL="228600" rtl="0" algn="l">
              <a:lnSpc>
                <a:spcPct val="70000"/>
              </a:lnSpc>
              <a:spcBef>
                <a:spcPts val="1000"/>
              </a:spcBef>
              <a:spcAft>
                <a:spcPts val="0"/>
              </a:spcAft>
              <a:buClr>
                <a:schemeClr val="dk1"/>
              </a:buClr>
              <a:buSzPts val="2800"/>
              <a:buNone/>
            </a:pPr>
            <a:r>
              <a:t/>
            </a:r>
            <a:endParaRPr sz="2170"/>
          </a:p>
          <a:p>
            <a:pPr indent="-50800" lvl="0" marL="228600" rtl="0" algn="l">
              <a:lnSpc>
                <a:spcPct val="70000"/>
              </a:lnSpc>
              <a:spcBef>
                <a:spcPts val="1000"/>
              </a:spcBef>
              <a:spcAft>
                <a:spcPts val="0"/>
              </a:spcAft>
              <a:buClr>
                <a:schemeClr val="dk1"/>
              </a:buClr>
              <a:buSzPts val="2800"/>
              <a:buNone/>
            </a:pPr>
            <a:r>
              <a:t/>
            </a:r>
            <a:endParaRPr sz="2170"/>
          </a:p>
          <a:p>
            <a:pPr indent="-50800" lvl="0" marL="228600" rtl="0" algn="l">
              <a:lnSpc>
                <a:spcPct val="70000"/>
              </a:lnSpc>
              <a:spcBef>
                <a:spcPts val="1000"/>
              </a:spcBef>
              <a:spcAft>
                <a:spcPts val="0"/>
              </a:spcAft>
              <a:buClr>
                <a:schemeClr val="dk1"/>
              </a:buClr>
              <a:buSzPts val="2800"/>
              <a:buNone/>
            </a:pPr>
            <a:r>
              <a:t/>
            </a:r>
            <a:endParaRPr sz="217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9" name="Shape 1199"/>
        <p:cNvGrpSpPr/>
        <p:nvPr/>
      </p:nvGrpSpPr>
      <p:grpSpPr>
        <a:xfrm>
          <a:off x="0" y="0"/>
          <a:ext cx="0" cy="0"/>
          <a:chOff x="0" y="0"/>
          <a:chExt cx="0" cy="0"/>
        </a:xfrm>
      </p:grpSpPr>
      <p:sp>
        <p:nvSpPr>
          <p:cNvPr id="1200" name="Google Shape;1200;p73"/>
          <p:cNvSpPr txBox="1"/>
          <p:nvPr>
            <p:ph type="title"/>
          </p:nvPr>
        </p:nvSpPr>
        <p:spPr>
          <a:xfrm>
            <a:off x="0" y="0"/>
            <a:ext cx="3816927" cy="6324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430"/>
              <a:t>Contd</a:t>
            </a:r>
            <a:r>
              <a:rPr lang="en-US" sz="3959"/>
              <a:t>..</a:t>
            </a:r>
            <a:endParaRPr sz="3959"/>
          </a:p>
        </p:txBody>
      </p:sp>
      <p:sp>
        <p:nvSpPr>
          <p:cNvPr id="1201" name="Google Shape;1201;p73"/>
          <p:cNvSpPr txBox="1"/>
          <p:nvPr>
            <p:ph idx="1" type="body"/>
          </p:nvPr>
        </p:nvSpPr>
        <p:spPr>
          <a:xfrm>
            <a:off x="838200" y="1825625"/>
            <a:ext cx="10515600" cy="4351338"/>
          </a:xfrm>
          <a:prstGeom prst="rect">
            <a:avLst/>
          </a:prstGeom>
          <a:blipFill rotWithShape="1">
            <a:blip r:embed="rId3">
              <a:alphaModFix/>
            </a:blip>
            <a:stretch>
              <a:fillRect b="-2938" l="-115"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5" name="Shape 1205"/>
        <p:cNvGrpSpPr/>
        <p:nvPr/>
      </p:nvGrpSpPr>
      <p:grpSpPr>
        <a:xfrm>
          <a:off x="0" y="0"/>
          <a:ext cx="0" cy="0"/>
          <a:chOff x="0" y="0"/>
          <a:chExt cx="0" cy="0"/>
        </a:xfrm>
      </p:grpSpPr>
      <p:sp>
        <p:nvSpPr>
          <p:cNvPr id="1206" name="Google Shape;1206;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One way ANOVA:</a:t>
            </a:r>
            <a:endParaRPr/>
          </a:p>
        </p:txBody>
      </p:sp>
      <p:sp>
        <p:nvSpPr>
          <p:cNvPr id="1207" name="Google Shape;1207;p74"/>
          <p:cNvSpPr txBox="1"/>
          <p:nvPr>
            <p:ph idx="1" type="body"/>
          </p:nvPr>
        </p:nvSpPr>
        <p:spPr>
          <a:xfrm>
            <a:off x="609600" y="1417637"/>
            <a:ext cx="10972800" cy="4526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800">
                <a:latin typeface="Calibri"/>
                <a:ea typeface="Calibri"/>
                <a:cs typeface="Calibri"/>
                <a:sym typeface="Calibri"/>
              </a:rPr>
              <a:t>The one-way analysis of variance (ANOVA) is used to determine whether there are any statistically significant differences between the means of two or more independent (unrelated) groups </a:t>
            </a:r>
            <a:endParaRPr sz="2800">
              <a:latin typeface="Calibri"/>
              <a:ea typeface="Calibri"/>
              <a:cs typeface="Calibri"/>
              <a:sym typeface="Calibri"/>
            </a:endParaRPr>
          </a:p>
          <a:p>
            <a:pPr indent="-228600" lvl="0" marL="457200" rtl="0" algn="l">
              <a:lnSpc>
                <a:spcPct val="90000"/>
              </a:lnSpc>
              <a:spcBef>
                <a:spcPts val="1000"/>
              </a:spcBef>
              <a:spcAft>
                <a:spcPts val="0"/>
              </a:spcAft>
              <a:buClr>
                <a:schemeClr val="dk1"/>
              </a:buClr>
              <a:buSzPts val="1800"/>
              <a:buNone/>
            </a:pPr>
            <a:r>
              <a:t/>
            </a:r>
            <a:endParaRPr sz="2800">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Char char="•"/>
            </a:pPr>
            <a:r>
              <a:rPr lang="en-US" sz="2800">
                <a:latin typeface="Calibri"/>
                <a:ea typeface="Calibri"/>
                <a:cs typeface="Calibri"/>
                <a:sym typeface="Calibri"/>
              </a:rPr>
              <a:t>For one-way ANOVA, the ratio of the between-group variability to the within-group variability follows an F-distribution when the null hypothesis is true. When you perform a one-way ANOVA for a single study, you obtain a single F-value</a:t>
            </a:r>
            <a:endParaRPr sz="2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1" name="Shape 1211"/>
        <p:cNvGrpSpPr/>
        <p:nvPr/>
      </p:nvGrpSpPr>
      <p:grpSpPr>
        <a:xfrm>
          <a:off x="0" y="0"/>
          <a:ext cx="0" cy="0"/>
          <a:chOff x="0" y="0"/>
          <a:chExt cx="0" cy="0"/>
        </a:xfrm>
      </p:grpSpPr>
      <p:sp>
        <p:nvSpPr>
          <p:cNvPr id="1212" name="Google Shape;1212;p75"/>
          <p:cNvSpPr txBox="1"/>
          <p:nvPr>
            <p:ph idx="1" type="body"/>
          </p:nvPr>
        </p:nvSpPr>
        <p:spPr>
          <a:xfrm>
            <a:off x="471054" y="450272"/>
            <a:ext cx="11152910" cy="5908963"/>
          </a:xfrm>
          <a:prstGeom prst="rect">
            <a:avLst/>
          </a:prstGeom>
          <a:blipFill rotWithShape="1">
            <a:blip r:embed="rId3">
              <a:alphaModFix/>
            </a:blip>
            <a:stretch>
              <a:fillRect b="0" l="-873"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6" name="Shape 1216"/>
        <p:cNvGrpSpPr/>
        <p:nvPr/>
      </p:nvGrpSpPr>
      <p:grpSpPr>
        <a:xfrm>
          <a:off x="0" y="0"/>
          <a:ext cx="0" cy="0"/>
          <a:chOff x="0" y="0"/>
          <a:chExt cx="0" cy="0"/>
        </a:xfrm>
      </p:grpSpPr>
      <p:sp>
        <p:nvSpPr>
          <p:cNvPr id="1217" name="Google Shape;1217;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Solution:</a:t>
            </a:r>
            <a:endParaRPr/>
          </a:p>
        </p:txBody>
      </p:sp>
      <p:sp>
        <p:nvSpPr>
          <p:cNvPr id="1218" name="Google Shape;1218;p76"/>
          <p:cNvSpPr txBox="1"/>
          <p:nvPr>
            <p:ph idx="1" type="body"/>
          </p:nvPr>
        </p:nvSpPr>
        <p:spPr>
          <a:xfrm>
            <a:off x="838200" y="1825624"/>
            <a:ext cx="11090564" cy="50323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2" name="Shape 1222"/>
        <p:cNvGrpSpPr/>
        <p:nvPr/>
      </p:nvGrpSpPr>
      <p:grpSpPr>
        <a:xfrm>
          <a:off x="0" y="0"/>
          <a:ext cx="0" cy="0"/>
          <a:chOff x="0" y="0"/>
          <a:chExt cx="0" cy="0"/>
        </a:xfrm>
      </p:grpSpPr>
      <p:sp>
        <p:nvSpPr>
          <p:cNvPr id="1223" name="Google Shape;1223;p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Case Study:</a:t>
            </a:r>
            <a:endParaRPr/>
          </a:p>
        </p:txBody>
      </p:sp>
      <p:sp>
        <p:nvSpPr>
          <p:cNvPr id="1224" name="Google Shape;1224;p7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Z-test to compare means</a:t>
            </a:r>
            <a:endParaRPr/>
          </a:p>
          <a:p>
            <a:pPr indent="-342900" lvl="0" marL="457200" rtl="0" algn="l">
              <a:lnSpc>
                <a:spcPct val="90000"/>
              </a:lnSpc>
              <a:spcBef>
                <a:spcPts val="1000"/>
              </a:spcBef>
              <a:spcAft>
                <a:spcPts val="0"/>
              </a:spcAft>
              <a:buSzPts val="1800"/>
              <a:buChar char="•"/>
            </a:pPr>
            <a:r>
              <a:rPr lang="en-US"/>
              <a:t>One sample t-test</a:t>
            </a:r>
            <a:endParaRPr/>
          </a:p>
          <a:p>
            <a:pPr indent="-342900" lvl="0" marL="457200" rtl="0" algn="l">
              <a:lnSpc>
                <a:spcPct val="90000"/>
              </a:lnSpc>
              <a:spcBef>
                <a:spcPts val="1000"/>
              </a:spcBef>
              <a:spcAft>
                <a:spcPts val="0"/>
              </a:spcAft>
              <a:buSzPts val="1800"/>
              <a:buChar char="•"/>
            </a:pPr>
            <a:r>
              <a:rPr lang="en-US"/>
              <a:t>Two sample t-test (paired)</a:t>
            </a:r>
            <a:endParaRPr/>
          </a:p>
          <a:p>
            <a:pPr indent="-342900" lvl="0" marL="457200" rtl="0" algn="l">
              <a:lnSpc>
                <a:spcPct val="90000"/>
              </a:lnSpc>
              <a:spcBef>
                <a:spcPts val="1000"/>
              </a:spcBef>
              <a:spcAft>
                <a:spcPts val="0"/>
              </a:spcAft>
              <a:buSzPts val="1800"/>
              <a:buChar char="•"/>
            </a:pPr>
            <a:r>
              <a:rPr lang="en-US"/>
              <a:t>Paired sample t-test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8" name="Shape 1228"/>
        <p:cNvGrpSpPr/>
        <p:nvPr/>
      </p:nvGrpSpPr>
      <p:grpSpPr>
        <a:xfrm>
          <a:off x="0" y="0"/>
          <a:ext cx="0" cy="0"/>
          <a:chOff x="0" y="0"/>
          <a:chExt cx="0" cy="0"/>
        </a:xfrm>
      </p:grpSpPr>
      <p:sp>
        <p:nvSpPr>
          <p:cNvPr id="1229" name="Google Shape;1229;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Dataset information:</a:t>
            </a:r>
            <a:endParaRPr/>
          </a:p>
        </p:txBody>
      </p:sp>
      <p:sp>
        <p:nvSpPr>
          <p:cNvPr id="1230" name="Google Shape;1230;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 data used to perform one of the tests is of different wines and their attributes. </a:t>
            </a:r>
            <a:endParaRPr/>
          </a:p>
          <a:p>
            <a:pPr indent="-342900" lvl="0" marL="457200" rtl="0" algn="l">
              <a:lnSpc>
                <a:spcPct val="90000"/>
              </a:lnSpc>
              <a:spcBef>
                <a:spcPts val="1000"/>
              </a:spcBef>
              <a:spcAft>
                <a:spcPts val="0"/>
              </a:spcAft>
              <a:buClr>
                <a:schemeClr val="dk1"/>
              </a:buClr>
              <a:buSzPts val="1800"/>
              <a:buChar char="•"/>
            </a:pPr>
            <a:r>
              <a:rPr lang="en-US"/>
              <a:t>We will be using one continuous column which in a way quantifies how good a particular wine is across different attributes.</a:t>
            </a:r>
            <a:endParaRPr/>
          </a:p>
          <a:p>
            <a:pPr indent="0" lvl="0" marL="0" rtl="0" algn="l">
              <a:lnSpc>
                <a:spcPct val="90000"/>
              </a:lnSpc>
              <a:spcBef>
                <a:spcPts val="1000"/>
              </a:spcBef>
              <a:spcAft>
                <a:spcPts val="0"/>
              </a:spcAft>
              <a:buNone/>
            </a:pPr>
            <a:r>
              <a:t/>
            </a:r>
            <a:endParaRPr/>
          </a:p>
          <a:p>
            <a:pPr indent="0" lvl="0" marL="114300" rtl="0" algn="l">
              <a:spcBef>
                <a:spcPts val="1000"/>
              </a:spcBef>
              <a:spcAft>
                <a:spcPts val="0"/>
              </a:spcAft>
              <a:buClr>
                <a:schemeClr val="dk1"/>
              </a:buClr>
              <a:buSzPts val="1800"/>
              <a:buFont typeface="Arial"/>
              <a:buNone/>
            </a:pPr>
            <a:r>
              <a:rPr lang="en-US"/>
              <a:t>      </a:t>
            </a:r>
            <a:r>
              <a:rPr lang="en-US"/>
              <a:t>Lets go ahead and implement a few hypothesis tests in Python.</a:t>
            </a:r>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4" name="Shape 1234"/>
        <p:cNvGrpSpPr/>
        <p:nvPr/>
      </p:nvGrpSpPr>
      <p:grpSpPr>
        <a:xfrm>
          <a:off x="0" y="0"/>
          <a:ext cx="0" cy="0"/>
          <a:chOff x="0" y="0"/>
          <a:chExt cx="0" cy="0"/>
        </a:xfrm>
      </p:grpSpPr>
      <p:sp>
        <p:nvSpPr>
          <p:cNvPr id="1235" name="Google Shape;1235;g5e1d2342a8_0_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114300" rtl="0" algn="ctr">
              <a:lnSpc>
                <a:spcPct val="90000"/>
              </a:lnSpc>
              <a:spcBef>
                <a:spcPts val="1000"/>
              </a:spcBef>
              <a:spcAft>
                <a:spcPts val="0"/>
              </a:spcAft>
              <a:buSzPts val="1800"/>
              <a:buNone/>
            </a:pPr>
            <a:r>
              <a:rPr lang="en-US"/>
              <a:t>Let’s summarize what we have learnt….</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9" name="Shape 1239"/>
        <p:cNvGrpSpPr/>
        <p:nvPr/>
      </p:nvGrpSpPr>
      <p:grpSpPr>
        <a:xfrm>
          <a:off x="0" y="0"/>
          <a:ext cx="0" cy="0"/>
          <a:chOff x="0" y="0"/>
          <a:chExt cx="0" cy="0"/>
        </a:xfrm>
      </p:grpSpPr>
      <p:pic>
        <p:nvPicPr>
          <p:cNvPr descr="https://lh4.googleusercontent.com/gHNxyGBncdk6CbQogfEcX9M7bWziqt4NxjarC5tjJDkUS89b6lajYgw77pm6wR1G805ZgzHUUAh552ov1IVTi22KZexJrqbnBS_8j6uireZImorurkTpQ2s4LRnlMnklomVQucw" id="1240" name="Google Shape;1240;p81"/>
          <p:cNvPicPr preferRelativeResize="0"/>
          <p:nvPr>
            <p:ph idx="1" type="body"/>
          </p:nvPr>
        </p:nvPicPr>
        <p:blipFill rotWithShape="1">
          <a:blip r:embed="rId3">
            <a:alphaModFix/>
          </a:blip>
          <a:srcRect b="0" l="0" r="0" t="0"/>
          <a:stretch/>
        </p:blipFill>
        <p:spPr>
          <a:xfrm>
            <a:off x="3022873" y="1390419"/>
            <a:ext cx="4220168" cy="2143125"/>
          </a:xfrm>
          <a:prstGeom prst="rect">
            <a:avLst/>
          </a:prstGeom>
          <a:noFill/>
          <a:ln>
            <a:noFill/>
          </a:ln>
        </p:spPr>
      </p:pic>
      <p:pic>
        <p:nvPicPr>
          <p:cNvPr descr="https://lh4.googleusercontent.com/9pLJqGBa0-pC_6Rd7-qR6_eghs5O3RZVALGjGXx5YgbtF4ok1zl4jOnpRmW7qsSQVW_2Z6587n23J_EDpNqHRdY9KTRhuayo7WuPJHP1TvE7NKA3vOh-OybA0aUmEySUfZv9DRc" id="1241" name="Google Shape;1241;p81"/>
          <p:cNvPicPr preferRelativeResize="0"/>
          <p:nvPr/>
        </p:nvPicPr>
        <p:blipFill rotWithShape="1">
          <a:blip r:embed="rId4">
            <a:alphaModFix/>
          </a:blip>
          <a:srcRect b="0" l="0" r="0" t="0"/>
          <a:stretch/>
        </p:blipFill>
        <p:spPr>
          <a:xfrm>
            <a:off x="6528666" y="4461163"/>
            <a:ext cx="1428750" cy="1428750"/>
          </a:xfrm>
          <a:prstGeom prst="rect">
            <a:avLst/>
          </a:prstGeom>
          <a:noFill/>
          <a:ln>
            <a:noFill/>
          </a:ln>
        </p:spPr>
      </p:pic>
      <p:sp>
        <p:nvSpPr>
          <p:cNvPr id="1242" name="Google Shape;1242;p81"/>
          <p:cNvSpPr/>
          <p:nvPr/>
        </p:nvSpPr>
        <p:spPr>
          <a:xfrm>
            <a:off x="2244436" y="4677063"/>
            <a:ext cx="4142509" cy="135421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4F81BD"/>
                </a:solidFill>
                <a:latin typeface="Times New Roman"/>
                <a:ea typeface="Times New Roman"/>
                <a:cs typeface="Times New Roman"/>
                <a:sym typeface="Times New Roman"/>
              </a:rPr>
              <a:t>Questions?</a:t>
            </a:r>
            <a:endParaRPr b="0" i="0" sz="5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7" name="Shape 1087"/>
        <p:cNvGrpSpPr/>
        <p:nvPr/>
      </p:nvGrpSpPr>
      <p:grpSpPr>
        <a:xfrm>
          <a:off x="0" y="0"/>
          <a:ext cx="0" cy="0"/>
          <a:chOff x="0" y="0"/>
          <a:chExt cx="0" cy="0"/>
        </a:xfrm>
      </p:grpSpPr>
      <p:sp>
        <p:nvSpPr>
          <p:cNvPr id="1088" name="Google Shape;1088;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600"/>
              <a:t>Session Agenda</a:t>
            </a:r>
            <a:endParaRPr sz="3600"/>
          </a:p>
        </p:txBody>
      </p:sp>
      <p:sp>
        <p:nvSpPr>
          <p:cNvPr id="1089" name="Google Shape;1089;p64"/>
          <p:cNvSpPr txBox="1"/>
          <p:nvPr>
            <p:ph idx="1" type="body"/>
          </p:nvPr>
        </p:nvSpPr>
        <p:spPr>
          <a:xfrm>
            <a:off x="838200" y="1479260"/>
            <a:ext cx="10515600" cy="517092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2200"/>
              <a:t>Understand the need to sample data</a:t>
            </a:r>
            <a:endParaRPr sz="2200"/>
          </a:p>
          <a:p>
            <a:pPr indent="-342900" lvl="0" marL="457200" rtl="0" algn="l">
              <a:lnSpc>
                <a:spcPct val="90000"/>
              </a:lnSpc>
              <a:spcBef>
                <a:spcPts val="1000"/>
              </a:spcBef>
              <a:spcAft>
                <a:spcPts val="0"/>
              </a:spcAft>
              <a:buSzPts val="1800"/>
              <a:buChar char="•"/>
            </a:pPr>
            <a:r>
              <a:rPr lang="en-US" sz="2200"/>
              <a:t>Central Limit Theorem</a:t>
            </a:r>
            <a:endParaRPr/>
          </a:p>
          <a:p>
            <a:pPr indent="-342900" lvl="0" marL="457200" rtl="0" algn="l">
              <a:lnSpc>
                <a:spcPct val="90000"/>
              </a:lnSpc>
              <a:spcBef>
                <a:spcPts val="1000"/>
              </a:spcBef>
              <a:spcAft>
                <a:spcPts val="0"/>
              </a:spcAft>
              <a:buSzPts val="1800"/>
              <a:buChar char="•"/>
            </a:pPr>
            <a:r>
              <a:rPr lang="en-US" sz="2200"/>
              <a:t>“Hypothesis” in the context of statistics</a:t>
            </a:r>
            <a:endParaRPr/>
          </a:p>
          <a:p>
            <a:pPr indent="-342900" lvl="0" marL="457200" rtl="0" algn="l">
              <a:lnSpc>
                <a:spcPct val="90000"/>
              </a:lnSpc>
              <a:spcBef>
                <a:spcPts val="1000"/>
              </a:spcBef>
              <a:spcAft>
                <a:spcPts val="0"/>
              </a:spcAft>
              <a:buSzPts val="1800"/>
              <a:buChar char="•"/>
            </a:pPr>
            <a:r>
              <a:rPr lang="en-US" sz="2200"/>
              <a:t>Type I and Type II Errors</a:t>
            </a:r>
            <a:endParaRPr/>
          </a:p>
          <a:p>
            <a:pPr indent="-342900" lvl="0" marL="457200" rtl="0" algn="l">
              <a:lnSpc>
                <a:spcPct val="90000"/>
              </a:lnSpc>
              <a:spcBef>
                <a:spcPts val="1000"/>
              </a:spcBef>
              <a:spcAft>
                <a:spcPts val="0"/>
              </a:spcAft>
              <a:buSzPts val="1800"/>
              <a:buChar char="•"/>
            </a:pPr>
            <a:r>
              <a:rPr lang="en-US" sz="2200"/>
              <a:t>Confidence intervals</a:t>
            </a:r>
            <a:endParaRPr sz="2200"/>
          </a:p>
          <a:p>
            <a:pPr indent="-342900" lvl="0" marL="457200" rtl="0" algn="l">
              <a:lnSpc>
                <a:spcPct val="90000"/>
              </a:lnSpc>
              <a:spcBef>
                <a:spcPts val="1000"/>
              </a:spcBef>
              <a:spcAft>
                <a:spcPts val="0"/>
              </a:spcAft>
              <a:buSzPts val="1800"/>
              <a:buChar char="•"/>
            </a:pPr>
            <a:r>
              <a:rPr lang="en-US" sz="2200"/>
              <a:t>Hypothesis Testing</a:t>
            </a:r>
            <a:endParaRPr sz="2200"/>
          </a:p>
          <a:p>
            <a:pPr indent="-342900" lvl="1" marL="914400" rtl="0" algn="l">
              <a:lnSpc>
                <a:spcPct val="90000"/>
              </a:lnSpc>
              <a:spcBef>
                <a:spcPts val="500"/>
              </a:spcBef>
              <a:spcAft>
                <a:spcPts val="0"/>
              </a:spcAft>
              <a:buSzPts val="1800"/>
              <a:buChar char="•"/>
            </a:pPr>
            <a:r>
              <a:rPr lang="en-US" sz="2200"/>
              <a:t>Test of mean</a:t>
            </a:r>
            <a:endParaRPr/>
          </a:p>
          <a:p>
            <a:pPr indent="-342900" lvl="1" marL="914400" rtl="0" algn="l">
              <a:lnSpc>
                <a:spcPct val="90000"/>
              </a:lnSpc>
              <a:spcBef>
                <a:spcPts val="500"/>
              </a:spcBef>
              <a:spcAft>
                <a:spcPts val="0"/>
              </a:spcAft>
              <a:buSzPts val="1800"/>
              <a:buChar char="•"/>
            </a:pPr>
            <a:r>
              <a:rPr lang="en-US" sz="2200"/>
              <a:t>Test of proportion</a:t>
            </a:r>
            <a:endParaRPr/>
          </a:p>
          <a:p>
            <a:pPr indent="-342900" lvl="1" marL="914400" rtl="0" algn="l">
              <a:lnSpc>
                <a:spcPct val="90000"/>
              </a:lnSpc>
              <a:spcBef>
                <a:spcPts val="500"/>
              </a:spcBef>
              <a:spcAft>
                <a:spcPts val="0"/>
              </a:spcAft>
              <a:buSzPts val="1800"/>
              <a:buChar char="•"/>
            </a:pPr>
            <a:r>
              <a:rPr lang="en-US" sz="2200"/>
              <a:t>Test of variance</a:t>
            </a:r>
            <a:endParaRPr/>
          </a:p>
          <a:p>
            <a:pPr indent="-342900" lvl="1" marL="914400" rtl="0" algn="l">
              <a:lnSpc>
                <a:spcPct val="90000"/>
              </a:lnSpc>
              <a:spcBef>
                <a:spcPts val="500"/>
              </a:spcBef>
              <a:spcAft>
                <a:spcPts val="0"/>
              </a:spcAft>
              <a:buSzPts val="1800"/>
              <a:buChar char="•"/>
            </a:pPr>
            <a:r>
              <a:rPr lang="en-US" sz="2200"/>
              <a:t>One way ANOVA</a:t>
            </a:r>
            <a:endParaRPr/>
          </a:p>
          <a:p>
            <a:pPr indent="-342900" lvl="0" marL="457200" rtl="0" algn="l">
              <a:lnSpc>
                <a:spcPct val="90000"/>
              </a:lnSpc>
              <a:spcBef>
                <a:spcPts val="1000"/>
              </a:spcBef>
              <a:spcAft>
                <a:spcPts val="0"/>
              </a:spcAft>
              <a:buSzPts val="1800"/>
              <a:buChar char="•"/>
            </a:pPr>
            <a:r>
              <a:rPr lang="en-US" sz="2200"/>
              <a:t>Case Study</a:t>
            </a:r>
            <a:endParaRPr/>
          </a:p>
          <a:p>
            <a:pPr indent="-342900" lvl="0" marL="457200" rtl="0" algn="l">
              <a:lnSpc>
                <a:spcPct val="90000"/>
              </a:lnSpc>
              <a:spcBef>
                <a:spcPts val="1000"/>
              </a:spcBef>
              <a:spcAft>
                <a:spcPts val="0"/>
              </a:spcAft>
              <a:buSzPts val="1800"/>
              <a:buChar char="•"/>
            </a:pPr>
            <a:r>
              <a:rPr lang="en-US" sz="2200"/>
              <a:t>Questions</a:t>
            </a:r>
            <a:endParaRPr sz="2200"/>
          </a:p>
          <a:p>
            <a:pPr indent="-228600" lvl="0" marL="457200" rtl="0" algn="l">
              <a:lnSpc>
                <a:spcPct val="9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3" name="Shape 1093"/>
        <p:cNvGrpSpPr/>
        <p:nvPr/>
      </p:nvGrpSpPr>
      <p:grpSpPr>
        <a:xfrm>
          <a:off x="0" y="0"/>
          <a:ext cx="0" cy="0"/>
          <a:chOff x="0" y="0"/>
          <a:chExt cx="0" cy="0"/>
        </a:xfrm>
      </p:grpSpPr>
      <p:sp>
        <p:nvSpPr>
          <p:cNvPr id="1094" name="Google Shape;1094;p65"/>
          <p:cNvSpPr txBox="1"/>
          <p:nvPr>
            <p:ph idx="1" type="body"/>
          </p:nvPr>
        </p:nvSpPr>
        <p:spPr>
          <a:xfrm>
            <a:off x="838200" y="1099443"/>
            <a:ext cx="10515600" cy="4351338"/>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a:t>Need for sampling as opposed to using the entire population for analysis:</a:t>
            </a:r>
            <a:endParaRPr/>
          </a:p>
          <a:p>
            <a:pPr indent="0" lvl="0" marL="1143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sz="2400"/>
              <a:t>Time factor </a:t>
            </a:r>
            <a:endParaRPr/>
          </a:p>
          <a:p>
            <a:pPr indent="-342900" lvl="0" marL="457200" rtl="0" algn="l">
              <a:lnSpc>
                <a:spcPct val="90000"/>
              </a:lnSpc>
              <a:spcBef>
                <a:spcPts val="1000"/>
              </a:spcBef>
              <a:spcAft>
                <a:spcPts val="0"/>
              </a:spcAft>
              <a:buSzPts val="1800"/>
              <a:buChar char="•"/>
            </a:pPr>
            <a:r>
              <a:rPr lang="en-US" sz="2400"/>
              <a:t>Effort factor</a:t>
            </a:r>
            <a:endParaRPr/>
          </a:p>
          <a:p>
            <a:pPr indent="-228600" lvl="0" marL="457200" rtl="0" algn="l">
              <a:lnSpc>
                <a:spcPct val="90000"/>
              </a:lnSpc>
              <a:spcBef>
                <a:spcPts val="1000"/>
              </a:spcBef>
              <a:spcAft>
                <a:spcPts val="0"/>
              </a:spcAft>
              <a:buSzPts val="1800"/>
              <a:buNone/>
            </a:pPr>
            <a:r>
              <a:t/>
            </a:r>
            <a:endParaRPr sz="2400"/>
          </a:p>
          <a:p>
            <a:pPr indent="0" lvl="0" marL="114300" rtl="0" algn="l">
              <a:lnSpc>
                <a:spcPct val="90000"/>
              </a:lnSpc>
              <a:spcBef>
                <a:spcPts val="1000"/>
              </a:spcBef>
              <a:spcAft>
                <a:spcPts val="0"/>
              </a:spcAft>
              <a:buSzPts val="1800"/>
              <a:buNone/>
            </a:pPr>
            <a:r>
              <a:rPr i="1" lang="en-US" sz="2400"/>
              <a:t>It is usually not feasible to make a complete census of a population because of time and budget constraints.  Therefore, a sample of the population is used to make inferences about the whole population.  The goal of this type of sampling is to collect data that are representative of the entire population of interest. </a:t>
            </a:r>
            <a:endParaRPr i="1" sz="2400"/>
          </a:p>
          <a:p>
            <a:pPr indent="-228600" lvl="0" marL="457200" rtl="0" algn="l">
              <a:lnSpc>
                <a:spcPct val="90000"/>
              </a:lnSpc>
              <a:spcBef>
                <a:spcPts val="1000"/>
              </a:spcBef>
              <a:spcAft>
                <a:spcPts val="0"/>
              </a:spcAft>
              <a:buSzPts val="1800"/>
              <a:buNone/>
            </a:pPr>
            <a:r>
              <a:t/>
            </a:r>
            <a:endParaRPr sz="2400"/>
          </a:p>
          <a:p>
            <a:pPr indent="-228600" lvl="0" marL="457200" rtl="0" algn="l">
              <a:lnSpc>
                <a:spcPct val="90000"/>
              </a:lnSpc>
              <a:spcBef>
                <a:spcPts val="1000"/>
              </a:spcBef>
              <a:spcAft>
                <a:spcPts val="0"/>
              </a:spcAft>
              <a:buSzPts val="1800"/>
              <a:buNone/>
            </a:pPr>
            <a:r>
              <a:t/>
            </a:r>
            <a:endParaRPr sz="2400"/>
          </a:p>
          <a:p>
            <a:pPr indent="0" lvl="0" marL="114300" rtl="0" algn="l">
              <a:lnSpc>
                <a:spcPct val="90000"/>
              </a:lnSpc>
              <a:spcBef>
                <a:spcPts val="1000"/>
              </a:spcBef>
              <a:spcAft>
                <a:spcPts val="0"/>
              </a:spcAft>
              <a:buSzPts val="1800"/>
              <a:buNone/>
            </a:pPr>
            <a:r>
              <a:t/>
            </a:r>
            <a:endParaRPr sz="2400"/>
          </a:p>
        </p:txBody>
      </p:sp>
      <p:sp>
        <p:nvSpPr>
          <p:cNvPr id="1095" name="Google Shape;1095;p65"/>
          <p:cNvSpPr/>
          <p:nvPr/>
        </p:nvSpPr>
        <p:spPr>
          <a:xfrm>
            <a:off x="5978820" y="327511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
        <p:nvSpPr>
          <p:cNvPr id="1096" name="Google Shape;1096;p65"/>
          <p:cNvSpPr/>
          <p:nvPr/>
        </p:nvSpPr>
        <p:spPr>
          <a:xfrm>
            <a:off x="5978820" y="327511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
        <p:nvSpPr>
          <p:cNvPr id="1097" name="Google Shape;1097;p65"/>
          <p:cNvSpPr/>
          <p:nvPr/>
        </p:nvSpPr>
        <p:spPr>
          <a:xfrm>
            <a:off x="5978820" y="3275112"/>
            <a:ext cx="65950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1" name="Shape 1101"/>
        <p:cNvGrpSpPr/>
        <p:nvPr/>
      </p:nvGrpSpPr>
      <p:grpSpPr>
        <a:xfrm>
          <a:off x="0" y="0"/>
          <a:ext cx="0" cy="0"/>
          <a:chOff x="0" y="0"/>
          <a:chExt cx="0" cy="0"/>
        </a:xfrm>
      </p:grpSpPr>
      <p:sp>
        <p:nvSpPr>
          <p:cNvPr id="1102" name="Google Shape;110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Central Limit Theorem </a:t>
            </a:r>
            <a:endParaRPr/>
          </a:p>
        </p:txBody>
      </p:sp>
      <p:sp>
        <p:nvSpPr>
          <p:cNvPr id="1103" name="Google Shape;110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lang="en-US" sz="2000"/>
              <a:t>“Sampling Distribution of the mean of any independent random variable will be normal”</a:t>
            </a:r>
            <a:endParaRPr/>
          </a:p>
          <a:p>
            <a:pPr indent="-342900" lvl="0" marL="342900" rtl="0" algn="l">
              <a:lnSpc>
                <a:spcPct val="100000"/>
              </a:lnSpc>
              <a:spcBef>
                <a:spcPts val="400"/>
              </a:spcBef>
              <a:spcAft>
                <a:spcPts val="0"/>
              </a:spcAft>
              <a:buClr>
                <a:schemeClr val="dk1"/>
              </a:buClr>
              <a:buSzPts val="2000"/>
              <a:buChar char="•"/>
            </a:pPr>
            <a:r>
              <a:rPr lang="en-US" sz="2000"/>
              <a:t>This applies to both discrete and continuous distributions.</a:t>
            </a:r>
            <a:endParaRPr/>
          </a:p>
          <a:p>
            <a:pPr indent="-342900" lvl="0" marL="342900" rtl="0" algn="l">
              <a:lnSpc>
                <a:spcPct val="100000"/>
              </a:lnSpc>
              <a:spcBef>
                <a:spcPts val="400"/>
              </a:spcBef>
              <a:spcAft>
                <a:spcPts val="0"/>
              </a:spcAft>
              <a:buClr>
                <a:schemeClr val="dk1"/>
              </a:buClr>
              <a:buSzPts val="2000"/>
              <a:buChar char="•"/>
            </a:pPr>
            <a:r>
              <a:rPr lang="en-US" sz="2000"/>
              <a:t>The random variable should have a well defined mean and variance (standard deviation).</a:t>
            </a:r>
            <a:endParaRPr/>
          </a:p>
          <a:p>
            <a:pPr indent="-342900" lvl="0" marL="342900" rtl="0" algn="l">
              <a:lnSpc>
                <a:spcPct val="100000"/>
              </a:lnSpc>
              <a:spcBef>
                <a:spcPts val="400"/>
              </a:spcBef>
              <a:spcAft>
                <a:spcPts val="0"/>
              </a:spcAft>
              <a:buClr>
                <a:schemeClr val="dk1"/>
              </a:buClr>
              <a:buSzPts val="2000"/>
              <a:buChar char="•"/>
            </a:pPr>
            <a:r>
              <a:rPr lang="en-US" sz="2000"/>
              <a:t>Applicable even when the original variable is not normally distributed.</a:t>
            </a:r>
            <a:endParaRPr/>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0" lvl="0" marL="0" rtl="0" algn="l">
              <a:lnSpc>
                <a:spcPct val="100000"/>
              </a:lnSpc>
              <a:spcBef>
                <a:spcPts val="400"/>
              </a:spcBef>
              <a:spcAft>
                <a:spcPts val="0"/>
              </a:spcAft>
              <a:buClr>
                <a:schemeClr val="dk1"/>
              </a:buClr>
              <a:buSzPts val="2000"/>
              <a:buNone/>
            </a:pPr>
            <a:r>
              <a:t/>
            </a:r>
            <a:endParaRPr i="1" sz="2000"/>
          </a:p>
          <a:p>
            <a:pPr indent="0" lvl="0" marL="0" rtl="0" algn="l">
              <a:lnSpc>
                <a:spcPct val="100000"/>
              </a:lnSpc>
              <a:spcBef>
                <a:spcPts val="400"/>
              </a:spcBef>
              <a:spcAft>
                <a:spcPts val="0"/>
              </a:spcAft>
              <a:buClr>
                <a:schemeClr val="dk1"/>
              </a:buClr>
              <a:buSzPts val="2000"/>
              <a:buNone/>
            </a:pPr>
            <a:r>
              <a:t/>
            </a:r>
            <a:endParaRPr i="1" sz="2000"/>
          </a:p>
          <a:p>
            <a:pPr indent="0" lvl="0" marL="0" rtl="0" algn="l">
              <a:lnSpc>
                <a:spcPct val="100000"/>
              </a:lnSpc>
              <a:spcBef>
                <a:spcPts val="400"/>
              </a:spcBef>
              <a:spcAft>
                <a:spcPts val="0"/>
              </a:spcAft>
              <a:buClr>
                <a:schemeClr val="dk1"/>
              </a:buClr>
              <a:buSzPts val="2000"/>
              <a:buNone/>
            </a:pPr>
            <a:r>
              <a:t/>
            </a:r>
            <a:endParaRPr i="1" sz="2000"/>
          </a:p>
          <a:p>
            <a:pPr indent="0" lvl="0" marL="0" rtl="0" algn="l">
              <a:lnSpc>
                <a:spcPct val="100000"/>
              </a:lnSpc>
              <a:spcBef>
                <a:spcPts val="400"/>
              </a:spcBef>
              <a:spcAft>
                <a:spcPts val="0"/>
              </a:spcAft>
              <a:buClr>
                <a:schemeClr val="dk1"/>
              </a:buClr>
              <a:buSzPts val="2000"/>
              <a:buNone/>
            </a:pPr>
            <a:r>
              <a:t/>
            </a:r>
            <a:endParaRPr i="1" sz="2000"/>
          </a:p>
          <a:p>
            <a:pPr indent="0" lvl="0" marL="0" rtl="0" algn="l">
              <a:lnSpc>
                <a:spcPct val="100000"/>
              </a:lnSpc>
              <a:spcBef>
                <a:spcPts val="400"/>
              </a:spcBef>
              <a:spcAft>
                <a:spcPts val="0"/>
              </a:spcAft>
              <a:buClr>
                <a:schemeClr val="dk1"/>
              </a:buClr>
              <a:buSzPts val="2000"/>
              <a:buNone/>
            </a:pPr>
            <a:r>
              <a:rPr i="1" lang="en-US" sz="2000"/>
              <a:t>Let’s watch central limit theorem in action. (please open the notebook titled ‘Central Limit Theorem’)</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7" name="Shape 1107"/>
        <p:cNvGrpSpPr/>
        <p:nvPr/>
      </p:nvGrpSpPr>
      <p:grpSpPr>
        <a:xfrm>
          <a:off x="0" y="0"/>
          <a:ext cx="0" cy="0"/>
          <a:chOff x="0" y="0"/>
          <a:chExt cx="0" cy="0"/>
        </a:xfrm>
      </p:grpSpPr>
      <p:sp>
        <p:nvSpPr>
          <p:cNvPr id="1108" name="Google Shape;1108;p8"/>
          <p:cNvSpPr txBox="1"/>
          <p:nvPr/>
        </p:nvSpPr>
        <p:spPr>
          <a:xfrm>
            <a:off x="1011381" y="1205346"/>
            <a:ext cx="10404763" cy="39703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800" u="sng" cap="none" strike="noStrike">
                <a:solidFill>
                  <a:srgbClr val="000000"/>
                </a:solidFill>
                <a:latin typeface="Calibri"/>
                <a:ea typeface="Calibri"/>
                <a:cs typeface="Calibri"/>
                <a:sym typeface="Calibri"/>
              </a:rPr>
              <a:t>Hypothesis </a:t>
            </a:r>
            <a:r>
              <a:rPr b="1" i="0" lang="en-US" sz="2800" u="sng" cap="none" strike="noStrike">
                <a:solidFill>
                  <a:srgbClr val="000000"/>
                </a:solidFill>
                <a:latin typeface="Calibri"/>
                <a:ea typeface="Calibri"/>
                <a:cs typeface="Calibri"/>
                <a:sym typeface="Calibri"/>
              </a:rPr>
              <a:t> </a:t>
            </a:r>
            <a:endParaRPr/>
          </a:p>
          <a:p>
            <a:pPr indent="0" lvl="0" marL="0" marR="0" rtl="0" algn="ctr">
              <a:lnSpc>
                <a:spcPct val="100000"/>
              </a:lnSpc>
              <a:spcBef>
                <a:spcPts val="0"/>
              </a:spcBef>
              <a:spcAft>
                <a:spcPts val="0"/>
              </a:spcAft>
              <a:buNone/>
            </a:pPr>
            <a:r>
              <a:t/>
            </a:r>
            <a:endParaRPr b="1" i="0" sz="28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An assumption about certain characteristics of a population.</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Null hypothesis (H0) -&gt; The hypothesis that does not challenge the status quo</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Alternative hypothesis(Ha) -&gt; The hypothesis that challenges the status quo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2" name="Shape 1112"/>
        <p:cNvGrpSpPr/>
        <p:nvPr/>
      </p:nvGrpSpPr>
      <p:grpSpPr>
        <a:xfrm>
          <a:off x="0" y="0"/>
          <a:ext cx="0" cy="0"/>
          <a:chOff x="0" y="0"/>
          <a:chExt cx="0" cy="0"/>
        </a:xfrm>
      </p:grpSpPr>
      <p:sp>
        <p:nvSpPr>
          <p:cNvPr id="1113" name="Google Shape;1113;p16"/>
          <p:cNvSpPr txBox="1"/>
          <p:nvPr>
            <p:ph type="title"/>
          </p:nvPr>
        </p:nvSpPr>
        <p:spPr>
          <a:xfrm>
            <a:off x="609600" y="152400"/>
            <a:ext cx="109728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latin typeface="Times New Roman"/>
                <a:ea typeface="Times New Roman"/>
                <a:cs typeface="Times New Roman"/>
                <a:sym typeface="Times New Roman"/>
              </a:rPr>
              <a:t>Type I and Type II Errors</a:t>
            </a:r>
            <a:endParaRPr b="1" sz="2000">
              <a:latin typeface="Times New Roman"/>
              <a:ea typeface="Times New Roman"/>
              <a:cs typeface="Times New Roman"/>
              <a:sym typeface="Times New Roman"/>
            </a:endParaRPr>
          </a:p>
        </p:txBody>
      </p:sp>
      <p:sp>
        <p:nvSpPr>
          <p:cNvPr id="1114" name="Google Shape;1114;p16"/>
          <p:cNvSpPr txBox="1"/>
          <p:nvPr>
            <p:ph idx="1" type="body"/>
          </p:nvPr>
        </p:nvSpPr>
        <p:spPr>
          <a:xfrm>
            <a:off x="609600" y="1066800"/>
            <a:ext cx="10972800" cy="5410200"/>
          </a:xfrm>
          <a:prstGeom prst="rect">
            <a:avLst/>
          </a:prstGeom>
          <a:noFill/>
          <a:ln>
            <a:noFill/>
          </a:ln>
        </p:spPr>
        <p:txBody>
          <a:bodyPr anchorCtr="0" anchor="t" bIns="45700" lIns="91425" spcFirstLastPara="1" rIns="91425" wrap="square" tIns="45700">
            <a:noAutofit/>
          </a:bodyPr>
          <a:lstStyle/>
          <a:p>
            <a:pPr indent="0" lvl="0" marL="57150" rtl="0" algn="just">
              <a:lnSpc>
                <a:spcPct val="100000"/>
              </a:lnSpc>
              <a:spcBef>
                <a:spcPts val="0"/>
              </a:spcBef>
              <a:spcAft>
                <a:spcPts val="0"/>
              </a:spcAft>
              <a:buClr>
                <a:schemeClr val="dk1"/>
              </a:buClr>
              <a:buSzPts val="1800"/>
              <a:buFont typeface="Arial"/>
              <a:buNone/>
            </a:pPr>
            <a:r>
              <a:rPr lang="en-US" sz="1800" u="sng">
                <a:latin typeface="Times New Roman"/>
                <a:ea typeface="Times New Roman"/>
                <a:cs typeface="Times New Roman"/>
                <a:sym typeface="Times New Roman"/>
              </a:rPr>
              <a:t>Type I Error</a:t>
            </a:r>
            <a:r>
              <a:rPr lang="en-US" sz="1800">
                <a:latin typeface="Times New Roman"/>
                <a:ea typeface="Times New Roman"/>
                <a:cs typeface="Times New Roman"/>
                <a:sym typeface="Times New Roman"/>
              </a:rPr>
              <a:t>: </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Rejection of null hypothesis when it should not have been rejected.</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Incorrectly rejecting the null hypothesis.</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Type II Error</a:t>
            </a:r>
            <a:r>
              <a:rPr lang="en-US" sz="1800">
                <a:latin typeface="Times New Roman"/>
                <a:ea typeface="Times New Roman"/>
                <a:cs typeface="Times New Roman"/>
                <a:sym typeface="Times New Roman"/>
              </a:rPr>
              <a:t>: </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Failure to reject the null hypothesis, when it should have been rejected.</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Incorrectly not rejecting the null hypothesis.</a:t>
            </a:r>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Causes of Type I and Type II Errors</a:t>
            </a:r>
            <a:r>
              <a:rPr lang="en-US" sz="1800">
                <a:latin typeface="Times New Roman"/>
                <a:ea typeface="Times New Roman"/>
                <a:cs typeface="Times New Roman"/>
                <a:sym typeface="Times New Roman"/>
              </a:rPr>
              <a:t>:</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By random chance, we may select a sample which is not representative of the population.</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Sampling techniques may be flawed.</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Assumptions in our null hypothesis may be flawed.</a:t>
            </a:r>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graphicFrame>
        <p:nvGraphicFramePr>
          <p:cNvPr id="1115" name="Google Shape;1115;p16"/>
          <p:cNvGraphicFramePr/>
          <p:nvPr/>
        </p:nvGraphicFramePr>
        <p:xfrm>
          <a:off x="627063" y="3581400"/>
          <a:ext cx="3000000" cy="3000000"/>
        </p:xfrm>
        <a:graphic>
          <a:graphicData uri="http://schemas.openxmlformats.org/drawingml/2006/table">
            <a:tbl>
              <a:tblPr firstCol="1" firstRow="1">
                <a:noFill/>
                <a:tableStyleId>{EA57EC6A-1E96-418B-A988-0E7C4744DA4D}</a:tableStyleId>
              </a:tblPr>
              <a:tblGrid>
                <a:gridCol w="1866125"/>
                <a:gridCol w="2954700"/>
                <a:gridCol w="2799175"/>
              </a:tblGrid>
              <a:tr h="39530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Decision/ Reality</a:t>
                      </a:r>
                      <a:endParaRPr sz="1400" u="none" cap="none" strike="noStrike"/>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H</a:t>
                      </a:r>
                      <a:r>
                        <a:rPr b="0" baseline="-25000" lang="en-US" sz="1800" u="none" cap="none" strike="noStrike">
                          <a:latin typeface="Times New Roman"/>
                          <a:ea typeface="Times New Roman"/>
                          <a:cs typeface="Times New Roman"/>
                          <a:sym typeface="Times New Roman"/>
                        </a:rPr>
                        <a:t>o</a:t>
                      </a:r>
                      <a:r>
                        <a:rPr b="0" lang="en-US" sz="1800" u="none" cap="none" strike="noStrike">
                          <a:latin typeface="Times New Roman"/>
                          <a:ea typeface="Times New Roman"/>
                          <a:cs typeface="Times New Roman"/>
                          <a:sym typeface="Times New Roman"/>
                        </a:rPr>
                        <a:t> True (Should not reject)</a:t>
                      </a:r>
                      <a:endParaRPr sz="1400" u="none" cap="none" strike="noStrike"/>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H</a:t>
                      </a:r>
                      <a:r>
                        <a:rPr b="0" baseline="-25000" lang="en-US" sz="1800" u="none" cap="none" strike="noStrike">
                          <a:latin typeface="Times New Roman"/>
                          <a:ea typeface="Times New Roman"/>
                          <a:cs typeface="Times New Roman"/>
                          <a:sym typeface="Times New Roman"/>
                        </a:rPr>
                        <a:t>o</a:t>
                      </a:r>
                      <a:r>
                        <a:rPr b="0" lang="en-US" sz="1800" u="none" cap="none" strike="noStrike">
                          <a:latin typeface="Times New Roman"/>
                          <a:ea typeface="Times New Roman"/>
                          <a:cs typeface="Times New Roman"/>
                          <a:sym typeface="Times New Roman"/>
                        </a:rPr>
                        <a:t> False (Should reject)</a:t>
                      </a:r>
                      <a:endParaRPr sz="1400" u="none" cap="none" strike="noStrike"/>
                    </a:p>
                  </a:txBody>
                  <a:tcPr marT="45750" marB="45750" marR="91450" marL="91450"/>
                </a:tc>
              </a:tr>
              <a:tr h="39530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Reject H</a:t>
                      </a:r>
                      <a:r>
                        <a:rPr b="0" baseline="-25000" lang="en-US" sz="1800" u="none" cap="none" strike="noStrike">
                          <a:latin typeface="Times New Roman"/>
                          <a:ea typeface="Times New Roman"/>
                          <a:cs typeface="Times New Roman"/>
                          <a:sym typeface="Times New Roman"/>
                        </a:rPr>
                        <a:t>o</a:t>
                      </a:r>
                      <a:endParaRPr b="0" sz="1800" u="none" cap="none" strike="noStrike">
                        <a:latin typeface="Times New Roman"/>
                        <a:ea typeface="Times New Roman"/>
                        <a:cs typeface="Times New Roman"/>
                        <a:sym typeface="Times New Roman"/>
                      </a:endParaRPr>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Type I Error (α)</a:t>
                      </a:r>
                      <a:endParaRPr sz="1400" u="none" cap="none" strike="noStrike"/>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Correct Rejection (No error)</a:t>
                      </a:r>
                      <a:endParaRPr sz="1400" u="none" cap="none" strike="noStrike"/>
                    </a:p>
                  </a:txBody>
                  <a:tcPr marT="45750" marB="45750" marR="91450" marL="91450"/>
                </a:tc>
              </a:tr>
              <a:tr h="39530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Fail to Reject H</a:t>
                      </a:r>
                      <a:r>
                        <a:rPr b="0" baseline="-25000" lang="en-US" sz="1800" u="none" cap="none" strike="noStrike">
                          <a:latin typeface="Times New Roman"/>
                          <a:ea typeface="Times New Roman"/>
                          <a:cs typeface="Times New Roman"/>
                          <a:sym typeface="Times New Roman"/>
                        </a:rPr>
                        <a:t>o</a:t>
                      </a:r>
                      <a:endParaRPr b="0" sz="1800" u="none" cap="none" strike="noStrike">
                        <a:latin typeface="Times New Roman"/>
                        <a:ea typeface="Times New Roman"/>
                        <a:cs typeface="Times New Roman"/>
                        <a:sym typeface="Times New Roman"/>
                      </a:endParaRPr>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Correct Decision (No error)</a:t>
                      </a:r>
                      <a:endParaRPr b="0" sz="1800" u="none" cap="none" strike="noStrike">
                        <a:latin typeface="Times New Roman"/>
                        <a:ea typeface="Times New Roman"/>
                        <a:cs typeface="Times New Roman"/>
                        <a:sym typeface="Times New Roman"/>
                      </a:endParaRPr>
                    </a:p>
                  </a:txBody>
                  <a:tcPr marT="45750" marB="45750"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Type II Error (β)</a:t>
                      </a:r>
                      <a:endParaRPr sz="1400" u="none" cap="none" strike="noStrike"/>
                    </a:p>
                  </a:txBody>
                  <a:tcPr marT="45750" marB="45750"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9" name="Shape 1119"/>
        <p:cNvGrpSpPr/>
        <p:nvPr/>
      </p:nvGrpSpPr>
      <p:grpSpPr>
        <a:xfrm>
          <a:off x="0" y="0"/>
          <a:ext cx="0" cy="0"/>
          <a:chOff x="0" y="0"/>
          <a:chExt cx="0" cy="0"/>
        </a:xfrm>
      </p:grpSpPr>
      <p:sp>
        <p:nvSpPr>
          <p:cNvPr id="1120" name="Google Shape;112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Type of hypothesis tests</a:t>
            </a:r>
            <a:endParaRPr/>
          </a:p>
        </p:txBody>
      </p:sp>
      <p:sp>
        <p:nvSpPr>
          <p:cNvPr id="1121" name="Google Shape;112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85750" lvl="0" marL="342900" rtl="0" algn="just">
              <a:lnSpc>
                <a:spcPct val="100000"/>
              </a:lnSpc>
              <a:spcBef>
                <a:spcPts val="0"/>
              </a:spcBef>
              <a:spcAft>
                <a:spcPts val="0"/>
              </a:spcAft>
              <a:buClr>
                <a:schemeClr val="dk1"/>
              </a:buClr>
              <a:buSzPts val="3200"/>
              <a:buChar char="•"/>
            </a:pPr>
            <a:r>
              <a:rPr lang="en-US" sz="2400">
                <a:latin typeface="Calibri"/>
                <a:ea typeface="Calibri"/>
                <a:cs typeface="Calibri"/>
                <a:sym typeface="Calibri"/>
              </a:rPr>
              <a:t>Single sample or two or multiple samples</a:t>
            </a:r>
            <a:endParaRPr sz="2400">
              <a:latin typeface="Calibri"/>
              <a:ea typeface="Calibri"/>
              <a:cs typeface="Calibri"/>
              <a:sym typeface="Calibri"/>
            </a:endParaRPr>
          </a:p>
          <a:p>
            <a:pPr indent="-285750" lvl="0" marL="342900" rtl="0" algn="just">
              <a:lnSpc>
                <a:spcPct val="100000"/>
              </a:lnSpc>
              <a:spcBef>
                <a:spcPts val="640"/>
              </a:spcBef>
              <a:spcAft>
                <a:spcPts val="0"/>
              </a:spcAft>
              <a:buClr>
                <a:schemeClr val="dk1"/>
              </a:buClr>
              <a:buSzPts val="3200"/>
              <a:buChar char="•"/>
            </a:pPr>
            <a:r>
              <a:rPr lang="en-US" sz="2400">
                <a:latin typeface="Calibri"/>
                <a:ea typeface="Calibri"/>
                <a:cs typeface="Calibri"/>
                <a:sym typeface="Calibri"/>
              </a:rPr>
              <a:t>One tailed or two tailed</a:t>
            </a:r>
            <a:endParaRPr sz="2400">
              <a:latin typeface="Calibri"/>
              <a:ea typeface="Calibri"/>
              <a:cs typeface="Calibri"/>
              <a:sym typeface="Calibri"/>
            </a:endParaRPr>
          </a:p>
          <a:p>
            <a:pPr indent="-285750" lvl="0" marL="342900" rtl="0" algn="just">
              <a:lnSpc>
                <a:spcPct val="100000"/>
              </a:lnSpc>
              <a:spcBef>
                <a:spcPts val="640"/>
              </a:spcBef>
              <a:spcAft>
                <a:spcPts val="0"/>
              </a:spcAft>
              <a:buClr>
                <a:schemeClr val="dk1"/>
              </a:buClr>
              <a:buSzPts val="3200"/>
              <a:buChar char="•"/>
            </a:pPr>
            <a:r>
              <a:rPr lang="en-US" sz="2400">
                <a:latin typeface="Calibri"/>
                <a:ea typeface="Calibri"/>
                <a:cs typeface="Calibri"/>
                <a:sym typeface="Calibri"/>
              </a:rPr>
              <a:t>Tests of mean, proportion or variance</a:t>
            </a:r>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0" lvl="0" marL="57150" rtl="0" algn="just">
              <a:lnSpc>
                <a:spcPct val="100000"/>
              </a:lnSpc>
              <a:spcBef>
                <a:spcPts val="640"/>
              </a:spcBef>
              <a:spcAft>
                <a:spcPts val="0"/>
              </a:spcAft>
              <a:buClr>
                <a:schemeClr val="dk1"/>
              </a:buClr>
              <a:buSzPts val="3200"/>
              <a:buNone/>
            </a:pPr>
            <a:r>
              <a:rPr i="1" lang="en-US" sz="2000">
                <a:latin typeface="Calibri"/>
                <a:ea typeface="Calibri"/>
                <a:cs typeface="Calibri"/>
                <a:sym typeface="Calibri"/>
              </a:rPr>
              <a:t>Before we discuss hypothesis testing, let’s do a quick recap on confidence intervals</a:t>
            </a:r>
            <a:endParaRPr i="1" sz="2000">
              <a:latin typeface="Calibri"/>
              <a:ea typeface="Calibri"/>
              <a:cs typeface="Calibri"/>
              <a:sym typeface="Calibri"/>
            </a:endParaRPr>
          </a:p>
          <a:p>
            <a:pPr indent="-82550" lvl="0" marL="34290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0" lvl="0" marL="5715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0" lvl="0" marL="5715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0" lvl="0" marL="57150" rtl="0" algn="just">
              <a:lnSpc>
                <a:spcPct val="100000"/>
              </a:lnSpc>
              <a:spcBef>
                <a:spcPts val="640"/>
              </a:spcBef>
              <a:spcAft>
                <a:spcPts val="0"/>
              </a:spcAft>
              <a:buClr>
                <a:schemeClr val="dk1"/>
              </a:buClr>
              <a:buSzPts val="3200"/>
              <a:buNone/>
            </a:pPr>
            <a:r>
              <a:t/>
            </a:r>
            <a:endParaRPr sz="2400">
              <a:latin typeface="Calibri"/>
              <a:ea typeface="Calibri"/>
              <a:cs typeface="Calibri"/>
              <a:sym typeface="Calibri"/>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5" name="Shape 1125"/>
        <p:cNvGrpSpPr/>
        <p:nvPr/>
      </p:nvGrpSpPr>
      <p:grpSpPr>
        <a:xfrm>
          <a:off x="0" y="0"/>
          <a:ext cx="0" cy="0"/>
          <a:chOff x="0" y="0"/>
          <a:chExt cx="0" cy="0"/>
        </a:xfrm>
      </p:grpSpPr>
      <p:sp>
        <p:nvSpPr>
          <p:cNvPr id="1126" name="Google Shape;1126;p24"/>
          <p:cNvSpPr txBox="1"/>
          <p:nvPr>
            <p:ph type="title"/>
          </p:nvPr>
        </p:nvSpPr>
        <p:spPr>
          <a:xfrm>
            <a:off x="609600" y="152400"/>
            <a:ext cx="109728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latin typeface="Times New Roman"/>
                <a:ea typeface="Times New Roman"/>
                <a:cs typeface="Times New Roman"/>
                <a:sym typeface="Times New Roman"/>
              </a:rPr>
              <a:t>Confidence Intervals</a:t>
            </a:r>
            <a:endParaRPr b="1" sz="2000">
              <a:latin typeface="Times New Roman"/>
              <a:ea typeface="Times New Roman"/>
              <a:cs typeface="Times New Roman"/>
              <a:sym typeface="Times New Roman"/>
            </a:endParaRPr>
          </a:p>
        </p:txBody>
      </p:sp>
      <p:sp>
        <p:nvSpPr>
          <p:cNvPr id="1127" name="Google Shape;1127;p24"/>
          <p:cNvSpPr txBox="1"/>
          <p:nvPr>
            <p:ph idx="1" type="body"/>
          </p:nvPr>
        </p:nvSpPr>
        <p:spPr>
          <a:xfrm>
            <a:off x="609600" y="1066800"/>
            <a:ext cx="10972800" cy="5410200"/>
          </a:xfrm>
          <a:prstGeom prst="rect">
            <a:avLst/>
          </a:prstGeom>
          <a:noFill/>
          <a:ln>
            <a:noFill/>
          </a:ln>
        </p:spPr>
        <p:txBody>
          <a:bodyPr anchorCtr="0" anchor="t" bIns="45700" lIns="91425" spcFirstLastPara="1" rIns="91425" wrap="square" tIns="45700">
            <a:noAutofit/>
          </a:bodyPr>
          <a:lstStyle/>
          <a:p>
            <a:pPr indent="-285750" lvl="0" marL="342900" rtl="0" algn="just">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95% of all sample means (x̅) are hypothesized to be in this region.</a:t>
            </a:r>
            <a:endParaRPr/>
          </a:p>
          <a:p>
            <a:pPr indent="-285750" lvl="0" marL="342900" rtl="0" algn="just">
              <a:lnSpc>
                <a:spcPct val="100000"/>
              </a:lnSpc>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This is called as 95% confidence interval.</a:t>
            </a:r>
            <a:endParaRPr/>
          </a:p>
          <a:p>
            <a:pPr indent="-171450" lvl="0" marL="342900" rtl="0" algn="just">
              <a:lnSpc>
                <a:spcPct val="100000"/>
              </a:lnSpc>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sample mean is in the blue region, we fail to reject the null hypothesis</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sample mean is in the white region, we reject the null hypothesis.</a:t>
            </a:r>
            <a:endParaRPr sz="1400">
              <a:latin typeface="Times New Roman"/>
              <a:ea typeface="Times New Roman"/>
              <a:cs typeface="Times New Roman"/>
              <a:sym typeface="Times New Roman"/>
            </a:endParaRPr>
          </a:p>
          <a:p>
            <a:pPr indent="-171450" lvl="0" marL="342900" rtl="0" algn="just">
              <a:lnSpc>
                <a:spcPct val="100000"/>
              </a:lnSpc>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Here, α = 0.05</a:t>
            </a:r>
            <a:endParaRPr/>
          </a:p>
          <a:p>
            <a:pPr indent="-285750" lvl="0" marL="342900" rtl="0" algn="just">
              <a:lnSpc>
                <a:spcPct val="100000"/>
              </a:lnSpc>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α is the </a:t>
            </a:r>
            <a:r>
              <a:rPr lang="en-US" sz="1800" u="sng">
                <a:latin typeface="Times New Roman"/>
                <a:ea typeface="Times New Roman"/>
                <a:cs typeface="Times New Roman"/>
                <a:sym typeface="Times New Roman"/>
              </a:rPr>
              <a:t>level of significance </a:t>
            </a:r>
            <a:r>
              <a:rPr lang="en-US" sz="1800">
                <a:latin typeface="Times New Roman"/>
                <a:ea typeface="Times New Roman"/>
                <a:cs typeface="Times New Roman"/>
                <a:sym typeface="Times New Roman"/>
              </a:rPr>
              <a:t>or our tolerance level towards making a Type I error.</a:t>
            </a:r>
            <a:endParaRPr/>
          </a:p>
          <a:p>
            <a:pPr indent="-171450" lvl="0" marL="342900" rtl="0" algn="just">
              <a:lnSpc>
                <a:spcPct val="100000"/>
              </a:lnSpc>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the null hypothesis is correct, (α * 100)% of the sample means should lie in the rejection region.</a:t>
            </a:r>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In case of one-tailed situation:</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All of α is in one tail or the other, depending on the alternative hypothesis.</a:t>
            </a:r>
            <a:endParaRPr/>
          </a:p>
          <a:p>
            <a:pPr indent="-285750" lvl="0" marL="342900" rtl="0" algn="just">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H</a:t>
            </a:r>
            <a:r>
              <a:rPr baseline="-25000"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 points to the tail, where the critical value and the rejection region are.</a:t>
            </a:r>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(Case when observed mean &gt; hypothesized mean)</a:t>
            </a:r>
            <a:endParaRPr/>
          </a:p>
          <a:p>
            <a:pPr indent="-171450" lvl="0" marL="342900" rtl="0" algn="just">
              <a:lnSpc>
                <a:spcPct val="10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57150" rtl="0" algn="just">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	</a:t>
            </a:r>
            <a:endParaRPr/>
          </a:p>
          <a:p>
            <a:pPr indent="0" lvl="0" marL="57150" rtl="0" algn="just">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pic>
        <p:nvPicPr>
          <p:cNvPr id="1128" name="Google Shape;1128;p24"/>
          <p:cNvPicPr preferRelativeResize="0"/>
          <p:nvPr/>
        </p:nvPicPr>
        <p:blipFill rotWithShape="1">
          <a:blip r:embed="rId3">
            <a:alphaModFix/>
          </a:blip>
          <a:srcRect b="0" l="0" r="0" t="0"/>
          <a:stretch/>
        </p:blipFill>
        <p:spPr>
          <a:xfrm>
            <a:off x="8408988" y="1219200"/>
            <a:ext cx="3181350" cy="1390650"/>
          </a:xfrm>
          <a:prstGeom prst="rect">
            <a:avLst/>
          </a:prstGeom>
          <a:noFill/>
          <a:ln>
            <a:noFill/>
          </a:ln>
        </p:spPr>
      </p:pic>
      <p:cxnSp>
        <p:nvCxnSpPr>
          <p:cNvPr id="1129" name="Google Shape;1129;p24"/>
          <p:cNvCxnSpPr/>
          <p:nvPr/>
        </p:nvCxnSpPr>
        <p:spPr>
          <a:xfrm rot="10800000">
            <a:off x="9296400" y="2609850"/>
            <a:ext cx="0" cy="639763"/>
          </a:xfrm>
          <a:prstGeom prst="straightConnector1">
            <a:avLst/>
          </a:prstGeom>
          <a:noFill/>
          <a:ln cap="flat" cmpd="sng" w="9525">
            <a:solidFill>
              <a:srgbClr val="4A7DBA"/>
            </a:solidFill>
            <a:prstDash val="solid"/>
            <a:round/>
            <a:headEnd len="sm" w="sm" type="none"/>
            <a:tailEnd len="med" w="med" type="triangle"/>
          </a:ln>
        </p:spPr>
      </p:cxnSp>
      <p:cxnSp>
        <p:nvCxnSpPr>
          <p:cNvPr id="1130" name="Google Shape;1130;p24"/>
          <p:cNvCxnSpPr/>
          <p:nvPr/>
        </p:nvCxnSpPr>
        <p:spPr>
          <a:xfrm rot="10800000">
            <a:off x="10668000" y="2609850"/>
            <a:ext cx="0" cy="639763"/>
          </a:xfrm>
          <a:prstGeom prst="straightConnector1">
            <a:avLst/>
          </a:prstGeom>
          <a:noFill/>
          <a:ln cap="flat" cmpd="sng" w="9525">
            <a:solidFill>
              <a:srgbClr val="4A7DBA"/>
            </a:solidFill>
            <a:prstDash val="solid"/>
            <a:round/>
            <a:headEnd len="sm" w="sm" type="none"/>
            <a:tailEnd len="med" w="med" type="triangle"/>
          </a:ln>
        </p:spPr>
      </p:cxnSp>
      <p:sp>
        <p:nvSpPr>
          <p:cNvPr id="1131" name="Google Shape;1131;p24"/>
          <p:cNvSpPr txBox="1"/>
          <p:nvPr/>
        </p:nvSpPr>
        <p:spPr>
          <a:xfrm>
            <a:off x="9301163" y="3249613"/>
            <a:ext cx="15240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Times New Roman"/>
                <a:ea typeface="Times New Roman"/>
                <a:cs typeface="Times New Roman"/>
                <a:sym typeface="Times New Roman"/>
              </a:rPr>
              <a:t>Critical Value</a:t>
            </a:r>
            <a:endParaRPr b="0" i="0" sz="1400" u="none" cap="none" strike="noStrike">
              <a:solidFill>
                <a:srgbClr val="000000"/>
              </a:solidFill>
              <a:latin typeface="Arial"/>
              <a:ea typeface="Arial"/>
              <a:cs typeface="Arial"/>
              <a:sym typeface="Arial"/>
            </a:endParaRPr>
          </a:p>
        </p:txBody>
      </p:sp>
      <p:pic>
        <p:nvPicPr>
          <p:cNvPr id="1132" name="Google Shape;1132;p24"/>
          <p:cNvPicPr preferRelativeResize="0"/>
          <p:nvPr/>
        </p:nvPicPr>
        <p:blipFill rotWithShape="1">
          <a:blip r:embed="rId4">
            <a:alphaModFix/>
          </a:blip>
          <a:srcRect b="0" l="0" r="0" t="0"/>
          <a:stretch/>
        </p:blipFill>
        <p:spPr>
          <a:xfrm>
            <a:off x="8291513" y="4727575"/>
            <a:ext cx="3290887" cy="14112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5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39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2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8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0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6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7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2019-06-27T05:54:19Z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