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C671-2938-AC4D-AEDC-10694F2C53F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E71-9533-394D-A2DF-C233C89DE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C671-2938-AC4D-AEDC-10694F2C53F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E71-9533-394D-A2DF-C233C89DE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C671-2938-AC4D-AEDC-10694F2C53F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E71-9533-394D-A2DF-C233C89DE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C671-2938-AC4D-AEDC-10694F2C53F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E71-9533-394D-A2DF-C233C89DE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0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C671-2938-AC4D-AEDC-10694F2C53F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E71-9533-394D-A2DF-C233C89DE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C671-2938-AC4D-AEDC-10694F2C53F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E71-9533-394D-A2DF-C233C89DE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C671-2938-AC4D-AEDC-10694F2C53F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E71-9533-394D-A2DF-C233C89DE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8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C671-2938-AC4D-AEDC-10694F2C53F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E71-9533-394D-A2DF-C233C89DE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C671-2938-AC4D-AEDC-10694F2C53F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E71-9533-394D-A2DF-C233C89DE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C671-2938-AC4D-AEDC-10694F2C53F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E71-9533-394D-A2DF-C233C89DE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C671-2938-AC4D-AEDC-10694F2C53F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5E71-9533-394D-A2DF-C233C89DE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C671-2938-AC4D-AEDC-10694F2C53F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5E71-9533-394D-A2DF-C233C89DE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mware.com/products/vrealize-code-strea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Gartner 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vCommander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8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175" y="0"/>
            <a:ext cx="1218723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66352" y="1927418"/>
            <a:ext cx="13395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050" b="1" dirty="0" smtClean="0">
                <a:solidFill>
                  <a:srgbClr val="FF0000"/>
                </a:solidFill>
              </a:rPr>
              <a:t>vCommander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7148" y="5135253"/>
            <a:ext cx="13395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050" b="1" dirty="0" smtClean="0">
                <a:solidFill>
                  <a:srgbClr val="FF0000"/>
                </a:solidFill>
              </a:rPr>
              <a:t>vCommander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3774" y="5227593"/>
            <a:ext cx="13395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050" b="1" dirty="0" smtClean="0">
                <a:solidFill>
                  <a:srgbClr val="FF0000"/>
                </a:solidFill>
              </a:rPr>
              <a:t>vCommander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6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 ranging set of products usually not associated with DevOps </a:t>
            </a:r>
            <a:r>
              <a:rPr lang="en-US" sz="1800" dirty="0" smtClean="0"/>
              <a:t>including ‘</a:t>
            </a:r>
            <a:r>
              <a:rPr lang="en-US" sz="1800" dirty="0" err="1" smtClean="0"/>
              <a:t>ChatOps</a:t>
            </a:r>
            <a:r>
              <a:rPr lang="en-US" sz="1800" dirty="0" smtClean="0"/>
              <a:t>’ -- Slack, ‘Infrastructure,  APM, Analytics and Log </a:t>
            </a:r>
            <a:r>
              <a:rPr lang="en-US" sz="1800" dirty="0" err="1" smtClean="0"/>
              <a:t>Mgt</a:t>
            </a:r>
            <a:r>
              <a:rPr lang="en-US" sz="1800" dirty="0" smtClean="0"/>
              <a:t>’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 err="1" smtClean="0"/>
              <a:t>Kibana</a:t>
            </a:r>
            <a:r>
              <a:rPr lang="en-US" sz="1800" dirty="0" smtClean="0"/>
              <a:t>, </a:t>
            </a:r>
            <a:r>
              <a:rPr lang="en-US" sz="1800" dirty="0" err="1" smtClean="0"/>
              <a:t>WireShark</a:t>
            </a:r>
            <a:endParaRPr lang="en-US" dirty="0" smtClean="0"/>
          </a:p>
          <a:p>
            <a:r>
              <a:rPr lang="en-US" dirty="0" smtClean="0"/>
              <a:t>‘Fuzzy’ categories </a:t>
            </a:r>
            <a:r>
              <a:rPr lang="mr-IN" sz="2400" dirty="0" smtClean="0"/>
              <a:t>–</a:t>
            </a:r>
            <a:r>
              <a:rPr lang="en-US" sz="2400" dirty="0" smtClean="0"/>
              <a:t> How does </a:t>
            </a:r>
            <a:r>
              <a:rPr lang="en-US" sz="2000" dirty="0" smtClean="0"/>
              <a:t>‘Test Labs’ differ from ‘Test’ category?  The ‘APM, Analytics and Log </a:t>
            </a:r>
            <a:r>
              <a:rPr lang="en-US" sz="2000" dirty="0" err="1" smtClean="0"/>
              <a:t>Mgt</a:t>
            </a:r>
            <a:r>
              <a:rPr lang="en-US" sz="2000" dirty="0" smtClean="0"/>
              <a:t>’ is a broad category.</a:t>
            </a:r>
          </a:p>
          <a:p>
            <a:r>
              <a:rPr lang="en-US" dirty="0" smtClean="0"/>
              <a:t>Some leading products are omitted </a:t>
            </a:r>
            <a:r>
              <a:rPr lang="mr-IN" sz="2000" dirty="0" smtClean="0"/>
              <a:t>–</a:t>
            </a:r>
            <a:r>
              <a:rPr lang="en-US" sz="2000" dirty="0" smtClean="0"/>
              <a:t> Hasicorp Terraform is omitted, Amazon AWS (</a:t>
            </a:r>
            <a:r>
              <a:rPr lang="en-US" sz="2000" dirty="0" err="1" smtClean="0"/>
              <a:t>CodePipeline</a:t>
            </a:r>
            <a:r>
              <a:rPr lang="en-US" sz="2000" dirty="0" smtClean="0"/>
              <a:t>, </a:t>
            </a:r>
            <a:r>
              <a:rPr lang="en-US" sz="2000" dirty="0" err="1" smtClean="0"/>
              <a:t>CodeBuild</a:t>
            </a:r>
            <a:r>
              <a:rPr lang="en-US" sz="2000" dirty="0" smtClean="0"/>
              <a:t>, </a:t>
            </a:r>
            <a:r>
              <a:rPr lang="en-US" sz="2000" dirty="0" err="1" smtClean="0"/>
              <a:t>CodeDeploy</a:t>
            </a:r>
            <a:r>
              <a:rPr lang="en-US" sz="2000" dirty="0" smtClean="0"/>
              <a:t>) is omitted.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Other products are placed in multiple categories </a:t>
            </a:r>
            <a:r>
              <a:rPr lang="mr-IN" sz="2000" dirty="0">
                <a:solidFill>
                  <a:prstClr val="black"/>
                </a:solidFill>
              </a:rPr>
              <a:t>–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Electric Cloud is placed in ‘Build’, ‘Pre-Prod’, ‘Release, Deploy and Coordination’ categories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9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vCommmander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Closest to </a:t>
            </a:r>
            <a:r>
              <a:rPr lang="en-US" dirty="0" smtClean="0">
                <a:hlinkClick r:id="rId2"/>
              </a:rPr>
              <a:t>VMWare vRealize </a:t>
            </a:r>
            <a:r>
              <a:rPr lang="en-US" dirty="0" err="1" smtClean="0">
                <a:hlinkClick r:id="rId2"/>
              </a:rPr>
              <a:t>Codestream</a:t>
            </a:r>
            <a:r>
              <a:rPr lang="en-US" dirty="0" smtClean="0"/>
              <a:t> on </a:t>
            </a:r>
            <a:r>
              <a:rPr lang="en-US" dirty="0"/>
              <a:t>D</a:t>
            </a:r>
            <a:r>
              <a:rPr lang="en-US" dirty="0" smtClean="0"/>
              <a:t>evOps positioning: </a:t>
            </a:r>
            <a:r>
              <a:rPr lang="en-US" sz="2400" dirty="0" smtClean="0"/>
              <a:t>Automation, and Continuous deployment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Gartner categories:</a:t>
            </a:r>
          </a:p>
          <a:p>
            <a:pPr lvl="1"/>
            <a:r>
              <a:rPr lang="en-US" dirty="0" smtClean="0"/>
              <a:t>‘Release, Deployment and Coordination’ </a:t>
            </a:r>
            <a:r>
              <a:rPr lang="en-US" sz="2000" dirty="0" smtClean="0"/>
              <a:t>with vCommander focus on Intelligent placement, Continuous deployment, Blue/Green deployments</a:t>
            </a:r>
          </a:p>
          <a:p>
            <a:pPr lvl="1"/>
            <a:r>
              <a:rPr lang="en-US" dirty="0" smtClean="0"/>
              <a:t>‘Pre-prod’ </a:t>
            </a:r>
            <a:r>
              <a:rPr lang="en-US" sz="1800" dirty="0" smtClean="0"/>
              <a:t>with vCommander focus on Provisioning, Blue/Green deployments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‘Containers’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with vCommander focus on </a:t>
            </a:r>
            <a:r>
              <a:rPr lang="en-US" sz="1800" dirty="0" smtClean="0">
                <a:solidFill>
                  <a:prstClr val="black"/>
                </a:solidFill>
              </a:rPr>
              <a:t>Kubernetes validation and upgrade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0743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180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Gartner DevOps</vt:lpstr>
      <vt:lpstr>PowerPoint Presentation</vt:lpstr>
      <vt:lpstr>Observations</vt:lpstr>
      <vt:lpstr>vCommmander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Gartner DevOps</dc:title>
  <dc:creator>Pradeep Behl</dc:creator>
  <cp:lastModifiedBy>Pradeep Behl</cp:lastModifiedBy>
  <cp:revision>10</cp:revision>
  <dcterms:created xsi:type="dcterms:W3CDTF">2017-09-11T13:54:52Z</dcterms:created>
  <dcterms:modified xsi:type="dcterms:W3CDTF">2017-09-11T17:34:05Z</dcterms:modified>
</cp:coreProperties>
</file>