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3716000" cy="16459200"/>
  <p:notesSz cx="6858000" cy="9144000"/>
  <p:defaultTextStyle>
    <a:defPPr>
      <a:defRPr lang="en-US"/>
    </a:defPPr>
    <a:lvl1pPr marL="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6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2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8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4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0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6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521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80" algn="l" defTabSz="182872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800" y="-52"/>
      </p:cViewPr>
      <p:guideLst>
        <p:guide orient="horz" pos="518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456FF-464E-42DA-93AA-8D3663C53A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8C1C0-9C71-4635-9AF2-F27CDD35D09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6AD7D9C-B75A-4987-8D62-FEEEFA56E6A8}" type="parTrans" cxnId="{512F239A-95A3-4F8B-B1D7-85BAB354EB3B}">
      <dgm:prSet/>
      <dgm:spPr/>
      <dgm:t>
        <a:bodyPr/>
        <a:lstStyle/>
        <a:p>
          <a:endParaRPr lang="en-US"/>
        </a:p>
      </dgm:t>
    </dgm:pt>
    <dgm:pt modelId="{84AA1FE9-A988-40C7-9DCA-829BFA5A5427}" type="sibTrans" cxnId="{512F239A-95A3-4F8B-B1D7-85BAB354EB3B}">
      <dgm:prSet/>
      <dgm:spPr/>
      <dgm:t>
        <a:bodyPr/>
        <a:lstStyle/>
        <a:p>
          <a:endParaRPr lang="en-US"/>
        </a:p>
      </dgm:t>
    </dgm:pt>
    <dgm:pt modelId="{72702FAD-DFB2-46F0-8161-72F91C7FCD21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10D923FC-5425-40BA-9AC3-9D3ED3011F3E}" type="parTrans" cxnId="{BBEDBB43-366F-4D30-B04F-40AEAA04E78A}">
      <dgm:prSet/>
      <dgm:spPr/>
      <dgm:t>
        <a:bodyPr/>
        <a:lstStyle/>
        <a:p>
          <a:endParaRPr lang="en-US"/>
        </a:p>
      </dgm:t>
    </dgm:pt>
    <dgm:pt modelId="{D01CD9A6-F970-4B6D-9BE5-6856923B63EB}" type="sibTrans" cxnId="{BBEDBB43-366F-4D30-B04F-40AEAA04E78A}">
      <dgm:prSet/>
      <dgm:spPr/>
      <dgm:t>
        <a:bodyPr/>
        <a:lstStyle/>
        <a:p>
          <a:endParaRPr lang="en-US"/>
        </a:p>
      </dgm:t>
    </dgm:pt>
    <dgm:pt modelId="{038F7BC4-D4AE-43DE-B768-8EAAA3A7198F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E7B78E3-6892-4455-BD1B-BAE8BEAF174E}" type="parTrans" cxnId="{155789AE-9293-45AE-82CE-BDE4BAAFF6BA}">
      <dgm:prSet/>
      <dgm:spPr/>
      <dgm:t>
        <a:bodyPr/>
        <a:lstStyle/>
        <a:p>
          <a:endParaRPr lang="en-US"/>
        </a:p>
      </dgm:t>
    </dgm:pt>
    <dgm:pt modelId="{559EDFB9-228D-48A7-BC7D-856988D90E9F}" type="sibTrans" cxnId="{155789AE-9293-45AE-82CE-BDE4BAAFF6BA}">
      <dgm:prSet/>
      <dgm:spPr/>
      <dgm:t>
        <a:bodyPr/>
        <a:lstStyle/>
        <a:p>
          <a:endParaRPr lang="en-US"/>
        </a:p>
      </dgm:t>
    </dgm:pt>
    <dgm:pt modelId="{68D2FB48-EC26-4373-A7EB-540D16182E72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7026AB4C-50F6-402A-AEF1-72156DB1F04C}" type="parTrans" cxnId="{BB80A505-0EDA-4CBF-B0DC-250BE7498B6B}">
      <dgm:prSet/>
      <dgm:spPr/>
      <dgm:t>
        <a:bodyPr/>
        <a:lstStyle/>
        <a:p>
          <a:endParaRPr lang="en-US"/>
        </a:p>
      </dgm:t>
    </dgm:pt>
    <dgm:pt modelId="{E1325C4F-87C2-493D-BC70-18E4D4CA8CE5}" type="sibTrans" cxnId="{BB80A505-0EDA-4CBF-B0DC-250BE7498B6B}">
      <dgm:prSet/>
      <dgm:spPr/>
      <dgm:t>
        <a:bodyPr/>
        <a:lstStyle/>
        <a:p>
          <a:endParaRPr lang="en-US"/>
        </a:p>
      </dgm:t>
    </dgm:pt>
    <dgm:pt modelId="{5A7D38C9-F9AB-40E1-A383-D893CA99AEDE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E2DCEC4-1D12-4679-843A-AF6058ED4A01}" type="parTrans" cxnId="{EAE47982-140D-4461-BC81-04B13CB2EF87}">
      <dgm:prSet/>
      <dgm:spPr/>
      <dgm:t>
        <a:bodyPr/>
        <a:lstStyle/>
        <a:p>
          <a:endParaRPr lang="en-US"/>
        </a:p>
      </dgm:t>
    </dgm:pt>
    <dgm:pt modelId="{D3DDB144-DE70-492B-9DB1-9A91039BE910}" type="sibTrans" cxnId="{EAE47982-140D-4461-BC81-04B13CB2EF87}">
      <dgm:prSet/>
      <dgm:spPr/>
      <dgm:t>
        <a:bodyPr/>
        <a:lstStyle/>
        <a:p>
          <a:endParaRPr lang="en-US"/>
        </a:p>
      </dgm:t>
    </dgm:pt>
    <dgm:pt modelId="{BA6630C4-0D3F-4103-B366-471F2702A088}" type="pres">
      <dgm:prSet presAssocID="{D68456FF-464E-42DA-93AA-8D3663C53A9D}" presName="diagram" presStyleCnt="0">
        <dgm:presLayoutVars>
          <dgm:dir/>
          <dgm:resizeHandles val="exact"/>
        </dgm:presLayoutVars>
      </dgm:prSet>
      <dgm:spPr/>
    </dgm:pt>
    <dgm:pt modelId="{2089939C-88AC-4225-A568-9DF0772481B4}" type="pres">
      <dgm:prSet presAssocID="{B218C1C0-9C71-4635-9AF2-F27CDD35D0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007D4-B8B5-49A7-9A39-CA78DED1CE61}" type="pres">
      <dgm:prSet presAssocID="{84AA1FE9-A988-40C7-9DCA-829BFA5A5427}" presName="sibTrans" presStyleCnt="0"/>
      <dgm:spPr/>
    </dgm:pt>
    <dgm:pt modelId="{95E00F96-E239-4849-8A93-5AE6AD887B45}" type="pres">
      <dgm:prSet presAssocID="{72702FAD-DFB2-46F0-8161-72F91C7FCD21}" presName="node" presStyleLbl="node1" presStyleIdx="1" presStyleCnt="5" custLinFactNeighborX="-2498" custLinFactNeighborY="-4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A3C7F-5733-4D4B-92AA-975361385FD1}" type="pres">
      <dgm:prSet presAssocID="{D01CD9A6-F970-4B6D-9BE5-6856923B63EB}" presName="sibTrans" presStyleCnt="0"/>
      <dgm:spPr/>
    </dgm:pt>
    <dgm:pt modelId="{76170D4A-8BC2-4FC4-9793-8BC12DA03A93}" type="pres">
      <dgm:prSet presAssocID="{038F7BC4-D4AE-43DE-B768-8EAAA3A7198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7CF6A-CBC9-4C2C-8428-FF8BE72B582E}" type="pres">
      <dgm:prSet presAssocID="{559EDFB9-228D-48A7-BC7D-856988D90E9F}" presName="sibTrans" presStyleCnt="0"/>
      <dgm:spPr/>
    </dgm:pt>
    <dgm:pt modelId="{CEAE7E91-A680-4DCB-88CC-A16D293E0A9D}" type="pres">
      <dgm:prSet presAssocID="{68D2FB48-EC26-4373-A7EB-540D16182E7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6718B-EAAD-43F1-B400-95C804B2DA4A}" type="pres">
      <dgm:prSet presAssocID="{E1325C4F-87C2-493D-BC70-18E4D4CA8CE5}" presName="sibTrans" presStyleCnt="0"/>
      <dgm:spPr/>
    </dgm:pt>
    <dgm:pt modelId="{DB9EB669-88A2-48D8-BAF1-A96B65534BDC}" type="pres">
      <dgm:prSet presAssocID="{5A7D38C9-F9AB-40E1-A383-D893CA99AEDE}" presName="node" presStyleLbl="node1" presStyleIdx="4" presStyleCnt="5" custScaleX="1358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55789AE-9293-45AE-82CE-BDE4BAAFF6BA}" srcId="{D68456FF-464E-42DA-93AA-8D3663C53A9D}" destId="{038F7BC4-D4AE-43DE-B768-8EAAA3A7198F}" srcOrd="2" destOrd="0" parTransId="{0E7B78E3-6892-4455-BD1B-BAE8BEAF174E}" sibTransId="{559EDFB9-228D-48A7-BC7D-856988D90E9F}"/>
    <dgm:cxn modelId="{05F84B80-EEFD-4CEE-9454-6AEA302C384F}" type="presOf" srcId="{D68456FF-464E-42DA-93AA-8D3663C53A9D}" destId="{BA6630C4-0D3F-4103-B366-471F2702A088}" srcOrd="0" destOrd="0" presId="urn:microsoft.com/office/officeart/2005/8/layout/default"/>
    <dgm:cxn modelId="{7F1DEC19-B37B-474C-BA22-1F3720B1D6F5}" type="presOf" srcId="{72702FAD-DFB2-46F0-8161-72F91C7FCD21}" destId="{95E00F96-E239-4849-8A93-5AE6AD887B45}" srcOrd="0" destOrd="0" presId="urn:microsoft.com/office/officeart/2005/8/layout/default"/>
    <dgm:cxn modelId="{BB80A505-0EDA-4CBF-B0DC-250BE7498B6B}" srcId="{D68456FF-464E-42DA-93AA-8D3663C53A9D}" destId="{68D2FB48-EC26-4373-A7EB-540D16182E72}" srcOrd="3" destOrd="0" parTransId="{7026AB4C-50F6-402A-AEF1-72156DB1F04C}" sibTransId="{E1325C4F-87C2-493D-BC70-18E4D4CA8CE5}"/>
    <dgm:cxn modelId="{EAE47982-140D-4461-BC81-04B13CB2EF87}" srcId="{D68456FF-464E-42DA-93AA-8D3663C53A9D}" destId="{5A7D38C9-F9AB-40E1-A383-D893CA99AEDE}" srcOrd="4" destOrd="0" parTransId="{0E2DCEC4-1D12-4679-843A-AF6058ED4A01}" sibTransId="{D3DDB144-DE70-492B-9DB1-9A91039BE910}"/>
    <dgm:cxn modelId="{BBEDBB43-366F-4D30-B04F-40AEAA04E78A}" srcId="{D68456FF-464E-42DA-93AA-8D3663C53A9D}" destId="{72702FAD-DFB2-46F0-8161-72F91C7FCD21}" srcOrd="1" destOrd="0" parTransId="{10D923FC-5425-40BA-9AC3-9D3ED3011F3E}" sibTransId="{D01CD9A6-F970-4B6D-9BE5-6856923B63EB}"/>
    <dgm:cxn modelId="{F8607CF6-1B2E-4D51-924E-DE049C33326F}" type="presOf" srcId="{68D2FB48-EC26-4373-A7EB-540D16182E72}" destId="{CEAE7E91-A680-4DCB-88CC-A16D293E0A9D}" srcOrd="0" destOrd="0" presId="urn:microsoft.com/office/officeart/2005/8/layout/default"/>
    <dgm:cxn modelId="{E4F3F17C-864F-4890-BBF7-BF4621147C9C}" type="presOf" srcId="{038F7BC4-D4AE-43DE-B768-8EAAA3A7198F}" destId="{76170D4A-8BC2-4FC4-9793-8BC12DA03A93}" srcOrd="0" destOrd="0" presId="urn:microsoft.com/office/officeart/2005/8/layout/default"/>
    <dgm:cxn modelId="{03BD2E60-F40C-4B51-8408-46FAF3DC6381}" type="presOf" srcId="{B218C1C0-9C71-4635-9AF2-F27CDD35D097}" destId="{2089939C-88AC-4225-A568-9DF0772481B4}" srcOrd="0" destOrd="0" presId="urn:microsoft.com/office/officeart/2005/8/layout/default"/>
    <dgm:cxn modelId="{512F239A-95A3-4F8B-B1D7-85BAB354EB3B}" srcId="{D68456FF-464E-42DA-93AA-8D3663C53A9D}" destId="{B218C1C0-9C71-4635-9AF2-F27CDD35D097}" srcOrd="0" destOrd="0" parTransId="{26AD7D9C-B75A-4987-8D62-FEEEFA56E6A8}" sibTransId="{84AA1FE9-A988-40C7-9DCA-829BFA5A5427}"/>
    <dgm:cxn modelId="{AFA95BC4-4C85-4B4B-90F0-EB06F2BEC63D}" type="presOf" srcId="{5A7D38C9-F9AB-40E1-A383-D893CA99AEDE}" destId="{DB9EB669-88A2-48D8-BAF1-A96B65534BDC}" srcOrd="0" destOrd="0" presId="urn:microsoft.com/office/officeart/2005/8/layout/default"/>
    <dgm:cxn modelId="{FCF2638F-232F-4169-8ECE-AD3B8F26926E}" type="presParOf" srcId="{BA6630C4-0D3F-4103-B366-471F2702A088}" destId="{2089939C-88AC-4225-A568-9DF0772481B4}" srcOrd="0" destOrd="0" presId="urn:microsoft.com/office/officeart/2005/8/layout/default"/>
    <dgm:cxn modelId="{4E3894B1-5EC7-426F-A0D9-302BC0050729}" type="presParOf" srcId="{BA6630C4-0D3F-4103-B366-471F2702A088}" destId="{BF0007D4-B8B5-49A7-9A39-CA78DED1CE61}" srcOrd="1" destOrd="0" presId="urn:microsoft.com/office/officeart/2005/8/layout/default"/>
    <dgm:cxn modelId="{59BFA562-26B3-4E27-91DC-BB79084BA5F3}" type="presParOf" srcId="{BA6630C4-0D3F-4103-B366-471F2702A088}" destId="{95E00F96-E239-4849-8A93-5AE6AD887B45}" srcOrd="2" destOrd="0" presId="urn:microsoft.com/office/officeart/2005/8/layout/default"/>
    <dgm:cxn modelId="{D0BE06CA-61B5-4474-B9DC-25B29C00AEBC}" type="presParOf" srcId="{BA6630C4-0D3F-4103-B366-471F2702A088}" destId="{169A3C7F-5733-4D4B-92AA-975361385FD1}" srcOrd="3" destOrd="0" presId="urn:microsoft.com/office/officeart/2005/8/layout/default"/>
    <dgm:cxn modelId="{71DFE9AB-60B5-41E4-8B9D-41D26A4F06B0}" type="presParOf" srcId="{BA6630C4-0D3F-4103-B366-471F2702A088}" destId="{76170D4A-8BC2-4FC4-9793-8BC12DA03A93}" srcOrd="4" destOrd="0" presId="urn:microsoft.com/office/officeart/2005/8/layout/default"/>
    <dgm:cxn modelId="{9925B14E-7AFC-4A44-AC3B-BD0810324F39}" type="presParOf" srcId="{BA6630C4-0D3F-4103-B366-471F2702A088}" destId="{26C7CF6A-CBC9-4C2C-8428-FF8BE72B582E}" srcOrd="5" destOrd="0" presId="urn:microsoft.com/office/officeart/2005/8/layout/default"/>
    <dgm:cxn modelId="{98E34E67-3BBF-4617-87DF-FBD174F65D18}" type="presParOf" srcId="{BA6630C4-0D3F-4103-B366-471F2702A088}" destId="{CEAE7E91-A680-4DCB-88CC-A16D293E0A9D}" srcOrd="6" destOrd="0" presId="urn:microsoft.com/office/officeart/2005/8/layout/default"/>
    <dgm:cxn modelId="{1EC132FC-3566-4755-A1BB-10BD451E7ADA}" type="presParOf" srcId="{BA6630C4-0D3F-4103-B366-471F2702A088}" destId="{DC06718B-EAAD-43F1-B400-95C804B2DA4A}" srcOrd="7" destOrd="0" presId="urn:microsoft.com/office/officeart/2005/8/layout/default"/>
    <dgm:cxn modelId="{D9209F47-0C67-4079-BC5C-0542DD3175A5}" type="presParOf" srcId="{BA6630C4-0D3F-4103-B366-471F2702A088}" destId="{DB9EB669-88A2-48D8-BAF1-A96B65534BDC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113021"/>
            <a:ext cx="1165860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9326880"/>
            <a:ext cx="96012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4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0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9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581151"/>
            <a:ext cx="4629150" cy="337070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581151"/>
            <a:ext cx="13658850" cy="337070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10576561"/>
            <a:ext cx="11658600" cy="3268980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6976124"/>
            <a:ext cx="11658600" cy="3600449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6208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2417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8625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483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31042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7250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603459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9667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9216391"/>
            <a:ext cx="9144000" cy="26071829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9216391"/>
            <a:ext cx="9144000" cy="26071829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9131"/>
            <a:ext cx="123444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84271"/>
            <a:ext cx="6060282" cy="153542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2085" indent="0">
              <a:buNone/>
              <a:defRPr sz="3800" b="1"/>
            </a:lvl2pPr>
            <a:lvl3pPr marL="1724171" indent="0">
              <a:buNone/>
              <a:defRPr sz="3400" b="1"/>
            </a:lvl3pPr>
            <a:lvl4pPr marL="2586256" indent="0">
              <a:buNone/>
              <a:defRPr sz="3000" b="1"/>
            </a:lvl4pPr>
            <a:lvl5pPr marL="3448340" indent="0">
              <a:buNone/>
              <a:defRPr sz="3000" b="1"/>
            </a:lvl5pPr>
            <a:lvl6pPr marL="4310425" indent="0">
              <a:buNone/>
              <a:defRPr sz="3000" b="1"/>
            </a:lvl6pPr>
            <a:lvl7pPr marL="5172509" indent="0">
              <a:buNone/>
              <a:defRPr sz="3000" b="1"/>
            </a:lvl7pPr>
            <a:lvl8pPr marL="6034591" indent="0">
              <a:buNone/>
              <a:defRPr sz="3000" b="1"/>
            </a:lvl8pPr>
            <a:lvl9pPr marL="6896678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5219700"/>
            <a:ext cx="6060282" cy="948309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6" y="3684271"/>
            <a:ext cx="6062663" cy="153542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2085" indent="0">
              <a:buNone/>
              <a:defRPr sz="3800" b="1"/>
            </a:lvl2pPr>
            <a:lvl3pPr marL="1724171" indent="0">
              <a:buNone/>
              <a:defRPr sz="3400" b="1"/>
            </a:lvl3pPr>
            <a:lvl4pPr marL="2586256" indent="0">
              <a:buNone/>
              <a:defRPr sz="3000" b="1"/>
            </a:lvl4pPr>
            <a:lvl5pPr marL="3448340" indent="0">
              <a:buNone/>
              <a:defRPr sz="3000" b="1"/>
            </a:lvl5pPr>
            <a:lvl6pPr marL="4310425" indent="0">
              <a:buNone/>
              <a:defRPr sz="3000" b="1"/>
            </a:lvl6pPr>
            <a:lvl7pPr marL="5172509" indent="0">
              <a:buNone/>
              <a:defRPr sz="3000" b="1"/>
            </a:lvl7pPr>
            <a:lvl8pPr marL="6034591" indent="0">
              <a:buNone/>
              <a:defRPr sz="3000" b="1"/>
            </a:lvl8pPr>
            <a:lvl9pPr marL="6896678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6" y="5219700"/>
            <a:ext cx="6062663" cy="948309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8" y="655320"/>
            <a:ext cx="4512470" cy="2788920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655333"/>
            <a:ext cx="7667625" cy="14047471"/>
          </a:xfrm>
        </p:spPr>
        <p:txBody>
          <a:bodyPr/>
          <a:lstStyle>
            <a:lvl1pPr>
              <a:defRPr sz="60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8" y="3444253"/>
            <a:ext cx="4512470" cy="11258551"/>
          </a:xfrm>
        </p:spPr>
        <p:txBody>
          <a:bodyPr/>
          <a:lstStyle>
            <a:lvl1pPr marL="0" indent="0">
              <a:buNone/>
              <a:defRPr sz="2600"/>
            </a:lvl1pPr>
            <a:lvl2pPr marL="862085" indent="0">
              <a:buNone/>
              <a:defRPr sz="2300"/>
            </a:lvl2pPr>
            <a:lvl3pPr marL="1724171" indent="0">
              <a:buNone/>
              <a:defRPr sz="1900"/>
            </a:lvl3pPr>
            <a:lvl4pPr marL="2586256" indent="0">
              <a:buNone/>
              <a:defRPr sz="1700"/>
            </a:lvl4pPr>
            <a:lvl5pPr marL="3448340" indent="0">
              <a:buNone/>
              <a:defRPr sz="1700"/>
            </a:lvl5pPr>
            <a:lvl6pPr marL="4310425" indent="0">
              <a:buNone/>
              <a:defRPr sz="1700"/>
            </a:lvl6pPr>
            <a:lvl7pPr marL="5172509" indent="0">
              <a:buNone/>
              <a:defRPr sz="1700"/>
            </a:lvl7pPr>
            <a:lvl8pPr marL="6034591" indent="0">
              <a:buNone/>
              <a:defRPr sz="1700"/>
            </a:lvl8pPr>
            <a:lvl9pPr marL="689667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1521440"/>
            <a:ext cx="8229600" cy="1360171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470660"/>
            <a:ext cx="8229600" cy="9875520"/>
          </a:xfrm>
        </p:spPr>
        <p:txBody>
          <a:bodyPr/>
          <a:lstStyle>
            <a:lvl1pPr marL="0" indent="0">
              <a:buNone/>
              <a:defRPr sz="6000"/>
            </a:lvl1pPr>
            <a:lvl2pPr marL="862085" indent="0">
              <a:buNone/>
              <a:defRPr sz="5300"/>
            </a:lvl2pPr>
            <a:lvl3pPr marL="1724171" indent="0">
              <a:buNone/>
              <a:defRPr sz="4500"/>
            </a:lvl3pPr>
            <a:lvl4pPr marL="2586256" indent="0">
              <a:buNone/>
              <a:defRPr sz="3800"/>
            </a:lvl4pPr>
            <a:lvl5pPr marL="3448340" indent="0">
              <a:buNone/>
              <a:defRPr sz="3800"/>
            </a:lvl5pPr>
            <a:lvl6pPr marL="4310425" indent="0">
              <a:buNone/>
              <a:defRPr sz="3800"/>
            </a:lvl6pPr>
            <a:lvl7pPr marL="5172509" indent="0">
              <a:buNone/>
              <a:defRPr sz="3800"/>
            </a:lvl7pPr>
            <a:lvl8pPr marL="6034591" indent="0">
              <a:buNone/>
              <a:defRPr sz="3800"/>
            </a:lvl8pPr>
            <a:lvl9pPr marL="6896678" indent="0">
              <a:buNone/>
              <a:defRPr sz="3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2881611"/>
            <a:ext cx="8229600" cy="1931669"/>
          </a:xfrm>
        </p:spPr>
        <p:txBody>
          <a:bodyPr/>
          <a:lstStyle>
            <a:lvl1pPr marL="0" indent="0">
              <a:buNone/>
              <a:defRPr sz="2600"/>
            </a:lvl1pPr>
            <a:lvl2pPr marL="862085" indent="0">
              <a:buNone/>
              <a:defRPr sz="2300"/>
            </a:lvl2pPr>
            <a:lvl3pPr marL="1724171" indent="0">
              <a:buNone/>
              <a:defRPr sz="1900"/>
            </a:lvl3pPr>
            <a:lvl4pPr marL="2586256" indent="0">
              <a:buNone/>
              <a:defRPr sz="1700"/>
            </a:lvl4pPr>
            <a:lvl5pPr marL="3448340" indent="0">
              <a:buNone/>
              <a:defRPr sz="1700"/>
            </a:lvl5pPr>
            <a:lvl6pPr marL="4310425" indent="0">
              <a:buNone/>
              <a:defRPr sz="1700"/>
            </a:lvl6pPr>
            <a:lvl7pPr marL="5172509" indent="0">
              <a:buNone/>
              <a:defRPr sz="1700"/>
            </a:lvl7pPr>
            <a:lvl8pPr marL="6034591" indent="0">
              <a:buNone/>
              <a:defRPr sz="1700"/>
            </a:lvl8pPr>
            <a:lvl9pPr marL="689667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59131"/>
            <a:ext cx="12344400" cy="2743200"/>
          </a:xfrm>
          <a:prstGeom prst="rect">
            <a:avLst/>
          </a:prstGeom>
        </p:spPr>
        <p:txBody>
          <a:bodyPr vert="horz" lIns="172419" tIns="86209" rIns="172419" bIns="862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40493"/>
            <a:ext cx="12344400" cy="10862311"/>
          </a:xfrm>
          <a:prstGeom prst="rect">
            <a:avLst/>
          </a:prstGeom>
        </p:spPr>
        <p:txBody>
          <a:bodyPr vert="horz" lIns="172419" tIns="86209" rIns="172419" bIns="862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5255241"/>
            <a:ext cx="3200400" cy="876300"/>
          </a:xfrm>
          <a:prstGeom prst="rect">
            <a:avLst/>
          </a:prstGeom>
        </p:spPr>
        <p:txBody>
          <a:bodyPr vert="horz" lIns="172419" tIns="86209" rIns="172419" bIns="86209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5255241"/>
            <a:ext cx="4343400" cy="876300"/>
          </a:xfrm>
          <a:prstGeom prst="rect">
            <a:avLst/>
          </a:prstGeom>
        </p:spPr>
        <p:txBody>
          <a:bodyPr vert="horz" lIns="172419" tIns="86209" rIns="172419" bIns="86209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5255241"/>
            <a:ext cx="3200400" cy="876300"/>
          </a:xfrm>
          <a:prstGeom prst="rect">
            <a:avLst/>
          </a:prstGeom>
        </p:spPr>
        <p:txBody>
          <a:bodyPr vert="horz" lIns="172419" tIns="86209" rIns="172419" bIns="86209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1724171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565" indent="-646565" algn="l" defTabSz="1724171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00887" indent="-538801" algn="l" defTabSz="1724171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55214" indent="-431043" algn="l" defTabSz="172417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17299" indent="-431043" algn="l" defTabSz="1724171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79383" indent="-431043" algn="l" defTabSz="1724171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41466" indent="-431043" algn="l" defTabSz="172417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603550" indent="-431043" algn="l" defTabSz="172417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465637" indent="-431043" algn="l" defTabSz="172417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27717" indent="-431043" algn="l" defTabSz="172417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85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4171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86256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48340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425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72509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34591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96678" algn="l" defTabSz="172417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750" y="381000"/>
            <a:ext cx="12985750" cy="1790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</a:p>
          <a:p>
            <a:pPr algn="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Place for Efficient Storage and Retrieval of Images</a:t>
            </a:r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705101"/>
            <a:ext cx="13017500" cy="133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7800"/>
            <a:ext cx="4419600" cy="2971800"/>
          </a:xfrm>
          <a:prstGeom prst="rect">
            <a:avLst/>
          </a:prstGeom>
        </p:spPr>
      </p:pic>
      <p:pic>
        <p:nvPicPr>
          <p:cNvPr id="14" name="Picture 13" descr="st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954000"/>
            <a:ext cx="4375375" cy="285136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05000" y="11506200"/>
            <a:ext cx="105156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http://www.imagerepository.somee.com</a:t>
            </a:r>
          </a:p>
        </p:txBody>
      </p:sp>
      <p:graphicFrame>
        <p:nvGraphicFramePr>
          <p:cNvPr id="20" name="Diagram 19"/>
          <p:cNvGraphicFramePr/>
          <p:nvPr/>
        </p:nvGraphicFramePr>
        <p:xfrm>
          <a:off x="762000" y="2895600"/>
          <a:ext cx="12192000" cy="830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Rectangle 21"/>
          <p:cNvSpPr/>
          <p:nvPr/>
        </p:nvSpPr>
        <p:spPr>
          <a:xfrm>
            <a:off x="5486400" y="13258800"/>
            <a:ext cx="3048000" cy="2057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4449" tIns="22224" rIns="44449" bIns="22224"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Ashok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Yaganti</a:t>
            </a:r>
            <a:endParaRPr lang="en-US" sz="28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Yatheesh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Pulicharla</a:t>
            </a:r>
            <a:endParaRPr lang="en-US" sz="28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Sasidhar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Kanumuri</a:t>
            </a:r>
            <a:endParaRPr lang="en-US" sz="28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 Yaganti</dc:creator>
  <cp:lastModifiedBy>Ashok Yaganti</cp:lastModifiedBy>
  <cp:revision>22</cp:revision>
  <dcterms:created xsi:type="dcterms:W3CDTF">2006-08-16T00:00:00Z</dcterms:created>
  <dcterms:modified xsi:type="dcterms:W3CDTF">2015-11-19T04:50:54Z</dcterms:modified>
</cp:coreProperties>
</file>