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906D-A2DD-4100-931B-4124FEE991D5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3436-64CD-4849-9B93-7CBD395F08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1560" y="2852936"/>
            <a:ext cx="235204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3600" dirty="0">
                <a:sym typeface="+mn-ea"/>
              </a:rPr>
              <a:t>5</a:t>
            </a:r>
            <a:br>
              <a:rPr lang="en-GB" altLang="zh-CN" sz="3600" dirty="0">
                <a:sym typeface="+mn-ea"/>
              </a:rPr>
            </a:br>
            <a:r>
              <a:rPr lang="en-GB" altLang="zh-CN" sz="3600" dirty="0">
                <a:sym typeface="+mn-ea"/>
              </a:rPr>
              <a:t>1 1 2 2 3</a:t>
            </a:r>
            <a:endParaRPr lang="zh-CN" altLang="en-US" sz="3600" dirty="0"/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4288790798"/>
              </p:ext>
            </p:extLst>
          </p:nvPr>
        </p:nvGraphicFramePr>
        <p:xfrm>
          <a:off x="3243188" y="2348880"/>
          <a:ext cx="42418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4238625" imgH="3781425" progId="Paint.Picture">
                  <p:embed/>
                </p:oleObj>
              </mc:Choice>
              <mc:Fallback>
                <p:oleObj r:id="rId3" imgW="4238625" imgH="37814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3243188" y="2348880"/>
                        <a:ext cx="4241800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155288" y="141393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3600" dirty="0" smtClean="0"/>
              <a:t>Huffman.cpp</a:t>
            </a:r>
          </a:p>
          <a:p>
            <a:r>
              <a:rPr lang="en-GB" altLang="zh-CN" sz="3600" dirty="0" smtClean="0"/>
              <a:t>Huffman2.cpp</a:t>
            </a:r>
          </a:p>
          <a:p>
            <a:r>
              <a:rPr lang="en-GB" altLang="zh-CN" sz="3600" dirty="0" smtClean="0"/>
              <a:t>Huffman3.cpp</a:t>
            </a:r>
            <a:endParaRPr lang="en-GB" altLang="zh-CN" sz="3600" dirty="0"/>
          </a:p>
          <a:p>
            <a:pPr algn="l"/>
            <a:r>
              <a:rPr lang="en-US" altLang="zh-CN" sz="3600" dirty="0" smtClean="0"/>
              <a:t> </a:t>
            </a:r>
            <a:r>
              <a:rPr lang="zh-CN" altLang="en-US" sz="3600" dirty="0" smtClean="0"/>
              <a:t>测试数据</a:t>
            </a:r>
            <a:r>
              <a:rPr lang="en-US" altLang="zh-CN" sz="3600" dirty="0" smtClean="0"/>
              <a:t>: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7840" y="269240"/>
            <a:ext cx="2352040" cy="613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3600" dirty="0">
                <a:sym typeface="+mn-ea"/>
              </a:rPr>
              <a:t>5</a:t>
            </a:r>
            <a:br>
              <a:rPr lang="en-GB" altLang="zh-CN" sz="3600" dirty="0">
                <a:sym typeface="+mn-ea"/>
              </a:rPr>
            </a:br>
            <a:r>
              <a:rPr lang="en-GB" altLang="zh-CN" sz="3600" dirty="0">
                <a:sym typeface="+mn-ea"/>
              </a:rPr>
              <a:t>a</a:t>
            </a:r>
          </a:p>
          <a:p>
            <a:pPr algn="l"/>
            <a:r>
              <a:rPr lang="en-GB" altLang="zh-CN" sz="3600" dirty="0">
                <a:sym typeface="+mn-ea"/>
              </a:rPr>
              <a:t>3</a:t>
            </a:r>
          </a:p>
          <a:p>
            <a:pPr algn="l"/>
            <a:r>
              <a:rPr lang="en-GB" altLang="zh-CN" sz="3600" dirty="0">
                <a:sym typeface="+mn-ea"/>
              </a:rPr>
              <a:t>b</a:t>
            </a:r>
          </a:p>
          <a:p>
            <a:pPr algn="l"/>
            <a:r>
              <a:rPr lang="en-GB" altLang="zh-CN" sz="3600" dirty="0">
                <a:sym typeface="+mn-ea"/>
              </a:rPr>
              <a:t>1</a:t>
            </a:r>
          </a:p>
          <a:p>
            <a:pPr algn="l"/>
            <a:r>
              <a:rPr lang="en-GB" altLang="zh-CN" sz="3600" dirty="0">
                <a:sym typeface="+mn-ea"/>
              </a:rPr>
              <a:t>c</a:t>
            </a:r>
          </a:p>
          <a:p>
            <a:pPr algn="l"/>
            <a:r>
              <a:rPr lang="en-GB" altLang="zh-CN" sz="3600" dirty="0">
                <a:sym typeface="+mn-ea"/>
              </a:rPr>
              <a:t>2</a:t>
            </a:r>
          </a:p>
          <a:p>
            <a:pPr algn="l"/>
            <a:r>
              <a:rPr lang="en-GB" altLang="zh-CN" sz="3600" dirty="0">
                <a:sym typeface="+mn-ea"/>
              </a:rPr>
              <a:t>d</a:t>
            </a:r>
          </a:p>
          <a:p>
            <a:pPr algn="l"/>
            <a:r>
              <a:rPr lang="en-GB" altLang="zh-CN" sz="3600" dirty="0">
                <a:sym typeface="+mn-ea"/>
              </a:rPr>
              <a:t>1</a:t>
            </a:r>
          </a:p>
          <a:p>
            <a:pPr algn="l"/>
            <a:r>
              <a:rPr lang="en-GB" altLang="zh-CN" sz="3600" dirty="0">
                <a:sym typeface="+mn-ea"/>
              </a:rPr>
              <a:t>e</a:t>
            </a:r>
          </a:p>
          <a:p>
            <a:pPr algn="l"/>
            <a:r>
              <a:rPr lang="en-GB" altLang="zh-CN" sz="3600" dirty="0"/>
              <a:t>2</a:t>
            </a: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879977982"/>
              </p:ext>
            </p:extLst>
          </p:nvPr>
        </p:nvGraphicFramePr>
        <p:xfrm>
          <a:off x="1331640" y="1848672"/>
          <a:ext cx="42418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4238625" imgH="3781425" progId="Paint.Picture">
                  <p:embed/>
                </p:oleObj>
              </mc:Choice>
              <mc:Fallback>
                <p:oleObj r:id="rId3" imgW="4238625" imgH="37814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331640" y="1848672"/>
                        <a:ext cx="4241800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6"/>
          <p:cNvSpPr txBox="1"/>
          <p:nvPr/>
        </p:nvSpPr>
        <p:spPr>
          <a:xfrm>
            <a:off x="1835696" y="269240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 smtClean="0"/>
              <a:t>heap-huffman2-coding</a:t>
            </a:r>
            <a:r>
              <a:rPr lang="en-GB" altLang="zh-CN" sz="3600" dirty="0" smtClean="0"/>
              <a:t>.cpp</a:t>
            </a:r>
          </a:p>
          <a:p>
            <a:r>
              <a:rPr lang="zh-CN" altLang="en-US" sz="3600" dirty="0" smtClean="0"/>
              <a:t>测试数据</a:t>
            </a:r>
            <a:r>
              <a:rPr lang="en-US" altLang="zh-CN" sz="3600" dirty="0" smtClean="0"/>
              <a:t>: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5220072" y="191683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需编码的符号串：</a:t>
            </a:r>
            <a:endParaRPr lang="en-US" altLang="zh-CN" sz="3600" dirty="0" smtClean="0"/>
          </a:p>
          <a:p>
            <a:r>
              <a:rPr lang="en-US" altLang="zh-CN" sz="3600" dirty="0" err="1" smtClean="0"/>
              <a:t>bdeaceabbaa</a:t>
            </a:r>
            <a:endParaRPr lang="zh-CN" altLang="en-US" sz="3600" dirty="0"/>
          </a:p>
        </p:txBody>
      </p:sp>
      <p:sp>
        <p:nvSpPr>
          <p:cNvPr id="8" name="文本框 6"/>
          <p:cNvSpPr txBox="1"/>
          <p:nvPr/>
        </p:nvSpPr>
        <p:spPr>
          <a:xfrm>
            <a:off x="5328084" y="414908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需编码的符号串：</a:t>
            </a:r>
            <a:endParaRPr lang="en-US" altLang="zh-CN" sz="3600" dirty="0" smtClean="0"/>
          </a:p>
          <a:p>
            <a:r>
              <a:rPr lang="en-US" altLang="zh-CN" sz="3600" dirty="0" err="1" smtClean="0"/>
              <a:t>bdeaceabbaaf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Bitmap Image</vt:lpstr>
      <vt:lpstr>PowerPoint 演示文稿</vt:lpstr>
      <vt:lpstr>PowerPoint 演示文稿</vt:lpstr>
    </vt:vector>
  </TitlesOfParts>
  <Company>Future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2016-12-14T05:03:00Z</dcterms:created>
  <dcterms:modified xsi:type="dcterms:W3CDTF">2016-12-16T01:07:44Z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