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P</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8</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ege </a:t>
            </a:r>
            <a:r>
              <a:rPr altLang="en-IN" sz="2400" lang="en-US">
                <a:solidFill>
                  <a:schemeClr val="dk1"/>
                </a:solidFill>
                <a:latin typeface="Calibri"/>
                <a:ea typeface="Calibri"/>
                <a:cs typeface="Calibri"/>
                <a:sym typeface="Calibri"/>
              </a:rPr>
              <a:t>of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rts </a:t>
            </a:r>
            <a:r>
              <a:rPr altLang="en-IN" sz="2400" lang="en-US">
                <a:solidFill>
                  <a:schemeClr val="dk1"/>
                </a:solidFill>
                <a:latin typeface="Calibri"/>
                <a:ea typeface="Calibri"/>
                <a:cs typeface="Calibri"/>
                <a:sym typeface="Calibri"/>
              </a:rPr>
              <a:t>and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ience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2024-09-10T05:02:49Z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7de53f16e4c04d0eb33aafa06f13b6fc</vt:lpwstr>
  </property>
</Properties>
</file>