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5CD2A-0C34-2A06-DDFF-62FF5E5D8F4D}"/>
              </a:ext>
            </a:extLst>
          </p:cNvPr>
          <p:cNvSpPr txBox="1"/>
          <p:nvPr/>
        </p:nvSpPr>
        <p:spPr>
          <a:xfrm>
            <a:off x="790495" y="1166526"/>
            <a:ext cx="8233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i="0" dirty="0">
                <a:effectLst/>
                <a:latin typeface="Arca Majora 3 Heavy" panose="00000A00000000000000" pitchFamily="50" charset="0"/>
              </a:rPr>
              <a:t>Environmental Monitoring: Protecting Our Planet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niglet" panose="04070505030100020000" pitchFamily="82" charset="0"/>
              </a:rPr>
              <a:t>Subtitle: An overview of the importance and methods of environmental monitoring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1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C8688-6E98-1DDE-3569-4B5579A73F44}"/>
              </a:ext>
            </a:extLst>
          </p:cNvPr>
          <p:cNvSpPr txBox="1"/>
          <p:nvPr/>
        </p:nvSpPr>
        <p:spPr>
          <a:xfrm>
            <a:off x="723331" y="1050877"/>
            <a:ext cx="10385946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0" i="0" dirty="0">
                <a:effectLst/>
                <a:latin typeface="Arca Majora 3 Heavy" panose="00000A00000000000000" pitchFamily="50" charset="0"/>
              </a:rPr>
              <a:t>Introduction</a:t>
            </a:r>
          </a:p>
          <a:p>
            <a:pPr algn="l"/>
            <a:endParaRPr lang="en-US" b="0" i="0" dirty="0">
              <a:effectLst/>
              <a:latin typeface="Arca Majora 3 Heavy" panose="00000A00000000000000" pitchFamily="50" charset="0"/>
            </a:endParaRPr>
          </a:p>
          <a:p>
            <a:pPr algn="l">
              <a:lnSpc>
                <a:spcPct val="200000"/>
              </a:lnSpc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Content: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Briefly introduce the topic of environmental monitoring.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Mention the significance of monitoring our environment.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State the objectives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06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1AC66C-6A50-E7CA-CFE1-BFEDD7220EE7}"/>
              </a:ext>
            </a:extLst>
          </p:cNvPr>
          <p:cNvSpPr txBox="1"/>
          <p:nvPr/>
        </p:nvSpPr>
        <p:spPr>
          <a:xfrm>
            <a:off x="903027" y="641444"/>
            <a:ext cx="787248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500" dirty="0">
                <a:latin typeface="Arca Majora 3 Heavy" panose="00000A00000000000000" pitchFamily="50" charset="0"/>
              </a:rPr>
              <a:t>Team Members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P.Gomathy</a:t>
            </a:r>
            <a:endParaRPr lang="en-US" sz="2000" dirty="0">
              <a:latin typeface="Arca Majora 3 Heavy" panose="00000A00000000000000" pitchFamily="50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R.Gurunathan</a:t>
            </a:r>
            <a:endParaRPr lang="en-US" sz="2000" dirty="0">
              <a:latin typeface="Arca Majora 3 Heavy" panose="00000A00000000000000" pitchFamily="50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E.Ashokbharathi</a:t>
            </a:r>
            <a:endParaRPr lang="en-US" sz="2000" dirty="0">
              <a:latin typeface="Arca Majora 3 Heavy" panose="00000A00000000000000" pitchFamily="50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J.Kalanithi</a:t>
            </a:r>
            <a:endParaRPr lang="en-US" sz="2000" dirty="0">
              <a:latin typeface="Arca Majora 3 Heavy" panose="00000A00000000000000" pitchFamily="50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S.Priyadharshini</a:t>
            </a:r>
            <a:endParaRPr lang="en-US" sz="2000" dirty="0">
              <a:latin typeface="Arca Majora 3 Heavy" panose="00000A00000000000000" pitchFamily="50" charset="0"/>
            </a:endParaRP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ca Majora 3 Heavy" panose="00000A00000000000000" pitchFamily="50" charset="0"/>
              </a:rPr>
              <a:t>S.Sugumaran</a:t>
            </a:r>
            <a:endParaRPr lang="en-IN" sz="2000" dirty="0">
              <a:latin typeface="Arca Majora 3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6454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Arca Majora 3 Heavy</vt:lpstr>
      <vt:lpstr>Arial</vt:lpstr>
      <vt:lpstr>Avenir Next LT Pro</vt:lpstr>
      <vt:lpstr>Avenir Next LT Pro Light</vt:lpstr>
      <vt:lpstr>Sitka Subheading</vt:lpstr>
      <vt:lpstr>Sniglet</vt:lpstr>
      <vt:lpstr>Söhne</vt:lpstr>
      <vt:lpstr>Wingdings</vt:lpstr>
      <vt:lpstr>PebbleVTI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1</cp:revision>
  <dcterms:created xsi:type="dcterms:W3CDTF">2023-10-06T04:47:57Z</dcterms:created>
  <dcterms:modified xsi:type="dcterms:W3CDTF">2023-10-06T05:00:54Z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2023-10-06T05:00:02Z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08a75208-06c1-45c1-a78d-92936705d489</vt:lpwstr>
  </property>
  <property fmtid="{D5CDD505-2E9C-101B-9397-08002B2CF9AE}" pid="7" name="MSIP_Label_defa4170-0d19-0005-0004-bc88714345d2_ActionId">
    <vt:lpwstr>d4bf5e49-cb84-49f1-a392-9390e14dd3c9</vt:lpwstr>
  </property>
  <property fmtid="{D5CDD505-2E9C-101B-9397-08002B2CF9AE}" pid="8" name="MSIP_Label_defa4170-0d19-0005-0004-bc88714345d2_ContentBits">
    <vt:lpwstr>0</vt:lpwstr>
  </property>
</Properties>
</file>