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A188-BA33-A2C8-6414-C53E1810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078B-4AAD-C2A6-7A0C-5B1CAB84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B574-AA7F-1830-6E43-E071C9AA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617D-B209-BC50-49B2-94F6A801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EB06-7251-AF6A-7884-22613D8F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57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FCE5-5175-15D9-45BB-4CE452B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FA66C-91B9-DC7D-9FD3-CB95A16A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2F20-4C52-159F-8C85-E44A187A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6EE3-E8C2-979E-F539-784937C9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6336-950E-3E50-3F75-8CB3392F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5B90D-357C-1457-33ED-B796BDA5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F801F-D30A-D6F8-E942-C653AD704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CECF1-7288-E3E3-7511-19A14E1E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121-12F3-C9C0-8C55-F5E5CC0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7265-8BC7-B076-7A21-CBD8015D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7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1600-5985-6717-7686-886E2D3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039F-B61F-F808-F9E0-F64CE21F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706A-9DB3-7B2F-07C3-25BE4AB7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39B0-A555-DADA-BEB7-70EF8EA2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475D-F3A7-377C-BEAA-F5DA9532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22C8-0E96-CF8A-77C4-EA9D27E4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028C9-F443-F565-F9B3-CD3E841B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734-C7AF-CF3D-8637-04D1E171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9883-27CA-AE35-E60F-887419F4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BC31-8CF9-FDE9-ACB3-5DC9C7B4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1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6D40-80FE-2057-FED9-32A2C88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7446F-24C3-A119-C266-A8C21532D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F4CF-5D92-1E8D-4F84-915047FD8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CA3C-43D2-1A60-D188-128E3EFF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DF50-1D7F-858F-2E84-A5110767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F7E2-99CB-E1C6-6F89-A8171AD2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80B4-5132-4D9D-AAEB-EE368402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28CD-9F1F-94E4-726B-9ED5FC57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7EFB6-9E66-214F-9F2E-F8BD10D88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7FEBF-2B9F-1FED-855F-9D7EBC075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761E1-A60D-01AB-5AA0-51A24D525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9544F-5A2A-BE14-2F49-6CC81C5D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1C173-970C-F714-9687-53FA84A5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39AD3-0829-0D41-66B1-741CCA51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4081-300F-418A-01C0-04DF855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0215D-2E85-FE03-DCFE-03BF0B50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8AFD3-6ED0-3FB5-A987-0C8D59C4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A54AE-D82A-A52D-363A-4FFB3379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9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613B3-7BDD-7758-1873-5831DE89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4E697-D00C-4AAC-5C10-5DE1278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AAFDD-8477-B739-4699-7E6F5D31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FF14-6515-60BD-BC24-13CAABD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B1B6-1D48-FBC2-818C-FFEDC288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0565-010A-B409-DC68-0134EF2C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1A82B-4216-AA73-9418-3F730966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BA1A1-C2F9-097D-0C9B-A354801E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3AF8-A1D8-288E-94A4-E35433B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74B5-57BC-7BBE-C5D7-3D5316F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38460-93EB-B523-82D4-8D55D93D1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D54DD-F52F-B58C-0BD1-FF6003FEB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43944-5D69-B124-F132-29526D41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AED54-810B-7FB0-CDB9-2F847CEA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BB108-5DD1-B051-45B2-02F15256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6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C7E8E-8152-CFA7-44CB-B02F191A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EA86-2E47-6CA4-371E-6F1DC736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D354-6B43-DCF1-BFC6-E79B21D8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5973-56ED-4075-98CE-E51E39C8662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C150-ED3A-F917-A012-C9D9D2EE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6A5B-9650-BC45-BDAF-CD8BF1DB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D599-2471-4FF8-B4D6-B70C0D100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B72C-DFD6-95DE-DFDB-C4F5AD81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Expense Tracker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12458-CE0C-1F3E-3E40-972727621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Simulating and Visualizing Expenses with SQL, Faker, and </a:t>
            </a:r>
            <a:r>
              <a:rPr lang="en-US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23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C992-9065-0486-20EF-ACB5F7C7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Q&amp;A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6E1D-606B-0A94-ED76-1E57CE10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for questions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Thank you!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07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941A-2D0E-692D-CEDF-E8A2A5CE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7DEB-746D-D54E-0469-BD49C5F69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FCBBA-0F9D-0D70-2891-C66F6C308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Managing expenses efficiently is crucial for financial planning.</a:t>
            </a:r>
          </a:p>
          <a:p>
            <a:r>
              <a:rPr lang="en-US" dirty="0"/>
              <a:t>• This project simulates an expense tracker using realistic data generation, SQL storage, and interactive 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8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C4CD3-2D56-9528-8DEF-B7846C27D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1AF2-EB90-067C-9520-87AEDEBE1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056C4-9808-5DDB-FA89-7AE9F6380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realistic monthly expense data using Faker. </a:t>
            </a:r>
          </a:p>
          <a:p>
            <a:r>
              <a:rPr lang="en-US" dirty="0"/>
              <a:t>            Store and manage expense records in a MySQL database.</a:t>
            </a:r>
          </a:p>
          <a:p>
            <a:r>
              <a:rPr lang="en-US" dirty="0"/>
              <a:t>Analyze spending trends and patterns. </a:t>
            </a:r>
          </a:p>
          <a:p>
            <a:r>
              <a:rPr lang="en-US" dirty="0"/>
              <a:t> Visualize insights interactively using </a:t>
            </a:r>
            <a:r>
              <a:rPr lang="en-US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6A1B-14E9-A138-406A-77A4554F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B987-C17D-5D8A-027F-F963A164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Faker</a:t>
            </a:r>
            <a:r>
              <a:rPr lang="en-IN" dirty="0"/>
              <a:t> – Generate dummy expense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MySQL</a:t>
            </a:r>
            <a:r>
              <a:rPr lang="en-IN" dirty="0"/>
              <a:t> – Store and query expense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Backend scripting and data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Streamlit</a:t>
            </a:r>
            <a:r>
              <a:rPr lang="en-IN" dirty="0"/>
              <a:t> – Build an interactive user interface.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3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3CDE-4016-2354-9561-57524D53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Generation (Faker)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532C-6621-E321-7DD6-405F5E75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Faker generates random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includes: Date, Category, description, amount paid , Cash back and payment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categories: Rent, groceries, entertainment, travel, utilities,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3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CD8-FC3B-90CB-92E2-81BDBD79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Schema (MySQL)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5546-8179-59E2-F574-A70D6EE06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Table:expenses</a:t>
            </a:r>
            <a:endParaRPr lang="en-US" dirty="0"/>
          </a:p>
          <a:p>
            <a:r>
              <a:rPr lang="en-US" dirty="0"/>
              <a:t>Date: date of Transaction/ Expense.</a:t>
            </a:r>
          </a:p>
          <a:p>
            <a:r>
              <a:rPr lang="en-US" dirty="0" err="1"/>
              <a:t>Amount_paid</a:t>
            </a:r>
            <a:r>
              <a:rPr lang="en-US" dirty="0"/>
              <a:t>: Total Amount paid.</a:t>
            </a:r>
          </a:p>
          <a:p>
            <a:r>
              <a:rPr lang="en-US" dirty="0"/>
              <a:t>Description: A Short note.</a:t>
            </a:r>
          </a:p>
          <a:p>
            <a:r>
              <a:rPr lang="en-US" dirty="0"/>
              <a:t>Category : Category of Expense.</a:t>
            </a:r>
          </a:p>
          <a:p>
            <a:r>
              <a:rPr lang="en-US" dirty="0"/>
              <a:t>Payment mode: Mode of Transaction.</a:t>
            </a:r>
          </a:p>
          <a:p>
            <a:r>
              <a:rPr lang="en-US" dirty="0"/>
              <a:t>Cash back : Total Cash back earned.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75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C7DC-3A9C-FA5A-C070-D18567C8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 &amp; 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9AD-7559-F0A8-539C-2E047DE8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spending trends per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total and average expenses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spending across different time periods.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10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5FE3-F51B-8438-439F-C1B55C5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Streamlit</a:t>
            </a:r>
            <a:r>
              <a:rPr lang="en-IN" b="1" dirty="0"/>
              <a:t>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4C3E-2109-9678-4659-1156D340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Filters for date ranges, categories, and payment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metrics like total expenses and highest spending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Running on Local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08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21CC-017C-00A2-E69D-306A7F0F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EE9A-423E-7ACE-A0AD-CAAD42A0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simulated expense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 efficiently stores and retrieves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provides an interactive user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69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Expense Tracker Project</vt:lpstr>
      <vt:lpstr>Introduction</vt:lpstr>
      <vt:lpstr>Project Objectives</vt:lpstr>
      <vt:lpstr>Technologies Used </vt:lpstr>
      <vt:lpstr>Data Generation (Faker) </vt:lpstr>
      <vt:lpstr>Database Schema (MySQL) </vt:lpstr>
      <vt:lpstr>Data Analysis &amp; Insights </vt:lpstr>
      <vt:lpstr>Streamlit Dashboard </vt:lpstr>
      <vt:lpstr>Conclusion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H</dc:creator>
  <cp:lastModifiedBy>Anusha H</cp:lastModifiedBy>
  <cp:revision>3</cp:revision>
  <dcterms:created xsi:type="dcterms:W3CDTF">2025-03-16T13:20:04Z</dcterms:created>
  <dcterms:modified xsi:type="dcterms:W3CDTF">2025-03-16T13:41:52Z</dcterms:modified>
</cp:coreProperties>
</file>