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49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2:02:04.8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2611 6297 0,'17'18'15,"1"-1"-15,35-17 16,-18 0-1,18 0-15,0 0 0,88-17 16,-53-1-16,0 18 16,124-18-1,-106 18-15,17 0 0,124 0 16,-123 0-16,-1 0 16,1-17-16,140 17 15,301-35 16,-530 35-31,0 0 16,-17 0-16</inkml:trace>
  <inkml:trace contextRef="#ctx0" brushRef="#br0" timeOffset="1190.6731">13229 6332 0,'18'-17'15,"17"17"1,0 0-16,18-18 0,0 18 0,124 0 15,-89 0-15,141 0 16,-105 0-16,158-18 16,-123 18-1,-1-17-15,160-1 16,-177 18-16,53 0 16,-141 0-16,53 0 15</inkml:trace>
  <inkml:trace contextRef="#ctx0" brushRef="#br0" timeOffset="2069.1366">28399 6403 0,'17'0'15,"54"18"1,-18-18-1,17 0-15,36-18 0,106 0 16,-71 18-16,18 0 16,-1 0-16,1 0 0,194 0 15,-194 0-15,158 18 16,-176 0 0,-53-18-16,54 17 15,-89-17-15</inkml:trace>
  <inkml:trace contextRef="#ctx0" brushRef="#br0" timeOffset="5578.6037">18045 6703 0,'0'-35'15,"0"17"-15,-18 0 0,-17-17 16,17 35-16,-53-18 16,36 18-16,0 0 15,-36 36 1,36-1-16,17 0 0,-17 18 15,18 53-15,17-71 16,17 0-16,1 1 0,17-1 16,36-17-16,-36-1 15,35-34 1,-17-19-16,0-17 16,-35 1-16,17-19 15,-35 18-15,0-17 16,0 52-16,0-17 15,-17 35-15,17 0 16,0 17-16,0 1 16,0 35-16,0 53 15,17-53-15,-17-1 0,0 54 16,18-53-16,17 35 16,-17-52-16,-1 17 15</inkml:trace>
  <inkml:trace contextRef="#ctx0" brushRef="#br0" timeOffset="5912.0608">18450 6668 0,'-17'17'0,"-1"18"0,-17 36 16,17-36-16,18 71 16,0-53-16,18 18 15,17-36-15,53 0 16,-35-35-16,35-18 16,-35 1-1,0-36-15,-35 18 16,-1-36-16,-34 36 15,-36-53-15,18 52 16,-36 19-16,36-1 16,-36 36-16,54-1 15,17 1 1,0 0-16</inkml:trace>
  <inkml:trace contextRef="#ctx0" brushRef="#br0" timeOffset="6323.3293">19050 6826 0,'-18'0'94,"18"18"-79,0 0-15,0-1 16,0 1-1,18-18 17,-18 17-32,0-34 31,-18 17-15,1-18-1</inkml:trace>
  <inkml:trace contextRef="#ctx0" brushRef="#br0" timeOffset="6590.2591">19438 6544 0,'0'0'15,"-18"0"-15,1 53 16,-1 0-16,-52 70 16,34-52-16,-52 52 15,53-52-15,-18 35 16,53-53 0,-35 17-16,35-52 0,0 0 15,0-1-15,17-17 16</inkml:trace>
  <inkml:trace contextRef="#ctx0" brushRef="#br0" timeOffset="6848.8861">19420 7056 0,'18'35'15,"-18"-18"1,18 1 0,-1-18-16,-17 18 15,18-18-15,0-18 16,-1 0 0,-17 1-16,0-1 15,-17 1 1,-1 17-16,-35 0 15</inkml:trace>
  <inkml:trace contextRef="#ctx0" brushRef="#br0" timeOffset="121729.6949">9525 10089 0,'18'-17'78,"35"-1"-62,-18 18-16,18 0 15,53-17-15,-53 17 16,105 17-16,-87-17 16,123 0-1,-106 0-15,88-35 16,-87 35-16,52-35 16,-88 17-16,17 0 15,-52 18-15,-36 0 16,-35 0-1,18 0-15</inkml:trace>
  <inkml:trace contextRef="#ctx0" brushRef="#br0" timeOffset="122257.6043">10125 9701 0,'0'0'15,"17"-17"-15,-34 17 16,-19 0-1,1 17-15,0 1 16,-18 17-16,0-17 0,-17 0 16,17 17-16,-18-17 0,-35 34 15,71-34-15,-36 17 16,54-17-16,17 0 16,17-18-16,1 17 0,70 19 15,-35-36-15,18 17 16,-18-17-16,0 18 0,52-1 15,-52 1 1,-17 35-16,-19-18 16,-17-17-16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8.png" Type="http://schemas.openxmlformats.org/officeDocument/2006/relationships/image"/><Relationship Id="rId3" Target="../media/image3.jpeg" Type="http://schemas.openxmlformats.org/officeDocument/2006/relationships/image"/><Relationship Id="rId7" Target="../media/image7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10" Target="../media/image9.png" Type="http://schemas.openxmlformats.org/officeDocument/2006/relationships/image"/><Relationship Id="rId4" Target="../media/image4.jpeg" Type="http://schemas.openxmlformats.org/officeDocument/2006/relationships/image"/><Relationship Id="rId9" Target="../ink/ink1.xml" Type="http://schemas.openxmlformats.org/officeDocument/2006/relationships/custom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ML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2046" y="3824469"/>
            <a:ext cx="48944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ML</a:t>
            </a:r>
          </a:p>
          <a:p>
            <a:pPr algn="ctr"/>
            <a:r>
              <a:rPr lang="en-US" sz="6600" dirty="0"/>
              <a:t>Strategy?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0" y="1100563"/>
            <a:ext cx="1646563" cy="1072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2" y="1100563"/>
            <a:ext cx="1646563" cy="1084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64" y="1100563"/>
            <a:ext cx="1646563" cy="1072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238" y="1100563"/>
            <a:ext cx="1646563" cy="10723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716" y="1100563"/>
            <a:ext cx="1646563" cy="10723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6413" y="1113031"/>
            <a:ext cx="1648496" cy="10723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2880" y="2717411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Ideas: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" y="3394953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Collect more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" y="3979580"/>
            <a:ext cx="542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Collect more diverse training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" y="4564207"/>
            <a:ext cx="722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Train algorithm longer with gradient descent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80" y="5148834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Adam instead of gradient descent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880" y="5733461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bigger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" y="631808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</a:t>
            </a:r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smaller network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71171" y="339474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Try 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45318" y="3979416"/>
                <a:ext cx="3717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regularization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18" y="3979416"/>
                <a:ext cx="371762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131" t="-10526" r="-19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471172" y="4564084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Network architecture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7752" y="5148752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07752" y="5733420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 hidden units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7752" y="63180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mr-IN" sz="24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01A3CB-3ED1-4161-B489-CD488FE25B39}"/>
                  </a:ext>
                </a:extLst>
              </p14:cNvPr>
              <p14:cNvContentPartPr/>
              <p14:nvPr/>
            </p14:nvContentPartPr>
            <p14:xfrm>
              <a:off x="939960" y="2241720"/>
              <a:ext cx="10147680" cy="143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01A3CB-3ED1-4161-B489-CD488FE25B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600" y="2232360"/>
                <a:ext cx="10166400" cy="14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52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Introduction to  ML strategy</vt:lpstr>
      <vt:lpstr>Motivating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120</cp:revision>
  <dcterms:created xsi:type="dcterms:W3CDTF">2017-07-10T20:19:53Z</dcterms:created>
  <dcterms:modified xsi:type="dcterms:W3CDTF">2017-07-29T22:10:54Z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127451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S7.2.1</vt:lpwstr>
  </property>
</Properties>
</file>