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C67A8619-1AEC-4E91-A14D-FE5A6AF858D6}" type="slidenum">
              <a:rPr lang="en-IN" smtClean="0"/>
            </a:fld>
            <a:endParaRPr lang="en-IN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8619-1AEC-4E91-A14D-FE5A6AF858D6}" type="slidenum">
              <a:rPr lang="en-IN" smtClean="0"/>
            </a:fld>
            <a:endParaRPr lang="en-IN" dirty="0"/>
          </a:p>
        </p:txBody>
      </p:sp>
      <p:pic>
        <p:nvPicPr>
          <p:cNvPr id="15" name="Picture 14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8619-1AEC-4E91-A14D-FE5A6AF858D6}" type="slidenum">
              <a:rPr lang="en-IN" smtClean="0"/>
            </a:fld>
            <a:endParaRPr lang="en-IN" dirty="0"/>
          </a:p>
        </p:txBody>
      </p:sp>
      <p:pic>
        <p:nvPicPr>
          <p:cNvPr id="17" name="Picture 16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>
            <a:fillRect/>
          </a:stretch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8619-1AEC-4E91-A14D-FE5A6AF858D6}" type="slidenum">
              <a:rPr lang="en-IN" smtClean="0"/>
            </a:fld>
            <a:endParaRPr lang="en-IN" dirty="0"/>
          </a:p>
        </p:txBody>
      </p:sp>
      <p:pic>
        <p:nvPicPr>
          <p:cNvPr id="24" name="Picture 2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8619-1AEC-4E91-A14D-FE5A6AF858D6}" type="slidenum">
              <a:rPr lang="en-IN" smtClean="0"/>
            </a:fld>
            <a:endParaRPr lang="en-IN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8619-1AEC-4E91-A14D-FE5A6AF858D6}" type="slidenum">
              <a:rPr lang="en-IN" smtClean="0"/>
            </a:fld>
            <a:endParaRPr lang="en-IN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8619-1AEC-4E91-A14D-FE5A6AF858D6}" type="slidenum">
              <a:rPr lang="en-IN" smtClean="0"/>
            </a:fld>
            <a:endParaRPr lang="en-IN" dirty="0"/>
          </a:p>
        </p:txBody>
      </p:sp>
      <p:pic>
        <p:nvPicPr>
          <p:cNvPr id="18" name="Picture 17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8619-1AEC-4E91-A14D-FE5A6AF858D6}" type="slidenum">
              <a:rPr lang="en-IN" smtClean="0"/>
            </a:fld>
            <a:endParaRPr lang="en-IN" dirty="0"/>
          </a:p>
        </p:txBody>
      </p:sp>
      <p:pic>
        <p:nvPicPr>
          <p:cNvPr id="14" name="Picture 1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8619-1AEC-4E91-A14D-FE5A6AF858D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8619-1AEC-4E91-A14D-FE5A6AF858D6}" type="slidenum">
              <a:rPr lang="en-IN" smtClean="0"/>
            </a:fld>
            <a:endParaRPr lang="en-IN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67A8619-1AEC-4E91-A14D-FE5A6AF858D6}" type="slidenum">
              <a:rPr lang="en-IN" smtClean="0"/>
            </a:fld>
            <a:endParaRPr lang="en-IN" dirty="0"/>
          </a:p>
        </p:txBody>
      </p:sp>
      <p:pic>
        <p:nvPicPr>
          <p:cNvPr id="22" name="Picture 21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>
            <a:fillRect/>
          </a:stretch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DB4C-46DF-4AD2-835E-831837E9C24A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7A8619-1AEC-4E91-A14D-FE5A6AF858D6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/>
          <p:nvPr/>
        </p:nvSpPr>
        <p:spPr>
          <a:xfrm>
            <a:off x="7821227" y="1180322"/>
            <a:ext cx="3713825" cy="4483629"/>
          </a:xfrm>
          <a:prstGeom prst="rect">
            <a:avLst/>
          </a:prstGeom>
          <a:solidFill>
            <a:srgbClr val="273755"/>
          </a:solidFill>
        </p:spPr>
      </p:sp>
      <p:pic>
        <p:nvPicPr>
          <p:cNvPr id="5" name="Picture 3"/>
          <p:cNvPicPr>
            <a:picLocks noChangeAspect="1"/>
          </p:cNvPicPr>
          <p:nvPr/>
        </p:nvPicPr>
        <p:blipFill>
          <a:blip r:embed="rId1">
            <a:alphaModFix amt="70000"/>
          </a:blip>
          <a:srcRect l="28305" r="28305"/>
          <a:stretch>
            <a:fillRect/>
          </a:stretch>
        </p:blipFill>
        <p:spPr>
          <a:xfrm>
            <a:off x="7821227" y="1194049"/>
            <a:ext cx="3713825" cy="44699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" y="1203939"/>
            <a:ext cx="7821226" cy="4723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  <a:spcBef>
                <a:spcPct val="0"/>
              </a:spcBef>
            </a:pPr>
            <a:r>
              <a:rPr lang="en-US" sz="1500" spc="227" dirty="0">
                <a:solidFill>
                  <a:srgbClr val="000000"/>
                </a:solidFill>
                <a:latin typeface="Nunito Sans Regular"/>
              </a:rPr>
              <a:t>TEAM NAME</a:t>
            </a: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: NEXUS</a:t>
            </a:r>
            <a:endParaRPr lang="en-US" b="1" spc="227" dirty="0">
              <a:solidFill>
                <a:srgbClr val="000000"/>
              </a:solidFill>
              <a:latin typeface="Nunito Sans Regular"/>
            </a:endParaRPr>
          </a:p>
          <a:p>
            <a:pPr algn="ctr">
              <a:lnSpc>
                <a:spcPct val="250000"/>
              </a:lnSpc>
              <a:spcBef>
                <a:spcPct val="0"/>
              </a:spcBef>
            </a:pPr>
            <a:r>
              <a:rPr lang="en-US" sz="1500" spc="227" dirty="0">
                <a:solidFill>
                  <a:srgbClr val="000000"/>
                </a:solidFill>
                <a:latin typeface="Nunito Sans Regular"/>
              </a:rPr>
              <a:t> </a:t>
            </a:r>
            <a:r>
              <a:rPr lang="en-US" sz="1500" b="1" spc="227" dirty="0">
                <a:solidFill>
                  <a:srgbClr val="000000"/>
                </a:solidFill>
                <a:latin typeface="Nunito Sans Regular"/>
              </a:rPr>
              <a:t>TEAM</a:t>
            </a:r>
            <a:r>
              <a:rPr lang="en-US" sz="1500" spc="227" dirty="0">
                <a:solidFill>
                  <a:srgbClr val="000000"/>
                </a:solidFill>
                <a:latin typeface="Nunito Sans Regular"/>
              </a:rPr>
              <a:t> </a:t>
            </a:r>
            <a:r>
              <a:rPr lang="en-US" sz="1500" b="1" spc="227" dirty="0">
                <a:solidFill>
                  <a:srgbClr val="000000"/>
                </a:solidFill>
                <a:latin typeface="Nunito Sans Regular"/>
              </a:rPr>
              <a:t>MEMBERS</a:t>
            </a:r>
            <a:r>
              <a:rPr lang="en-US" sz="1500" spc="227" dirty="0">
                <a:solidFill>
                  <a:srgbClr val="000000"/>
                </a:solidFill>
                <a:latin typeface="Nunito Sans Regular"/>
              </a:rPr>
              <a:t>: </a:t>
            </a:r>
            <a:endParaRPr lang="en-US" sz="1500" spc="227" dirty="0">
              <a:solidFill>
                <a:srgbClr val="000000"/>
              </a:solidFill>
              <a:latin typeface="Nunito Sans Regular"/>
            </a:endParaRPr>
          </a:p>
          <a:p>
            <a:pPr algn="ctr">
              <a:lnSpc>
                <a:spcPct val="250000"/>
              </a:lnSpc>
              <a:spcBef>
                <a:spcPct val="0"/>
              </a:spcBef>
            </a:pPr>
            <a:r>
              <a:rPr lang="en-US" sz="1500" spc="227" dirty="0">
                <a:solidFill>
                  <a:srgbClr val="000000"/>
                </a:solidFill>
                <a:latin typeface="Nunito Sans Regular"/>
              </a:rPr>
              <a:t>ABDUL HAMID</a:t>
            </a:r>
            <a:endParaRPr lang="en-US" sz="1500" spc="227" dirty="0">
              <a:solidFill>
                <a:srgbClr val="000000"/>
              </a:solidFill>
              <a:latin typeface="Nunito Sans Regular"/>
            </a:endParaRPr>
          </a:p>
          <a:p>
            <a:pPr algn="ctr">
              <a:lnSpc>
                <a:spcPct val="250000"/>
              </a:lnSpc>
              <a:spcBef>
                <a:spcPct val="0"/>
              </a:spcBef>
            </a:pPr>
            <a:r>
              <a:rPr lang="en-US" sz="1500" spc="227" dirty="0">
                <a:solidFill>
                  <a:srgbClr val="000000"/>
                </a:solidFill>
                <a:latin typeface="Nunito Sans Regular"/>
              </a:rPr>
              <a:t>ASHOKMITHRA A</a:t>
            </a:r>
            <a:endParaRPr lang="en-US" sz="1500" spc="227" dirty="0">
              <a:solidFill>
                <a:srgbClr val="000000"/>
              </a:solidFill>
              <a:latin typeface="Nunito Sans Regular"/>
            </a:endParaRPr>
          </a:p>
          <a:p>
            <a:pPr algn="ctr">
              <a:lnSpc>
                <a:spcPct val="250000"/>
              </a:lnSpc>
              <a:spcBef>
                <a:spcPct val="0"/>
              </a:spcBef>
            </a:pPr>
            <a:r>
              <a:rPr lang="en-US" sz="1500" spc="227" dirty="0">
                <a:solidFill>
                  <a:srgbClr val="000000"/>
                </a:solidFill>
                <a:latin typeface="Nunito Sans Regular"/>
              </a:rPr>
              <a:t>AKASH R</a:t>
            </a:r>
            <a:endParaRPr lang="en-US" sz="1500" spc="227" dirty="0">
              <a:solidFill>
                <a:srgbClr val="000000"/>
              </a:solidFill>
              <a:latin typeface="Nunito Sans Regular"/>
            </a:endParaRPr>
          </a:p>
          <a:p>
            <a:pPr algn="ctr">
              <a:lnSpc>
                <a:spcPct val="250000"/>
              </a:lnSpc>
              <a:spcBef>
                <a:spcPct val="0"/>
              </a:spcBef>
            </a:pPr>
            <a:r>
              <a:rPr lang="en-US" sz="1500" spc="227" dirty="0">
                <a:solidFill>
                  <a:srgbClr val="000000"/>
                </a:solidFill>
                <a:latin typeface="Nunito Sans Regular"/>
              </a:rPr>
              <a:t>GANESH S</a:t>
            </a:r>
            <a:endParaRPr lang="en-US" sz="1500" spc="227" dirty="0">
              <a:solidFill>
                <a:srgbClr val="000000"/>
              </a:solidFill>
              <a:latin typeface="Nunito Sans Regular"/>
            </a:endParaRPr>
          </a:p>
          <a:p>
            <a:pPr algn="ctr">
              <a:lnSpc>
                <a:spcPct val="250000"/>
              </a:lnSpc>
              <a:spcBef>
                <a:spcPct val="0"/>
              </a:spcBef>
            </a:pPr>
            <a:r>
              <a:rPr lang="en-US" sz="1500" spc="227" dirty="0">
                <a:solidFill>
                  <a:srgbClr val="000000"/>
                </a:solidFill>
                <a:latin typeface="Nunito Sans Regular"/>
              </a:rPr>
              <a:t>ABDUL ATHIF A </a:t>
            </a:r>
            <a:endParaRPr lang="en-US" sz="1500" spc="227" dirty="0">
              <a:solidFill>
                <a:srgbClr val="000000"/>
              </a:solidFill>
              <a:latin typeface="Nunito Sans Regular"/>
            </a:endParaRPr>
          </a:p>
          <a:p>
            <a:pPr algn="ctr">
              <a:lnSpc>
                <a:spcPct val="250000"/>
              </a:lnSpc>
              <a:spcBef>
                <a:spcPct val="0"/>
              </a:spcBef>
            </a:pPr>
            <a:r>
              <a:rPr lang="en-US" sz="1500" spc="227" dirty="0">
                <a:solidFill>
                  <a:srgbClr val="000000"/>
                </a:solidFill>
                <a:latin typeface="Nunito Sans Regular"/>
              </a:rPr>
              <a:t>STATE:</a:t>
            </a:r>
            <a:r>
              <a:rPr lang="en-US" sz="1500" b="1" spc="227" dirty="0">
                <a:solidFill>
                  <a:srgbClr val="000000"/>
                </a:solidFill>
                <a:latin typeface="Nunito Sans Regular"/>
              </a:rPr>
              <a:t>TAMIL NADU</a:t>
            </a:r>
            <a:endParaRPr lang="en-US" sz="1500" b="1" spc="227" dirty="0">
              <a:solidFill>
                <a:srgbClr val="000000"/>
              </a:solidFill>
              <a:latin typeface="Nunito Sans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90547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ST.JOSEPH’S INSTITUTE OF TECHNOLOGY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unito Sans Regular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64558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INTRODUCTION</a:t>
            </a:r>
            <a:endParaRPr lang="en-IN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91439" y="1891307"/>
            <a:ext cx="66225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spc="227" dirty="0">
                <a:solidFill>
                  <a:srgbClr val="000000"/>
                </a:solidFill>
                <a:latin typeface="Nunito Sans Regular"/>
              </a:rPr>
              <a:t>ABDUL HAMID</a:t>
            </a:r>
            <a:r>
              <a:rPr lang="en-US" sz="1800" spc="227" dirty="0">
                <a:solidFill>
                  <a:srgbClr val="000000"/>
                </a:solidFill>
                <a:latin typeface="Nunito Sans Regular"/>
              </a:rPr>
              <a:t> : BACKEND-DEVELOPER</a:t>
            </a:r>
            <a:endParaRPr lang="en-US" sz="1800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ASHOKMITRA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 : BACKEND-DEVELOPER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ABDUL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</a:t>
            </a: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ATHIF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 : PRESENTER 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AKASH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           : FRONTEND-WEB DESIGNER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GANESH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         : FRONTEND-WEB DESIGNER 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42" y="2549319"/>
            <a:ext cx="5131767" cy="3309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969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PROBLEM </a:t>
            </a:r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STATEMENT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24763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spc="227" dirty="0">
                <a:solidFill>
                  <a:srgbClr val="000000"/>
                </a:solidFill>
                <a:latin typeface="Nunito Sans Regular"/>
              </a:rPr>
              <a:t> A WEB PORTAL IN WHICH TEACHER CAN UPLOAD THE STUDY MATERIAL AND RESOURCES IN AN ORGANIZED MANNER. STUDENTS CAN  ACCESS THE SAME.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700861"/>
            <a:ext cx="108264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spc="227" dirty="0">
                <a:solidFill>
                  <a:srgbClr val="000000"/>
                </a:solidFill>
                <a:latin typeface="Nunito Sans Regular"/>
              </a:rPr>
              <a:t> TEACHERS ARE THE FACULTY SHOULD BE ABLE TO UPLOAD MATERIALS ON THE SUBJECT IN AN ORGANIZED MANNER . STUDENTS SHOULD BE ABLE TO ACCESS THEM. THIS SOLVES THE ISSUE OF FILE UNAVAILABILTY IN WHATSAPP GROUPS AND POOR ORGANIZATION IN GOOGLE CLASSROOM </a:t>
            </a:r>
            <a:endParaRPr lang="en-IN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3771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SEQUENCE DIAGRAM  </a:t>
            </a:r>
            <a:endParaRPr lang="en-IN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1" y="1060930"/>
            <a:ext cx="6731180" cy="51389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743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FEATURES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 </a:t>
            </a:r>
            <a:endParaRPr lang="en-IN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45218" y="2441448"/>
            <a:ext cx="92240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CHATBOX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FOR ACCESSING NOTES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spc="227" dirty="0">
                <a:solidFill>
                  <a:srgbClr val="000000"/>
                </a:solidFill>
                <a:latin typeface="Nunito Sans Regular"/>
              </a:rPr>
              <a:t>EMAIL </a:t>
            </a: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NOTIFICATION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</a:t>
            </a:r>
            <a:r>
              <a:rPr lang="en-US" sz="1800" spc="227" dirty="0">
                <a:solidFill>
                  <a:srgbClr val="000000"/>
                </a:solidFill>
                <a:latin typeface="Nunito Sans Regular"/>
              </a:rPr>
              <a:t>   </a:t>
            </a:r>
            <a:endParaRPr lang="en-US" sz="1800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TIMING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TASK(ORGANISED MANNER )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UPLOADING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AND </a:t>
            </a: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DOWNLOADING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NOTES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EVENT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 POSTING BY FACULTY 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778866" y="2121552"/>
            <a:ext cx="4022517" cy="35690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87943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TECH</a:t>
            </a:r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 Sans Regular" panose="020B0604020202020204" charset="0"/>
              </a:rPr>
              <a:t>STACK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9494" y="1945742"/>
            <a:ext cx="9901561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HYPERTEXT MARKUP LANGUAGE (</a:t>
            </a: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HTML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)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CASCADING STYLE SHEETS(</a:t>
            </a: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CSS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)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JAVASCRIPT 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PYTHON 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DJANGO DATABASE 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JAVASCRIPT OBJECT NOTATION(</a:t>
            </a:r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JSON</a:t>
            </a:r>
            <a:r>
              <a:rPr lang="en-US" spc="227" dirty="0">
                <a:solidFill>
                  <a:srgbClr val="000000"/>
                </a:solidFill>
                <a:latin typeface="Nunito Sans Regular"/>
              </a:rPr>
              <a:t>) API  </a:t>
            </a:r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endParaRPr lang="en-US" spc="227" dirty="0">
              <a:solidFill>
                <a:srgbClr val="000000"/>
              </a:solidFill>
              <a:latin typeface="Nunito Sans Regular"/>
            </a:endParaRPr>
          </a:p>
          <a:p>
            <a:r>
              <a:rPr lang="en-US" b="1" spc="227" dirty="0">
                <a:solidFill>
                  <a:srgbClr val="000000"/>
                </a:solidFill>
                <a:latin typeface="Nunito Sans Regular"/>
              </a:rPr>
              <a:t> </a:t>
            </a:r>
            <a:endParaRPr lang="en-US" b="1" spc="227" dirty="0">
              <a:solidFill>
                <a:srgbClr val="000000"/>
              </a:solidFill>
              <a:latin typeface="Nunito Sans 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76" y="992252"/>
            <a:ext cx="3776586" cy="2512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04" y="3015617"/>
            <a:ext cx="2002359" cy="1192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Official Django logo. Trademark Django Software Found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31" y="4138484"/>
            <a:ext cx="2300831" cy="801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1016</Words>
  <Application>WPS Presentation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Nunito Sans Regular</vt:lpstr>
      <vt:lpstr>Segoe Print</vt:lpstr>
      <vt:lpstr>Nunito Sans Regular</vt:lpstr>
      <vt:lpstr>Microsoft YaHei</vt:lpstr>
      <vt:lpstr>Arial Unicode MS</vt:lpstr>
      <vt:lpstr>Century Gothic</vt:lpstr>
      <vt:lpstr>Calibri</vt:lpstr>
      <vt:lpstr>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HAMID</dc:creator>
  <cp:lastModifiedBy>aashok</cp:lastModifiedBy>
  <cp:revision>4</cp:revision>
  <dcterms:created xsi:type="dcterms:W3CDTF">2022-04-12T05:21:00Z</dcterms:created>
  <dcterms:modified xsi:type="dcterms:W3CDTF">2022-04-12T12:47:43Z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0EC0B4D1974541A9B93F84E00437F77D</vt:lpwstr>
  </property>
  <property fmtid="{D5CDD505-2E9C-101B-9397-08002B2CF9AE}" pid="3" name="KSOProductBuildVer">
    <vt:lpwstr>1033-11.2.0.11074</vt:lpwstr>
  </property>
</Properties>
</file>