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520AF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520AF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520AF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520AF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F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0303" y="209077"/>
            <a:ext cx="9787392" cy="1464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520AF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966" y="2304477"/>
            <a:ext cx="17071340" cy="69518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2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2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Relationship Id="rId3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4938" y="0"/>
            <a:ext cx="2093595" cy="2093595"/>
            <a:chOff x="16194938" y="0"/>
            <a:chExt cx="2093595" cy="2093595"/>
          </a:xfrm>
        </p:grpSpPr>
        <p:sp>
          <p:nvSpPr>
            <p:cNvPr id="3" name="object 3" descr=""/>
            <p:cNvSpPr/>
            <p:nvPr/>
          </p:nvSpPr>
          <p:spPr>
            <a:xfrm>
              <a:off x="17241423" y="0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80">
                  <a:moveTo>
                    <a:pt x="1046485" y="1046485"/>
                  </a:moveTo>
                  <a:lnTo>
                    <a:pt x="1046485" y="0"/>
                  </a:lnTo>
                  <a:lnTo>
                    <a:pt x="0" y="0"/>
                  </a:lnTo>
                  <a:lnTo>
                    <a:pt x="1076" y="47911"/>
                  </a:lnTo>
                  <a:lnTo>
                    <a:pt x="4275" y="95269"/>
                  </a:lnTo>
                  <a:lnTo>
                    <a:pt x="9550" y="142027"/>
                  </a:lnTo>
                  <a:lnTo>
                    <a:pt x="16856" y="188138"/>
                  </a:lnTo>
                  <a:lnTo>
                    <a:pt x="26145" y="233558"/>
                  </a:lnTo>
                  <a:lnTo>
                    <a:pt x="37373" y="278239"/>
                  </a:lnTo>
                  <a:lnTo>
                    <a:pt x="50492" y="322135"/>
                  </a:lnTo>
                  <a:lnTo>
                    <a:pt x="65456" y="365201"/>
                  </a:lnTo>
                  <a:lnTo>
                    <a:pt x="82221" y="407390"/>
                  </a:lnTo>
                  <a:lnTo>
                    <a:pt x="100738" y="448656"/>
                  </a:lnTo>
                  <a:lnTo>
                    <a:pt x="120963" y="488952"/>
                  </a:lnTo>
                  <a:lnTo>
                    <a:pt x="142849" y="528234"/>
                  </a:lnTo>
                  <a:lnTo>
                    <a:pt x="166349" y="566454"/>
                  </a:lnTo>
                  <a:lnTo>
                    <a:pt x="191419" y="603567"/>
                  </a:lnTo>
                  <a:lnTo>
                    <a:pt x="218011" y="639527"/>
                  </a:lnTo>
                  <a:lnTo>
                    <a:pt x="246080" y="674286"/>
                  </a:lnTo>
                  <a:lnTo>
                    <a:pt x="275579" y="707800"/>
                  </a:lnTo>
                  <a:lnTo>
                    <a:pt x="306463" y="740021"/>
                  </a:lnTo>
                  <a:lnTo>
                    <a:pt x="338684" y="770905"/>
                  </a:lnTo>
                  <a:lnTo>
                    <a:pt x="372198" y="800404"/>
                  </a:lnTo>
                  <a:lnTo>
                    <a:pt x="406957" y="828473"/>
                  </a:lnTo>
                  <a:lnTo>
                    <a:pt x="442917" y="855065"/>
                  </a:lnTo>
                  <a:lnTo>
                    <a:pt x="480030" y="880135"/>
                  </a:lnTo>
                  <a:lnTo>
                    <a:pt x="518250" y="903635"/>
                  </a:lnTo>
                  <a:lnTo>
                    <a:pt x="557532" y="925521"/>
                  </a:lnTo>
                  <a:lnTo>
                    <a:pt x="597828" y="945746"/>
                  </a:lnTo>
                  <a:lnTo>
                    <a:pt x="639094" y="964264"/>
                  </a:lnTo>
                  <a:lnTo>
                    <a:pt x="681283" y="981028"/>
                  </a:lnTo>
                  <a:lnTo>
                    <a:pt x="724349" y="995992"/>
                  </a:lnTo>
                  <a:lnTo>
                    <a:pt x="768245" y="1009111"/>
                  </a:lnTo>
                  <a:lnTo>
                    <a:pt x="812926" y="1020339"/>
                  </a:lnTo>
                  <a:lnTo>
                    <a:pt x="858346" y="1029628"/>
                  </a:lnTo>
                  <a:lnTo>
                    <a:pt x="904457" y="1036934"/>
                  </a:lnTo>
                  <a:lnTo>
                    <a:pt x="951215" y="1042209"/>
                  </a:lnTo>
                  <a:lnTo>
                    <a:pt x="998573" y="1045408"/>
                  </a:lnTo>
                  <a:lnTo>
                    <a:pt x="1046485" y="1046485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194939" y="0"/>
              <a:ext cx="2092960" cy="2093595"/>
            </a:xfrm>
            <a:custGeom>
              <a:avLst/>
              <a:gdLst/>
              <a:ahLst/>
              <a:cxnLst/>
              <a:rect l="l" t="t" r="r" b="b"/>
              <a:pathLst>
                <a:path w="2092959" h="2093595">
                  <a:moveTo>
                    <a:pt x="1046480" y="0"/>
                  </a:moveTo>
                  <a:lnTo>
                    <a:pt x="0" y="0"/>
                  </a:lnTo>
                  <a:lnTo>
                    <a:pt x="1066" y="47917"/>
                  </a:lnTo>
                  <a:lnTo>
                    <a:pt x="4267" y="95275"/>
                  </a:lnTo>
                  <a:lnTo>
                    <a:pt x="9550" y="142036"/>
                  </a:lnTo>
                  <a:lnTo>
                    <a:pt x="16852" y="188150"/>
                  </a:lnTo>
                  <a:lnTo>
                    <a:pt x="26136" y="233565"/>
                  </a:lnTo>
                  <a:lnTo>
                    <a:pt x="37363" y="278244"/>
                  </a:lnTo>
                  <a:lnTo>
                    <a:pt x="50482" y="322135"/>
                  </a:lnTo>
                  <a:lnTo>
                    <a:pt x="65455" y="365201"/>
                  </a:lnTo>
                  <a:lnTo>
                    <a:pt x="82219" y="407390"/>
                  </a:lnTo>
                  <a:lnTo>
                    <a:pt x="100736" y="448665"/>
                  </a:lnTo>
                  <a:lnTo>
                    <a:pt x="120954" y="488962"/>
                  </a:lnTo>
                  <a:lnTo>
                    <a:pt x="142836" y="528243"/>
                  </a:lnTo>
                  <a:lnTo>
                    <a:pt x="166344" y="566458"/>
                  </a:lnTo>
                  <a:lnTo>
                    <a:pt x="191414" y="603580"/>
                  </a:lnTo>
                  <a:lnTo>
                    <a:pt x="218008" y="639533"/>
                  </a:lnTo>
                  <a:lnTo>
                    <a:pt x="246075" y="674293"/>
                  </a:lnTo>
                  <a:lnTo>
                    <a:pt x="275577" y="707809"/>
                  </a:lnTo>
                  <a:lnTo>
                    <a:pt x="306451" y="740029"/>
                  </a:lnTo>
                  <a:lnTo>
                    <a:pt x="338683" y="770915"/>
                  </a:lnTo>
                  <a:lnTo>
                    <a:pt x="372186" y="800404"/>
                  </a:lnTo>
                  <a:lnTo>
                    <a:pt x="406946" y="828484"/>
                  </a:lnTo>
                  <a:lnTo>
                    <a:pt x="442912" y="855078"/>
                  </a:lnTo>
                  <a:lnTo>
                    <a:pt x="480021" y="880135"/>
                  </a:lnTo>
                  <a:lnTo>
                    <a:pt x="518248" y="903643"/>
                  </a:lnTo>
                  <a:lnTo>
                    <a:pt x="557530" y="925525"/>
                  </a:lnTo>
                  <a:lnTo>
                    <a:pt x="597827" y="945756"/>
                  </a:lnTo>
                  <a:lnTo>
                    <a:pt x="639089" y="964272"/>
                  </a:lnTo>
                  <a:lnTo>
                    <a:pt x="681278" y="981036"/>
                  </a:lnTo>
                  <a:lnTo>
                    <a:pt x="724344" y="995997"/>
                  </a:lnTo>
                  <a:lnTo>
                    <a:pt x="768235" y="1009116"/>
                  </a:lnTo>
                  <a:lnTo>
                    <a:pt x="812914" y="1020343"/>
                  </a:lnTo>
                  <a:lnTo>
                    <a:pt x="858342" y="1029639"/>
                  </a:lnTo>
                  <a:lnTo>
                    <a:pt x="904455" y="1036942"/>
                  </a:lnTo>
                  <a:lnTo>
                    <a:pt x="951204" y="1042212"/>
                  </a:lnTo>
                  <a:lnTo>
                    <a:pt x="998562" y="1045413"/>
                  </a:lnTo>
                  <a:lnTo>
                    <a:pt x="1046480" y="1046492"/>
                  </a:lnTo>
                  <a:lnTo>
                    <a:pt x="1046480" y="0"/>
                  </a:lnTo>
                  <a:close/>
                </a:path>
                <a:path w="2092959" h="2093595">
                  <a:moveTo>
                    <a:pt x="2092960" y="1046492"/>
                  </a:moveTo>
                  <a:lnTo>
                    <a:pt x="1046480" y="1046492"/>
                  </a:lnTo>
                  <a:lnTo>
                    <a:pt x="1047559" y="1094397"/>
                  </a:lnTo>
                  <a:lnTo>
                    <a:pt x="1050759" y="1141755"/>
                  </a:lnTo>
                  <a:lnTo>
                    <a:pt x="1056030" y="1188516"/>
                  </a:lnTo>
                  <a:lnTo>
                    <a:pt x="1063332" y="1234630"/>
                  </a:lnTo>
                  <a:lnTo>
                    <a:pt x="1072629" y="1280045"/>
                  </a:lnTo>
                  <a:lnTo>
                    <a:pt x="1083856" y="1324724"/>
                  </a:lnTo>
                  <a:lnTo>
                    <a:pt x="1096975" y="1368628"/>
                  </a:lnTo>
                  <a:lnTo>
                    <a:pt x="1111935" y="1411693"/>
                  </a:lnTo>
                  <a:lnTo>
                    <a:pt x="1128699" y="1453883"/>
                  </a:lnTo>
                  <a:lnTo>
                    <a:pt x="1147216" y="1495145"/>
                  </a:lnTo>
                  <a:lnTo>
                    <a:pt x="1167447" y="1535442"/>
                  </a:lnTo>
                  <a:lnTo>
                    <a:pt x="1189329" y="1574723"/>
                  </a:lnTo>
                  <a:lnTo>
                    <a:pt x="1212824" y="1612950"/>
                  </a:lnTo>
                  <a:lnTo>
                    <a:pt x="1237894" y="1650060"/>
                  </a:lnTo>
                  <a:lnTo>
                    <a:pt x="1264488" y="1686013"/>
                  </a:lnTo>
                  <a:lnTo>
                    <a:pt x="1292555" y="1720773"/>
                  </a:lnTo>
                  <a:lnTo>
                    <a:pt x="1322057" y="1754289"/>
                  </a:lnTo>
                  <a:lnTo>
                    <a:pt x="1352943" y="1786509"/>
                  </a:lnTo>
                  <a:lnTo>
                    <a:pt x="1385163" y="1817395"/>
                  </a:lnTo>
                  <a:lnTo>
                    <a:pt x="1418678" y="1846897"/>
                  </a:lnTo>
                  <a:lnTo>
                    <a:pt x="1453438" y="1874964"/>
                  </a:lnTo>
                  <a:lnTo>
                    <a:pt x="1489392" y="1901558"/>
                  </a:lnTo>
                  <a:lnTo>
                    <a:pt x="1526514" y="1926628"/>
                  </a:lnTo>
                  <a:lnTo>
                    <a:pt x="1564728" y="1950123"/>
                  </a:lnTo>
                  <a:lnTo>
                    <a:pt x="1604010" y="1972017"/>
                  </a:lnTo>
                  <a:lnTo>
                    <a:pt x="1644307" y="1992236"/>
                  </a:lnTo>
                  <a:lnTo>
                    <a:pt x="1685569" y="2010752"/>
                  </a:lnTo>
                  <a:lnTo>
                    <a:pt x="1727758" y="2027516"/>
                  </a:lnTo>
                  <a:lnTo>
                    <a:pt x="1770824" y="2042490"/>
                  </a:lnTo>
                  <a:lnTo>
                    <a:pt x="1814728" y="2055609"/>
                  </a:lnTo>
                  <a:lnTo>
                    <a:pt x="1859407" y="2066836"/>
                  </a:lnTo>
                  <a:lnTo>
                    <a:pt x="1904822" y="2076119"/>
                  </a:lnTo>
                  <a:lnTo>
                    <a:pt x="1950935" y="2083422"/>
                  </a:lnTo>
                  <a:lnTo>
                    <a:pt x="1997697" y="2088705"/>
                  </a:lnTo>
                  <a:lnTo>
                    <a:pt x="2045055" y="2091905"/>
                  </a:lnTo>
                  <a:lnTo>
                    <a:pt x="2092960" y="2092972"/>
                  </a:lnTo>
                  <a:lnTo>
                    <a:pt x="2092960" y="1046492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94938" y="1046484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80">
                  <a:moveTo>
                    <a:pt x="1046485" y="1046485"/>
                  </a:moveTo>
                  <a:lnTo>
                    <a:pt x="1046485" y="0"/>
                  </a:lnTo>
                  <a:lnTo>
                    <a:pt x="0" y="0"/>
                  </a:lnTo>
                  <a:lnTo>
                    <a:pt x="1076" y="47911"/>
                  </a:lnTo>
                  <a:lnTo>
                    <a:pt x="4275" y="95269"/>
                  </a:lnTo>
                  <a:lnTo>
                    <a:pt x="9550" y="142027"/>
                  </a:lnTo>
                  <a:lnTo>
                    <a:pt x="16856" y="188138"/>
                  </a:lnTo>
                  <a:lnTo>
                    <a:pt x="26145" y="233558"/>
                  </a:lnTo>
                  <a:lnTo>
                    <a:pt x="37373" y="278239"/>
                  </a:lnTo>
                  <a:lnTo>
                    <a:pt x="50492" y="322135"/>
                  </a:lnTo>
                  <a:lnTo>
                    <a:pt x="65456" y="365201"/>
                  </a:lnTo>
                  <a:lnTo>
                    <a:pt x="82221" y="407390"/>
                  </a:lnTo>
                  <a:lnTo>
                    <a:pt x="100738" y="448656"/>
                  </a:lnTo>
                  <a:lnTo>
                    <a:pt x="120963" y="488952"/>
                  </a:lnTo>
                  <a:lnTo>
                    <a:pt x="142849" y="528234"/>
                  </a:lnTo>
                  <a:lnTo>
                    <a:pt x="166349" y="566454"/>
                  </a:lnTo>
                  <a:lnTo>
                    <a:pt x="191419" y="603567"/>
                  </a:lnTo>
                  <a:lnTo>
                    <a:pt x="218011" y="639527"/>
                  </a:lnTo>
                  <a:lnTo>
                    <a:pt x="246080" y="674286"/>
                  </a:lnTo>
                  <a:lnTo>
                    <a:pt x="275579" y="707800"/>
                  </a:lnTo>
                  <a:lnTo>
                    <a:pt x="306463" y="740021"/>
                  </a:lnTo>
                  <a:lnTo>
                    <a:pt x="338684" y="770905"/>
                  </a:lnTo>
                  <a:lnTo>
                    <a:pt x="372198" y="800404"/>
                  </a:lnTo>
                  <a:lnTo>
                    <a:pt x="406957" y="828473"/>
                  </a:lnTo>
                  <a:lnTo>
                    <a:pt x="442917" y="855065"/>
                  </a:lnTo>
                  <a:lnTo>
                    <a:pt x="480030" y="880135"/>
                  </a:lnTo>
                  <a:lnTo>
                    <a:pt x="518250" y="903635"/>
                  </a:lnTo>
                  <a:lnTo>
                    <a:pt x="557532" y="925521"/>
                  </a:lnTo>
                  <a:lnTo>
                    <a:pt x="597828" y="945746"/>
                  </a:lnTo>
                  <a:lnTo>
                    <a:pt x="639094" y="964264"/>
                  </a:lnTo>
                  <a:lnTo>
                    <a:pt x="681283" y="981028"/>
                  </a:lnTo>
                  <a:lnTo>
                    <a:pt x="724349" y="995992"/>
                  </a:lnTo>
                  <a:lnTo>
                    <a:pt x="768245" y="1009111"/>
                  </a:lnTo>
                  <a:lnTo>
                    <a:pt x="812926" y="1020339"/>
                  </a:lnTo>
                  <a:lnTo>
                    <a:pt x="858346" y="1029628"/>
                  </a:lnTo>
                  <a:lnTo>
                    <a:pt x="904457" y="1036934"/>
                  </a:lnTo>
                  <a:lnTo>
                    <a:pt x="951215" y="1042209"/>
                  </a:lnTo>
                  <a:lnTo>
                    <a:pt x="998573" y="1045408"/>
                  </a:lnTo>
                  <a:lnTo>
                    <a:pt x="1046485" y="1046485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0" y="9258298"/>
            <a:ext cx="1046480" cy="1028700"/>
            <a:chOff x="0" y="9258298"/>
            <a:chExt cx="1046480" cy="1028700"/>
          </a:xfrm>
        </p:grpSpPr>
        <p:sp>
          <p:nvSpPr>
            <p:cNvPr id="7" name="object 7" descr=""/>
            <p:cNvSpPr/>
            <p:nvPr/>
          </p:nvSpPr>
          <p:spPr>
            <a:xfrm>
              <a:off x="0" y="9781503"/>
              <a:ext cx="522605" cy="506095"/>
            </a:xfrm>
            <a:custGeom>
              <a:avLst/>
              <a:gdLst/>
              <a:ahLst/>
              <a:cxnLst/>
              <a:rect l="l" t="t" r="r" b="b"/>
              <a:pathLst>
                <a:path w="522605" h="506095">
                  <a:moveTo>
                    <a:pt x="0" y="0"/>
                  </a:moveTo>
                  <a:lnTo>
                    <a:pt x="0" y="505496"/>
                  </a:lnTo>
                  <a:lnTo>
                    <a:pt x="522410" y="505496"/>
                  </a:lnTo>
                  <a:lnTo>
                    <a:pt x="514777" y="429142"/>
                  </a:lnTo>
                  <a:lnTo>
                    <a:pt x="504519" y="384095"/>
                  </a:lnTo>
                  <a:lnTo>
                    <a:pt x="490479" y="340617"/>
                  </a:lnTo>
                  <a:lnTo>
                    <a:pt x="472839" y="298893"/>
                  </a:lnTo>
                  <a:lnTo>
                    <a:pt x="451785" y="259106"/>
                  </a:lnTo>
                  <a:lnTo>
                    <a:pt x="427502" y="221442"/>
                  </a:lnTo>
                  <a:lnTo>
                    <a:pt x="400173" y="186085"/>
                  </a:lnTo>
                  <a:lnTo>
                    <a:pt x="369984" y="153220"/>
                  </a:lnTo>
                  <a:lnTo>
                    <a:pt x="337119" y="123031"/>
                  </a:lnTo>
                  <a:lnTo>
                    <a:pt x="301762" y="95702"/>
                  </a:lnTo>
                  <a:lnTo>
                    <a:pt x="264098" y="71419"/>
                  </a:lnTo>
                  <a:lnTo>
                    <a:pt x="224312" y="50365"/>
                  </a:lnTo>
                  <a:lnTo>
                    <a:pt x="182587" y="32726"/>
                  </a:lnTo>
                  <a:lnTo>
                    <a:pt x="139109" y="18685"/>
                  </a:lnTo>
                  <a:lnTo>
                    <a:pt x="94062" y="8427"/>
                  </a:lnTo>
                  <a:lnTo>
                    <a:pt x="47631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9258299"/>
              <a:ext cx="1045844" cy="1028700"/>
            </a:xfrm>
            <a:custGeom>
              <a:avLst/>
              <a:gdLst/>
              <a:ahLst/>
              <a:cxnLst/>
              <a:rect l="l" t="t" r="r" b="b"/>
              <a:pathLst>
                <a:path w="1045844" h="1028700">
                  <a:moveTo>
                    <a:pt x="523201" y="523214"/>
                  </a:moveTo>
                  <a:lnTo>
                    <a:pt x="521055" y="475576"/>
                  </a:lnTo>
                  <a:lnTo>
                    <a:pt x="514769" y="429145"/>
                  </a:lnTo>
                  <a:lnTo>
                    <a:pt x="504507" y="384098"/>
                  </a:lnTo>
                  <a:lnTo>
                    <a:pt x="490474" y="340626"/>
                  </a:lnTo>
                  <a:lnTo>
                    <a:pt x="472833" y="298894"/>
                  </a:lnTo>
                  <a:lnTo>
                    <a:pt x="451777" y="259105"/>
                  </a:lnTo>
                  <a:lnTo>
                    <a:pt x="427494" y="221449"/>
                  </a:lnTo>
                  <a:lnTo>
                    <a:pt x="400164" y="186093"/>
                  </a:lnTo>
                  <a:lnTo>
                    <a:pt x="369976" y="153225"/>
                  </a:lnTo>
                  <a:lnTo>
                    <a:pt x="337108" y="123037"/>
                  </a:lnTo>
                  <a:lnTo>
                    <a:pt x="301752" y="95707"/>
                  </a:lnTo>
                  <a:lnTo>
                    <a:pt x="264096" y="71424"/>
                  </a:lnTo>
                  <a:lnTo>
                    <a:pt x="224307" y="50368"/>
                  </a:lnTo>
                  <a:lnTo>
                    <a:pt x="182575" y="32727"/>
                  </a:lnTo>
                  <a:lnTo>
                    <a:pt x="139103" y="18694"/>
                  </a:lnTo>
                  <a:lnTo>
                    <a:pt x="94056" y="8432"/>
                  </a:lnTo>
                  <a:lnTo>
                    <a:pt x="47625" y="2146"/>
                  </a:lnTo>
                  <a:lnTo>
                    <a:pt x="0" y="0"/>
                  </a:lnTo>
                  <a:lnTo>
                    <a:pt x="0" y="523214"/>
                  </a:lnTo>
                  <a:lnTo>
                    <a:pt x="523201" y="523214"/>
                  </a:lnTo>
                  <a:close/>
                </a:path>
                <a:path w="1045844" h="1028700">
                  <a:moveTo>
                    <a:pt x="1045603" y="1028700"/>
                  </a:moveTo>
                  <a:lnTo>
                    <a:pt x="1037971" y="952347"/>
                  </a:lnTo>
                  <a:lnTo>
                    <a:pt x="1027722" y="907300"/>
                  </a:lnTo>
                  <a:lnTo>
                    <a:pt x="1013675" y="863828"/>
                  </a:lnTo>
                  <a:lnTo>
                    <a:pt x="996035" y="822109"/>
                  </a:lnTo>
                  <a:lnTo>
                    <a:pt x="974979" y="782320"/>
                  </a:lnTo>
                  <a:lnTo>
                    <a:pt x="950696" y="744651"/>
                  </a:lnTo>
                  <a:lnTo>
                    <a:pt x="923378" y="709295"/>
                  </a:lnTo>
                  <a:lnTo>
                    <a:pt x="893178" y="676427"/>
                  </a:lnTo>
                  <a:lnTo>
                    <a:pt x="860323" y="646239"/>
                  </a:lnTo>
                  <a:lnTo>
                    <a:pt x="824966" y="618909"/>
                  </a:lnTo>
                  <a:lnTo>
                    <a:pt x="787298" y="594626"/>
                  </a:lnTo>
                  <a:lnTo>
                    <a:pt x="747509" y="573570"/>
                  </a:lnTo>
                  <a:lnTo>
                    <a:pt x="705789" y="555929"/>
                  </a:lnTo>
                  <a:lnTo>
                    <a:pt x="662305" y="541896"/>
                  </a:lnTo>
                  <a:lnTo>
                    <a:pt x="617258" y="531634"/>
                  </a:lnTo>
                  <a:lnTo>
                    <a:pt x="570826" y="525348"/>
                  </a:lnTo>
                  <a:lnTo>
                    <a:pt x="523201" y="523214"/>
                  </a:lnTo>
                  <a:lnTo>
                    <a:pt x="523201" y="1028700"/>
                  </a:lnTo>
                  <a:lnTo>
                    <a:pt x="1045603" y="102870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3205" y="925829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0" y="0"/>
                  </a:moveTo>
                  <a:lnTo>
                    <a:pt x="0" y="523205"/>
                  </a:lnTo>
                  <a:lnTo>
                    <a:pt x="523205" y="523205"/>
                  </a:lnTo>
                  <a:lnTo>
                    <a:pt x="521067" y="475573"/>
                  </a:lnTo>
                  <a:lnTo>
                    <a:pt x="514777" y="429142"/>
                  </a:lnTo>
                  <a:lnTo>
                    <a:pt x="504519" y="384095"/>
                  </a:lnTo>
                  <a:lnTo>
                    <a:pt x="490479" y="340617"/>
                  </a:lnTo>
                  <a:lnTo>
                    <a:pt x="472839" y="298893"/>
                  </a:lnTo>
                  <a:lnTo>
                    <a:pt x="451785" y="259106"/>
                  </a:lnTo>
                  <a:lnTo>
                    <a:pt x="427502" y="221442"/>
                  </a:lnTo>
                  <a:lnTo>
                    <a:pt x="400173" y="186085"/>
                  </a:lnTo>
                  <a:lnTo>
                    <a:pt x="369984" y="153220"/>
                  </a:lnTo>
                  <a:lnTo>
                    <a:pt x="337119" y="123031"/>
                  </a:lnTo>
                  <a:lnTo>
                    <a:pt x="301762" y="95702"/>
                  </a:lnTo>
                  <a:lnTo>
                    <a:pt x="264098" y="71419"/>
                  </a:lnTo>
                  <a:lnTo>
                    <a:pt x="224312" y="50365"/>
                  </a:lnTo>
                  <a:lnTo>
                    <a:pt x="182587" y="32726"/>
                  </a:lnTo>
                  <a:lnTo>
                    <a:pt x="139109" y="18685"/>
                  </a:lnTo>
                  <a:lnTo>
                    <a:pt x="94062" y="8427"/>
                  </a:lnTo>
                  <a:lnTo>
                    <a:pt x="47631" y="2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8746" y="2245299"/>
            <a:ext cx="5796411" cy="5796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01559" y="2210232"/>
            <a:ext cx="4601845" cy="185991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0" spc="675">
                <a:latin typeface="Trebuchet MS"/>
                <a:cs typeface="Trebuchet MS"/>
              </a:rPr>
              <a:t>Klinik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01559" y="3829029"/>
            <a:ext cx="564070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150">
                <a:latin typeface="Verdana"/>
                <a:cs typeface="Verdana"/>
              </a:rPr>
              <a:t>An</a:t>
            </a:r>
            <a:r>
              <a:rPr dirty="0" sz="3600" spc="-300">
                <a:latin typeface="Verdana"/>
                <a:cs typeface="Verdana"/>
              </a:rPr>
              <a:t> </a:t>
            </a:r>
            <a:r>
              <a:rPr dirty="0" sz="3600" spc="-75">
                <a:latin typeface="Verdana"/>
                <a:cs typeface="Verdana"/>
              </a:rPr>
              <a:t>E-</a:t>
            </a:r>
            <a:r>
              <a:rPr dirty="0" sz="3600" spc="80">
                <a:latin typeface="Verdana"/>
                <a:cs typeface="Verdana"/>
              </a:rPr>
              <a:t>Doctor</a:t>
            </a:r>
            <a:r>
              <a:rPr dirty="0" sz="3600" spc="-295">
                <a:latin typeface="Verdana"/>
                <a:cs typeface="Verdana"/>
              </a:rPr>
              <a:t> </a:t>
            </a:r>
            <a:r>
              <a:rPr dirty="0" sz="3600" spc="75">
                <a:latin typeface="Verdana"/>
                <a:cs typeface="Verdana"/>
              </a:rPr>
              <a:t>Application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01559" y="5633978"/>
            <a:ext cx="3720465" cy="3785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300" spc="-155">
                <a:latin typeface="Verdana"/>
                <a:cs typeface="Verdana"/>
              </a:rPr>
              <a:t>Presented</a:t>
            </a:r>
            <a:r>
              <a:rPr dirty="0" sz="4300" spc="-305">
                <a:latin typeface="Verdana"/>
                <a:cs typeface="Verdana"/>
              </a:rPr>
              <a:t> </a:t>
            </a:r>
            <a:r>
              <a:rPr dirty="0" sz="4300" spc="-35">
                <a:latin typeface="Verdana"/>
                <a:cs typeface="Verdana"/>
              </a:rPr>
              <a:t>by</a:t>
            </a:r>
            <a:endParaRPr sz="4300">
              <a:latin typeface="Verdana"/>
              <a:cs typeface="Verdana"/>
            </a:endParaRPr>
          </a:p>
          <a:p>
            <a:pPr marL="12700" marR="879475">
              <a:lnSpc>
                <a:spcPct val="115100"/>
              </a:lnSpc>
              <a:spcBef>
                <a:spcPts val="2655"/>
              </a:spcBef>
            </a:pPr>
            <a:r>
              <a:rPr dirty="0" sz="3150" spc="-254" b="1">
                <a:latin typeface="Verdana"/>
                <a:cs typeface="Verdana"/>
              </a:rPr>
              <a:t>Aashifa</a:t>
            </a:r>
            <a:r>
              <a:rPr dirty="0" sz="3150" spc="-175" b="1">
                <a:latin typeface="Verdana"/>
                <a:cs typeface="Verdana"/>
              </a:rPr>
              <a:t> </a:t>
            </a:r>
            <a:r>
              <a:rPr dirty="0" sz="3150" spc="-345" b="1">
                <a:latin typeface="Verdana"/>
                <a:cs typeface="Verdana"/>
              </a:rPr>
              <a:t>S, </a:t>
            </a:r>
            <a:r>
              <a:rPr dirty="0" sz="3150" spc="-355" b="1">
                <a:latin typeface="Verdana"/>
                <a:cs typeface="Verdana"/>
              </a:rPr>
              <a:t>Ashok</a:t>
            </a:r>
            <a:r>
              <a:rPr dirty="0" sz="3150" spc="-175" b="1">
                <a:latin typeface="Verdana"/>
                <a:cs typeface="Verdana"/>
              </a:rPr>
              <a:t> </a:t>
            </a:r>
            <a:r>
              <a:rPr dirty="0" sz="3150" spc="-85" b="1">
                <a:latin typeface="Verdana"/>
                <a:cs typeface="Verdana"/>
              </a:rPr>
              <a:t>Reddy, </a:t>
            </a:r>
            <a:r>
              <a:rPr dirty="0" sz="3150" spc="-345" b="1">
                <a:latin typeface="Verdana"/>
                <a:cs typeface="Verdana"/>
              </a:rPr>
              <a:t>Manish</a:t>
            </a:r>
            <a:r>
              <a:rPr dirty="0" sz="3150" spc="-180" b="1">
                <a:latin typeface="Verdana"/>
                <a:cs typeface="Verdana"/>
              </a:rPr>
              <a:t> </a:t>
            </a:r>
            <a:r>
              <a:rPr dirty="0" sz="3150" spc="-315" b="1">
                <a:latin typeface="Verdana"/>
                <a:cs typeface="Verdana"/>
              </a:rPr>
              <a:t>kumar,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</a:pPr>
            <a:r>
              <a:rPr dirty="0" sz="3150" spc="-330" b="1">
                <a:latin typeface="Verdana"/>
                <a:cs typeface="Verdana"/>
              </a:rPr>
              <a:t>Alugoju</a:t>
            </a:r>
            <a:r>
              <a:rPr dirty="0" sz="3150" spc="-200" b="1">
                <a:latin typeface="Verdana"/>
                <a:cs typeface="Verdana"/>
              </a:rPr>
              <a:t> </a:t>
            </a:r>
            <a:r>
              <a:rPr dirty="0" sz="3150" spc="-325" b="1">
                <a:latin typeface="Verdana"/>
                <a:cs typeface="Verdana"/>
              </a:rPr>
              <a:t>Sriharshini, </a:t>
            </a:r>
            <a:r>
              <a:rPr dirty="0" sz="3150" spc="-260" b="1">
                <a:latin typeface="Verdana"/>
                <a:cs typeface="Verdana"/>
              </a:rPr>
              <a:t>Navyashree</a:t>
            </a:r>
            <a:r>
              <a:rPr dirty="0" sz="3150" spc="-185" b="1">
                <a:latin typeface="Verdana"/>
                <a:cs typeface="Verdana"/>
              </a:rPr>
              <a:t> </a:t>
            </a:r>
            <a:r>
              <a:rPr dirty="0" sz="3150" spc="-360" b="1">
                <a:latin typeface="Verdana"/>
                <a:cs typeface="Verdana"/>
              </a:rPr>
              <a:t>G</a:t>
            </a:r>
            <a:r>
              <a:rPr dirty="0" sz="3150" spc="-170" b="1">
                <a:latin typeface="Verdana"/>
                <a:cs typeface="Verdana"/>
              </a:rPr>
              <a:t> </a:t>
            </a:r>
            <a:r>
              <a:rPr dirty="0" sz="3150" spc="-470" b="1">
                <a:latin typeface="Verdana"/>
                <a:cs typeface="Verdana"/>
              </a:rPr>
              <a:t>M</a:t>
            </a:r>
            <a:endParaRPr sz="3150">
              <a:latin typeface="Verdana"/>
              <a:cs typeface="Verdan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497689" y="3647439"/>
            <a:ext cx="337820" cy="312420"/>
            <a:chOff x="13497689" y="3647439"/>
            <a:chExt cx="337820" cy="312420"/>
          </a:xfrm>
        </p:grpSpPr>
        <p:sp>
          <p:nvSpPr>
            <p:cNvPr id="3" name="object 3" descr=""/>
            <p:cNvSpPr/>
            <p:nvPr/>
          </p:nvSpPr>
          <p:spPr>
            <a:xfrm>
              <a:off x="13497997" y="3647439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19" h="312420">
                  <a:moveTo>
                    <a:pt x="19395" y="312143"/>
                  </a:moveTo>
                  <a:lnTo>
                    <a:pt x="13510" y="306200"/>
                  </a:lnTo>
                  <a:lnTo>
                    <a:pt x="16221" y="300757"/>
                  </a:lnTo>
                  <a:lnTo>
                    <a:pt x="84776" y="155764"/>
                  </a:lnTo>
                  <a:lnTo>
                    <a:pt x="85876" y="153940"/>
                  </a:lnTo>
                  <a:lnTo>
                    <a:pt x="85770" y="151580"/>
                  </a:lnTo>
                  <a:lnTo>
                    <a:pt x="84510" y="149863"/>
                  </a:lnTo>
                  <a:lnTo>
                    <a:pt x="3189" y="11625"/>
                  </a:lnTo>
                  <a:lnTo>
                    <a:pt x="0" y="6448"/>
                  </a:lnTo>
                  <a:lnTo>
                    <a:pt x="5326" y="0"/>
                  </a:lnTo>
                  <a:lnTo>
                    <a:pt x="331922" y="136051"/>
                  </a:lnTo>
                  <a:lnTo>
                    <a:pt x="336976" y="137870"/>
                  </a:lnTo>
                  <a:lnTo>
                    <a:pt x="337350" y="144965"/>
                  </a:lnTo>
                  <a:lnTo>
                    <a:pt x="332427" y="147262"/>
                  </a:lnTo>
                  <a:lnTo>
                    <a:pt x="24881" y="309235"/>
                  </a:lnTo>
                  <a:lnTo>
                    <a:pt x="19395" y="312143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497689" y="3647439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5" h="153035">
                  <a:moveTo>
                    <a:pt x="85542" y="152787"/>
                  </a:moveTo>
                  <a:lnTo>
                    <a:pt x="85797" y="151888"/>
                  </a:lnTo>
                  <a:lnTo>
                    <a:pt x="85153" y="150735"/>
                  </a:lnTo>
                  <a:lnTo>
                    <a:pt x="84819" y="149863"/>
                  </a:lnTo>
                  <a:lnTo>
                    <a:pt x="3498" y="11625"/>
                  </a:lnTo>
                  <a:lnTo>
                    <a:pt x="0" y="6166"/>
                  </a:lnTo>
                  <a:lnTo>
                    <a:pt x="5634" y="0"/>
                  </a:lnTo>
                  <a:lnTo>
                    <a:pt x="331922" y="135769"/>
                  </a:lnTo>
                  <a:lnTo>
                    <a:pt x="334336" y="136843"/>
                  </a:lnTo>
                  <a:lnTo>
                    <a:pt x="335622" y="139150"/>
                  </a:lnTo>
                  <a:lnTo>
                    <a:pt x="335728" y="141510"/>
                  </a:lnTo>
                  <a:lnTo>
                    <a:pt x="85542" y="152787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3497690" y="5233558"/>
            <a:ext cx="337820" cy="312420"/>
            <a:chOff x="13497690" y="5233558"/>
            <a:chExt cx="337820" cy="312420"/>
          </a:xfrm>
        </p:grpSpPr>
        <p:sp>
          <p:nvSpPr>
            <p:cNvPr id="6" name="object 6" descr=""/>
            <p:cNvSpPr/>
            <p:nvPr/>
          </p:nvSpPr>
          <p:spPr>
            <a:xfrm>
              <a:off x="13497999" y="5233558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19" h="312420">
                  <a:moveTo>
                    <a:pt x="19405" y="312138"/>
                  </a:moveTo>
                  <a:lnTo>
                    <a:pt x="13510" y="306200"/>
                  </a:lnTo>
                  <a:lnTo>
                    <a:pt x="16221" y="300757"/>
                  </a:lnTo>
                  <a:lnTo>
                    <a:pt x="84776" y="155764"/>
                  </a:lnTo>
                  <a:lnTo>
                    <a:pt x="85876" y="153940"/>
                  </a:lnTo>
                  <a:lnTo>
                    <a:pt x="85770" y="151580"/>
                  </a:lnTo>
                  <a:lnTo>
                    <a:pt x="84510" y="149863"/>
                  </a:lnTo>
                  <a:lnTo>
                    <a:pt x="3189" y="11625"/>
                  </a:lnTo>
                  <a:lnTo>
                    <a:pt x="0" y="6448"/>
                  </a:lnTo>
                  <a:lnTo>
                    <a:pt x="5326" y="0"/>
                  </a:lnTo>
                  <a:lnTo>
                    <a:pt x="331922" y="136051"/>
                  </a:lnTo>
                  <a:lnTo>
                    <a:pt x="337031" y="137890"/>
                  </a:lnTo>
                  <a:lnTo>
                    <a:pt x="337348" y="144936"/>
                  </a:lnTo>
                  <a:lnTo>
                    <a:pt x="332427" y="147262"/>
                  </a:lnTo>
                  <a:lnTo>
                    <a:pt x="24881" y="309235"/>
                  </a:lnTo>
                  <a:lnTo>
                    <a:pt x="19405" y="312138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97690" y="5233558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5" h="153035">
                  <a:moveTo>
                    <a:pt x="85542" y="152787"/>
                  </a:moveTo>
                  <a:lnTo>
                    <a:pt x="85797" y="151888"/>
                  </a:lnTo>
                  <a:lnTo>
                    <a:pt x="85153" y="150735"/>
                  </a:lnTo>
                  <a:lnTo>
                    <a:pt x="84819" y="149863"/>
                  </a:lnTo>
                  <a:lnTo>
                    <a:pt x="3498" y="11625"/>
                  </a:lnTo>
                  <a:lnTo>
                    <a:pt x="0" y="6166"/>
                  </a:lnTo>
                  <a:lnTo>
                    <a:pt x="5634" y="0"/>
                  </a:lnTo>
                  <a:lnTo>
                    <a:pt x="331922" y="135769"/>
                  </a:lnTo>
                  <a:lnTo>
                    <a:pt x="334336" y="136843"/>
                  </a:lnTo>
                  <a:lnTo>
                    <a:pt x="335622" y="139150"/>
                  </a:lnTo>
                  <a:lnTo>
                    <a:pt x="335728" y="141510"/>
                  </a:lnTo>
                  <a:lnTo>
                    <a:pt x="85542" y="152787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3497690" y="7207746"/>
            <a:ext cx="337820" cy="312420"/>
            <a:chOff x="13497690" y="7207746"/>
            <a:chExt cx="337820" cy="312420"/>
          </a:xfrm>
        </p:grpSpPr>
        <p:sp>
          <p:nvSpPr>
            <p:cNvPr id="9" name="object 9" descr=""/>
            <p:cNvSpPr/>
            <p:nvPr/>
          </p:nvSpPr>
          <p:spPr>
            <a:xfrm>
              <a:off x="13497999" y="7207746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19" h="312420">
                  <a:moveTo>
                    <a:pt x="19405" y="312138"/>
                  </a:moveTo>
                  <a:lnTo>
                    <a:pt x="13510" y="306200"/>
                  </a:lnTo>
                  <a:lnTo>
                    <a:pt x="16221" y="300757"/>
                  </a:lnTo>
                  <a:lnTo>
                    <a:pt x="84776" y="155764"/>
                  </a:lnTo>
                  <a:lnTo>
                    <a:pt x="85876" y="153940"/>
                  </a:lnTo>
                  <a:lnTo>
                    <a:pt x="85770" y="151580"/>
                  </a:lnTo>
                  <a:lnTo>
                    <a:pt x="84510" y="149863"/>
                  </a:lnTo>
                  <a:lnTo>
                    <a:pt x="3189" y="11625"/>
                  </a:lnTo>
                  <a:lnTo>
                    <a:pt x="0" y="6448"/>
                  </a:lnTo>
                  <a:lnTo>
                    <a:pt x="5326" y="0"/>
                  </a:lnTo>
                  <a:lnTo>
                    <a:pt x="331922" y="136051"/>
                  </a:lnTo>
                  <a:lnTo>
                    <a:pt x="337031" y="137890"/>
                  </a:lnTo>
                  <a:lnTo>
                    <a:pt x="337348" y="144936"/>
                  </a:lnTo>
                  <a:lnTo>
                    <a:pt x="332427" y="147262"/>
                  </a:lnTo>
                  <a:lnTo>
                    <a:pt x="24881" y="309235"/>
                  </a:lnTo>
                  <a:lnTo>
                    <a:pt x="19405" y="312138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497690" y="7207746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5" h="153034">
                  <a:moveTo>
                    <a:pt x="85542" y="152787"/>
                  </a:moveTo>
                  <a:lnTo>
                    <a:pt x="85797" y="151888"/>
                  </a:lnTo>
                  <a:lnTo>
                    <a:pt x="85153" y="150735"/>
                  </a:lnTo>
                  <a:lnTo>
                    <a:pt x="84819" y="149863"/>
                  </a:lnTo>
                  <a:lnTo>
                    <a:pt x="3498" y="11625"/>
                  </a:lnTo>
                  <a:lnTo>
                    <a:pt x="0" y="6166"/>
                  </a:lnTo>
                  <a:lnTo>
                    <a:pt x="5634" y="0"/>
                  </a:lnTo>
                  <a:lnTo>
                    <a:pt x="331922" y="135769"/>
                  </a:lnTo>
                  <a:lnTo>
                    <a:pt x="334336" y="136843"/>
                  </a:lnTo>
                  <a:lnTo>
                    <a:pt x="335622" y="139150"/>
                  </a:lnTo>
                  <a:lnTo>
                    <a:pt x="335728" y="141510"/>
                  </a:lnTo>
                  <a:lnTo>
                    <a:pt x="85542" y="152787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6870350" y="0"/>
            <a:ext cx="1417955" cy="1417955"/>
            <a:chOff x="16870350" y="0"/>
            <a:chExt cx="1417955" cy="1417955"/>
          </a:xfrm>
        </p:grpSpPr>
        <p:sp>
          <p:nvSpPr>
            <p:cNvPr id="13" name="object 13" descr=""/>
            <p:cNvSpPr/>
            <p:nvPr/>
          </p:nvSpPr>
          <p:spPr>
            <a:xfrm>
              <a:off x="17579144" y="0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4" h="709295">
                  <a:moveTo>
                    <a:pt x="708794" y="708794"/>
                  </a:moveTo>
                  <a:lnTo>
                    <a:pt x="708794" y="0"/>
                  </a:lnTo>
                  <a:lnTo>
                    <a:pt x="0" y="0"/>
                  </a:lnTo>
                  <a:lnTo>
                    <a:pt x="1634" y="48537"/>
                  </a:lnTo>
                  <a:lnTo>
                    <a:pt x="6468" y="96196"/>
                  </a:lnTo>
                  <a:lnTo>
                    <a:pt x="14396" y="142870"/>
                  </a:lnTo>
                  <a:lnTo>
                    <a:pt x="25313" y="188453"/>
                  </a:lnTo>
                  <a:lnTo>
                    <a:pt x="39112" y="232842"/>
                  </a:lnTo>
                  <a:lnTo>
                    <a:pt x="55689" y="275929"/>
                  </a:lnTo>
                  <a:lnTo>
                    <a:pt x="74937" y="317609"/>
                  </a:lnTo>
                  <a:lnTo>
                    <a:pt x="96753" y="357778"/>
                  </a:lnTo>
                  <a:lnTo>
                    <a:pt x="121029" y="396329"/>
                  </a:lnTo>
                  <a:lnTo>
                    <a:pt x="147661" y="433157"/>
                  </a:lnTo>
                  <a:lnTo>
                    <a:pt x="176543" y="468157"/>
                  </a:lnTo>
                  <a:lnTo>
                    <a:pt x="207570" y="501223"/>
                  </a:lnTo>
                  <a:lnTo>
                    <a:pt x="240636" y="532250"/>
                  </a:lnTo>
                  <a:lnTo>
                    <a:pt x="275636" y="561132"/>
                  </a:lnTo>
                  <a:lnTo>
                    <a:pt x="312464" y="587764"/>
                  </a:lnTo>
                  <a:lnTo>
                    <a:pt x="351015" y="612041"/>
                  </a:lnTo>
                  <a:lnTo>
                    <a:pt x="391184" y="633856"/>
                  </a:lnTo>
                  <a:lnTo>
                    <a:pt x="432864" y="653105"/>
                  </a:lnTo>
                  <a:lnTo>
                    <a:pt x="475952" y="669681"/>
                  </a:lnTo>
                  <a:lnTo>
                    <a:pt x="520340" y="683480"/>
                  </a:lnTo>
                  <a:lnTo>
                    <a:pt x="565923" y="694397"/>
                  </a:lnTo>
                  <a:lnTo>
                    <a:pt x="612597" y="702325"/>
                  </a:lnTo>
                  <a:lnTo>
                    <a:pt x="660256" y="707159"/>
                  </a:lnTo>
                  <a:lnTo>
                    <a:pt x="708794" y="708794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870349" y="0"/>
              <a:ext cx="1417955" cy="1417955"/>
            </a:xfrm>
            <a:custGeom>
              <a:avLst/>
              <a:gdLst/>
              <a:ahLst/>
              <a:cxnLst/>
              <a:rect l="l" t="t" r="r" b="b"/>
              <a:pathLst>
                <a:path w="1417955" h="1417955">
                  <a:moveTo>
                    <a:pt x="708787" y="0"/>
                  </a:moveTo>
                  <a:lnTo>
                    <a:pt x="0" y="0"/>
                  </a:lnTo>
                  <a:lnTo>
                    <a:pt x="1625" y="48539"/>
                  </a:lnTo>
                  <a:lnTo>
                    <a:pt x="6464" y="96202"/>
                  </a:lnTo>
                  <a:lnTo>
                    <a:pt x="14389" y="142875"/>
                  </a:lnTo>
                  <a:lnTo>
                    <a:pt x="25311" y="188455"/>
                  </a:lnTo>
                  <a:lnTo>
                    <a:pt x="39103" y="232854"/>
                  </a:lnTo>
                  <a:lnTo>
                    <a:pt x="55689" y="275932"/>
                  </a:lnTo>
                  <a:lnTo>
                    <a:pt x="74930" y="317614"/>
                  </a:lnTo>
                  <a:lnTo>
                    <a:pt x="96748" y="357784"/>
                  </a:lnTo>
                  <a:lnTo>
                    <a:pt x="121018" y="396341"/>
                  </a:lnTo>
                  <a:lnTo>
                    <a:pt x="147650" y="433158"/>
                  </a:lnTo>
                  <a:lnTo>
                    <a:pt x="176542" y="468160"/>
                  </a:lnTo>
                  <a:lnTo>
                    <a:pt x="207568" y="501230"/>
                  </a:lnTo>
                  <a:lnTo>
                    <a:pt x="240626" y="532257"/>
                  </a:lnTo>
                  <a:lnTo>
                    <a:pt x="275628" y="561136"/>
                  </a:lnTo>
                  <a:lnTo>
                    <a:pt x="312458" y="587768"/>
                  </a:lnTo>
                  <a:lnTo>
                    <a:pt x="351015" y="612051"/>
                  </a:lnTo>
                  <a:lnTo>
                    <a:pt x="391185" y="633857"/>
                  </a:lnTo>
                  <a:lnTo>
                    <a:pt x="432854" y="653110"/>
                  </a:lnTo>
                  <a:lnTo>
                    <a:pt x="475945" y="669683"/>
                  </a:lnTo>
                  <a:lnTo>
                    <a:pt x="520331" y="683488"/>
                  </a:lnTo>
                  <a:lnTo>
                    <a:pt x="565924" y="694397"/>
                  </a:lnTo>
                  <a:lnTo>
                    <a:pt x="612597" y="702335"/>
                  </a:lnTo>
                  <a:lnTo>
                    <a:pt x="660247" y="707161"/>
                  </a:lnTo>
                  <a:lnTo>
                    <a:pt x="708787" y="708799"/>
                  </a:lnTo>
                  <a:lnTo>
                    <a:pt x="708787" y="0"/>
                  </a:lnTo>
                  <a:close/>
                </a:path>
                <a:path w="1417955" h="1417955">
                  <a:moveTo>
                    <a:pt x="1417586" y="708799"/>
                  </a:moveTo>
                  <a:lnTo>
                    <a:pt x="708787" y="708799"/>
                  </a:lnTo>
                  <a:lnTo>
                    <a:pt x="710425" y="757339"/>
                  </a:lnTo>
                  <a:lnTo>
                    <a:pt x="715264" y="805002"/>
                  </a:lnTo>
                  <a:lnTo>
                    <a:pt x="723188" y="851674"/>
                  </a:lnTo>
                  <a:lnTo>
                    <a:pt x="734098" y="897255"/>
                  </a:lnTo>
                  <a:lnTo>
                    <a:pt x="747903" y="941641"/>
                  </a:lnTo>
                  <a:lnTo>
                    <a:pt x="764476" y="984732"/>
                  </a:lnTo>
                  <a:lnTo>
                    <a:pt x="783729" y="1026414"/>
                  </a:lnTo>
                  <a:lnTo>
                    <a:pt x="805535" y="1066584"/>
                  </a:lnTo>
                  <a:lnTo>
                    <a:pt x="829818" y="1105128"/>
                  </a:lnTo>
                  <a:lnTo>
                    <a:pt x="856449" y="1141958"/>
                  </a:lnTo>
                  <a:lnTo>
                    <a:pt x="885329" y="1176959"/>
                  </a:lnTo>
                  <a:lnTo>
                    <a:pt x="916355" y="1210017"/>
                  </a:lnTo>
                  <a:lnTo>
                    <a:pt x="949426" y="1241056"/>
                  </a:lnTo>
                  <a:lnTo>
                    <a:pt x="984427" y="1269936"/>
                  </a:lnTo>
                  <a:lnTo>
                    <a:pt x="1021257" y="1296568"/>
                  </a:lnTo>
                  <a:lnTo>
                    <a:pt x="1059802" y="1320838"/>
                  </a:lnTo>
                  <a:lnTo>
                    <a:pt x="1099972" y="1342656"/>
                  </a:lnTo>
                  <a:lnTo>
                    <a:pt x="1141653" y="1361909"/>
                  </a:lnTo>
                  <a:lnTo>
                    <a:pt x="1184744" y="1378483"/>
                  </a:lnTo>
                  <a:lnTo>
                    <a:pt x="1229131" y="1392275"/>
                  </a:lnTo>
                  <a:lnTo>
                    <a:pt x="1274711" y="1403197"/>
                  </a:lnTo>
                  <a:lnTo>
                    <a:pt x="1321384" y="1411122"/>
                  </a:lnTo>
                  <a:lnTo>
                    <a:pt x="1369047" y="1415961"/>
                  </a:lnTo>
                  <a:lnTo>
                    <a:pt x="1417586" y="1417599"/>
                  </a:lnTo>
                  <a:lnTo>
                    <a:pt x="1417586" y="708799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870350" y="708793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4" h="709294">
                  <a:moveTo>
                    <a:pt x="708794" y="708794"/>
                  </a:moveTo>
                  <a:lnTo>
                    <a:pt x="708794" y="0"/>
                  </a:lnTo>
                  <a:lnTo>
                    <a:pt x="0" y="0"/>
                  </a:lnTo>
                  <a:lnTo>
                    <a:pt x="1634" y="48537"/>
                  </a:lnTo>
                  <a:lnTo>
                    <a:pt x="6468" y="96196"/>
                  </a:lnTo>
                  <a:lnTo>
                    <a:pt x="14396" y="142870"/>
                  </a:lnTo>
                  <a:lnTo>
                    <a:pt x="25313" y="188453"/>
                  </a:lnTo>
                  <a:lnTo>
                    <a:pt x="39112" y="232842"/>
                  </a:lnTo>
                  <a:lnTo>
                    <a:pt x="55689" y="275929"/>
                  </a:lnTo>
                  <a:lnTo>
                    <a:pt x="74937" y="317609"/>
                  </a:lnTo>
                  <a:lnTo>
                    <a:pt x="96753" y="357778"/>
                  </a:lnTo>
                  <a:lnTo>
                    <a:pt x="121029" y="396329"/>
                  </a:lnTo>
                  <a:lnTo>
                    <a:pt x="147661" y="433157"/>
                  </a:lnTo>
                  <a:lnTo>
                    <a:pt x="176543" y="468157"/>
                  </a:lnTo>
                  <a:lnTo>
                    <a:pt x="207570" y="501223"/>
                  </a:lnTo>
                  <a:lnTo>
                    <a:pt x="240636" y="532250"/>
                  </a:lnTo>
                  <a:lnTo>
                    <a:pt x="275636" y="561132"/>
                  </a:lnTo>
                  <a:lnTo>
                    <a:pt x="312464" y="587764"/>
                  </a:lnTo>
                  <a:lnTo>
                    <a:pt x="351015" y="612041"/>
                  </a:lnTo>
                  <a:lnTo>
                    <a:pt x="391184" y="633856"/>
                  </a:lnTo>
                  <a:lnTo>
                    <a:pt x="432864" y="653105"/>
                  </a:lnTo>
                  <a:lnTo>
                    <a:pt x="475952" y="669681"/>
                  </a:lnTo>
                  <a:lnTo>
                    <a:pt x="520340" y="683480"/>
                  </a:lnTo>
                  <a:lnTo>
                    <a:pt x="565923" y="694397"/>
                  </a:lnTo>
                  <a:lnTo>
                    <a:pt x="612597" y="702325"/>
                  </a:lnTo>
                  <a:lnTo>
                    <a:pt x="660256" y="707159"/>
                  </a:lnTo>
                  <a:lnTo>
                    <a:pt x="708794" y="708794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60" y="2560411"/>
            <a:ext cx="13220699" cy="6524591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3909848" y="3495474"/>
            <a:ext cx="4246245" cy="4605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43510" marR="150495">
              <a:lnSpc>
                <a:spcPct val="116199"/>
              </a:lnSpc>
              <a:spcBef>
                <a:spcPts val="90"/>
              </a:spcBef>
            </a:pPr>
            <a:r>
              <a:rPr dirty="0" sz="2800" spc="-260" b="1">
                <a:latin typeface="Verdana"/>
                <a:cs typeface="Verdana"/>
              </a:rPr>
              <a:t>My</a:t>
            </a:r>
            <a:r>
              <a:rPr dirty="0" sz="2800" spc="-145" b="1">
                <a:latin typeface="Verdana"/>
                <a:cs typeface="Verdana"/>
              </a:rPr>
              <a:t> </a:t>
            </a:r>
            <a:r>
              <a:rPr dirty="0" sz="2800" spc="-265" b="1">
                <a:latin typeface="Verdana"/>
                <a:cs typeface="Verdana"/>
              </a:rPr>
              <a:t>Bookings:</a:t>
            </a:r>
            <a:r>
              <a:rPr dirty="0" sz="2800" spc="-145" b="1">
                <a:latin typeface="Verdana"/>
                <a:cs typeface="Verdana"/>
              </a:rPr>
              <a:t> </a:t>
            </a:r>
            <a:r>
              <a:rPr dirty="0" sz="2800" spc="-330" b="1">
                <a:latin typeface="Verdana"/>
                <a:cs typeface="Verdana"/>
              </a:rPr>
              <a:t>View</a:t>
            </a:r>
            <a:r>
              <a:rPr dirty="0" sz="2800" spc="-145" b="1">
                <a:latin typeface="Verdana"/>
                <a:cs typeface="Verdana"/>
              </a:rPr>
              <a:t> </a:t>
            </a:r>
            <a:r>
              <a:rPr dirty="0" sz="2800" spc="-25" b="1">
                <a:latin typeface="Verdana"/>
                <a:cs typeface="Verdana"/>
              </a:rPr>
              <a:t>all </a:t>
            </a:r>
            <a:r>
              <a:rPr dirty="0" sz="2800" spc="-204" b="1">
                <a:latin typeface="Verdana"/>
                <a:cs typeface="Verdana"/>
              </a:rPr>
              <a:t>booked</a:t>
            </a:r>
            <a:r>
              <a:rPr dirty="0" sz="2800" spc="-130" b="1">
                <a:latin typeface="Verdana"/>
                <a:cs typeface="Verdana"/>
              </a:rPr>
              <a:t> </a:t>
            </a:r>
            <a:r>
              <a:rPr dirty="0" sz="2800" spc="-225" b="1">
                <a:latin typeface="Verdana"/>
                <a:cs typeface="Verdana"/>
              </a:rPr>
              <a:t>appointments.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2800">
              <a:latin typeface="Verdana"/>
              <a:cs typeface="Verdana"/>
            </a:endParaRPr>
          </a:p>
          <a:p>
            <a:pPr algn="ctr" marL="12700" marR="5080" indent="-635">
              <a:lnSpc>
                <a:spcPct val="115700"/>
              </a:lnSpc>
            </a:pPr>
            <a:r>
              <a:rPr dirty="0" sz="2700" spc="-245" b="1">
                <a:latin typeface="Verdana"/>
                <a:cs typeface="Verdana"/>
              </a:rPr>
              <a:t>Book</a:t>
            </a:r>
            <a:r>
              <a:rPr dirty="0" sz="2700" spc="-150" b="1">
                <a:latin typeface="Verdana"/>
                <a:cs typeface="Verdana"/>
              </a:rPr>
              <a:t> </a:t>
            </a:r>
            <a:r>
              <a:rPr dirty="0" sz="2700" spc="-265" b="1">
                <a:latin typeface="Verdana"/>
                <a:cs typeface="Verdana"/>
              </a:rPr>
              <a:t>Appointment:</a:t>
            </a:r>
            <a:r>
              <a:rPr dirty="0" sz="2700" spc="-145" b="1">
                <a:latin typeface="Verdana"/>
                <a:cs typeface="Verdana"/>
              </a:rPr>
              <a:t> </a:t>
            </a:r>
            <a:r>
              <a:rPr dirty="0" sz="2700" spc="-355" b="1">
                <a:latin typeface="Verdana"/>
                <a:cs typeface="Verdana"/>
              </a:rPr>
              <a:t>View </a:t>
            </a:r>
            <a:r>
              <a:rPr dirty="0" sz="2700" spc="-185" b="1">
                <a:latin typeface="Verdana"/>
                <a:cs typeface="Verdana"/>
              </a:rPr>
              <a:t>doctor</a:t>
            </a:r>
            <a:r>
              <a:rPr dirty="0" sz="2700" spc="-120" b="1">
                <a:latin typeface="Verdana"/>
                <a:cs typeface="Verdana"/>
              </a:rPr>
              <a:t> </a:t>
            </a:r>
            <a:r>
              <a:rPr dirty="0" sz="2700" spc="-245" b="1">
                <a:latin typeface="Verdana"/>
                <a:cs typeface="Verdana"/>
              </a:rPr>
              <a:t>list,</a:t>
            </a:r>
            <a:r>
              <a:rPr dirty="0" sz="2700" spc="-120" b="1">
                <a:latin typeface="Verdana"/>
                <a:cs typeface="Verdana"/>
              </a:rPr>
              <a:t> </a:t>
            </a:r>
            <a:r>
              <a:rPr dirty="0" sz="2700" spc="-220" b="1">
                <a:latin typeface="Verdana"/>
                <a:cs typeface="Verdana"/>
              </a:rPr>
              <a:t>specialization, </a:t>
            </a:r>
            <a:r>
              <a:rPr dirty="0" sz="2700" spc="-225" b="1">
                <a:latin typeface="Verdana"/>
                <a:cs typeface="Verdana"/>
              </a:rPr>
              <a:t>and</a:t>
            </a:r>
            <a:r>
              <a:rPr dirty="0" sz="2700" spc="-150" b="1">
                <a:latin typeface="Verdana"/>
                <a:cs typeface="Verdana"/>
              </a:rPr>
              <a:t> </a:t>
            </a:r>
            <a:r>
              <a:rPr dirty="0" sz="2700" spc="-20" b="1">
                <a:latin typeface="Verdana"/>
                <a:cs typeface="Verdana"/>
              </a:rPr>
              <a:t>fees.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2700">
              <a:latin typeface="Verdana"/>
              <a:cs typeface="Verdana"/>
            </a:endParaRPr>
          </a:p>
          <a:p>
            <a:pPr algn="ctr" marL="35560" marR="41910">
              <a:lnSpc>
                <a:spcPct val="116399"/>
              </a:lnSpc>
            </a:pPr>
            <a:r>
              <a:rPr dirty="0" sz="2900" spc="-260" b="1">
                <a:latin typeface="Verdana"/>
                <a:cs typeface="Verdana"/>
              </a:rPr>
              <a:t>Ability</a:t>
            </a:r>
            <a:r>
              <a:rPr dirty="0" sz="2900" spc="-160" b="1">
                <a:latin typeface="Verdana"/>
                <a:cs typeface="Verdana"/>
              </a:rPr>
              <a:t> </a:t>
            </a:r>
            <a:r>
              <a:rPr dirty="0" sz="2900" spc="-170" b="1">
                <a:latin typeface="Verdana"/>
                <a:cs typeface="Verdana"/>
              </a:rPr>
              <a:t>to</a:t>
            </a:r>
            <a:r>
              <a:rPr dirty="0" sz="2900" spc="-155" b="1">
                <a:latin typeface="Verdana"/>
                <a:cs typeface="Verdana"/>
              </a:rPr>
              <a:t> </a:t>
            </a:r>
            <a:r>
              <a:rPr dirty="0" sz="2900" spc="-240" b="1">
                <a:latin typeface="Verdana"/>
                <a:cs typeface="Verdana"/>
              </a:rPr>
              <a:t>edit</a:t>
            </a:r>
            <a:r>
              <a:rPr dirty="0" sz="2900" spc="-155" b="1">
                <a:latin typeface="Verdana"/>
                <a:cs typeface="Verdana"/>
              </a:rPr>
              <a:t> </a:t>
            </a:r>
            <a:r>
              <a:rPr dirty="0" sz="2900" spc="-195" b="1">
                <a:latin typeface="Verdana"/>
                <a:cs typeface="Verdana"/>
              </a:rPr>
              <a:t>profile</a:t>
            </a:r>
            <a:r>
              <a:rPr dirty="0" sz="2900" spc="-155" b="1">
                <a:latin typeface="Verdana"/>
                <a:cs typeface="Verdana"/>
              </a:rPr>
              <a:t> </a:t>
            </a:r>
            <a:r>
              <a:rPr dirty="0" sz="2900" spc="-80" b="1">
                <a:latin typeface="Verdana"/>
                <a:cs typeface="Verdana"/>
              </a:rPr>
              <a:t>or </a:t>
            </a:r>
            <a:r>
              <a:rPr dirty="0" sz="2900" spc="-200" b="1">
                <a:latin typeface="Verdana"/>
                <a:cs typeface="Verdana"/>
              </a:rPr>
              <a:t>log</a:t>
            </a:r>
            <a:r>
              <a:rPr dirty="0" sz="2900" spc="-160" b="1">
                <a:latin typeface="Verdana"/>
                <a:cs typeface="Verdana"/>
              </a:rPr>
              <a:t> </a:t>
            </a:r>
            <a:r>
              <a:rPr dirty="0" sz="2900" spc="-285" b="1">
                <a:latin typeface="Verdana"/>
                <a:cs typeface="Verdana"/>
              </a:rPr>
              <a:t>out.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862" rIns="0" bIns="0" rtlCol="0" vert="horz">
            <a:spAutoFit/>
          </a:bodyPr>
          <a:lstStyle/>
          <a:p>
            <a:pPr marL="957580">
              <a:lnSpc>
                <a:spcPct val="100000"/>
              </a:lnSpc>
              <a:spcBef>
                <a:spcPts val="114"/>
              </a:spcBef>
            </a:pPr>
            <a:r>
              <a:rPr dirty="0" sz="7350" spc="-360"/>
              <a:t>User</a:t>
            </a:r>
            <a:r>
              <a:rPr dirty="0" sz="7350" spc="-420"/>
              <a:t> </a:t>
            </a:r>
            <a:r>
              <a:rPr dirty="0" sz="7350" spc="-285"/>
              <a:t>Dashboard</a:t>
            </a:r>
            <a:endParaRPr sz="73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31464" y="0"/>
            <a:ext cx="2456526" cy="75247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91543" y="1630045"/>
            <a:ext cx="17506950" cy="7486650"/>
            <a:chOff x="391543" y="1630045"/>
            <a:chExt cx="17506950" cy="7486650"/>
          </a:xfrm>
        </p:grpSpPr>
        <p:sp>
          <p:nvSpPr>
            <p:cNvPr id="4" name="object 4" descr=""/>
            <p:cNvSpPr/>
            <p:nvPr/>
          </p:nvSpPr>
          <p:spPr>
            <a:xfrm>
              <a:off x="7044113" y="3022162"/>
              <a:ext cx="920115" cy="354330"/>
            </a:xfrm>
            <a:custGeom>
              <a:avLst/>
              <a:gdLst/>
              <a:ahLst/>
              <a:cxnLst/>
              <a:rect l="l" t="t" r="r" b="b"/>
              <a:pathLst>
                <a:path w="920115" h="354329">
                  <a:moveTo>
                    <a:pt x="128089" y="354330"/>
                  </a:moveTo>
                  <a:lnTo>
                    <a:pt x="101556" y="354330"/>
                  </a:lnTo>
                  <a:lnTo>
                    <a:pt x="73812" y="346710"/>
                  </a:lnTo>
                  <a:lnTo>
                    <a:pt x="33676" y="316230"/>
                  </a:lnTo>
                  <a:lnTo>
                    <a:pt x="8551" y="278130"/>
                  </a:lnTo>
                  <a:lnTo>
                    <a:pt x="0" y="238760"/>
                  </a:lnTo>
                  <a:lnTo>
                    <a:pt x="16" y="234950"/>
                  </a:lnTo>
                  <a:lnTo>
                    <a:pt x="7294" y="191770"/>
                  </a:lnTo>
                  <a:lnTo>
                    <a:pt x="31851" y="153670"/>
                  </a:lnTo>
                  <a:lnTo>
                    <a:pt x="73933" y="123190"/>
                  </a:lnTo>
                  <a:lnTo>
                    <a:pt x="145030" y="99060"/>
                  </a:lnTo>
                  <a:lnTo>
                    <a:pt x="204149" y="83820"/>
                  </a:lnTo>
                  <a:lnTo>
                    <a:pt x="310019" y="59690"/>
                  </a:lnTo>
                  <a:lnTo>
                    <a:pt x="355738" y="50800"/>
                  </a:lnTo>
                  <a:lnTo>
                    <a:pt x="395957" y="44450"/>
                  </a:lnTo>
                  <a:lnTo>
                    <a:pt x="464971" y="39370"/>
                  </a:lnTo>
                  <a:lnTo>
                    <a:pt x="526726" y="39370"/>
                  </a:lnTo>
                  <a:lnTo>
                    <a:pt x="557781" y="38100"/>
                  </a:lnTo>
                  <a:lnTo>
                    <a:pt x="591210" y="30480"/>
                  </a:lnTo>
                  <a:lnTo>
                    <a:pt x="657702" y="11430"/>
                  </a:lnTo>
                  <a:lnTo>
                    <a:pt x="691131" y="3810"/>
                  </a:lnTo>
                  <a:lnTo>
                    <a:pt x="726364" y="1270"/>
                  </a:lnTo>
                  <a:lnTo>
                    <a:pt x="762934" y="0"/>
                  </a:lnTo>
                  <a:lnTo>
                    <a:pt x="797893" y="1270"/>
                  </a:lnTo>
                  <a:lnTo>
                    <a:pt x="793955" y="1270"/>
                  </a:lnTo>
                  <a:lnTo>
                    <a:pt x="771865" y="2540"/>
                  </a:lnTo>
                  <a:lnTo>
                    <a:pt x="730176" y="13970"/>
                  </a:lnTo>
                  <a:lnTo>
                    <a:pt x="694712" y="39370"/>
                  </a:lnTo>
                  <a:lnTo>
                    <a:pt x="669216" y="72390"/>
                  </a:lnTo>
                  <a:lnTo>
                    <a:pt x="654951" y="113030"/>
                  </a:lnTo>
                  <a:lnTo>
                    <a:pt x="652802" y="133350"/>
                  </a:lnTo>
                  <a:lnTo>
                    <a:pt x="653074" y="144780"/>
                  </a:lnTo>
                  <a:lnTo>
                    <a:pt x="671368" y="195580"/>
                  </a:lnTo>
                  <a:lnTo>
                    <a:pt x="694941" y="231140"/>
                  </a:lnTo>
                  <a:lnTo>
                    <a:pt x="731151" y="255270"/>
                  </a:lnTo>
                  <a:lnTo>
                    <a:pt x="771739" y="264160"/>
                  </a:lnTo>
                  <a:lnTo>
                    <a:pt x="794498" y="265430"/>
                  </a:lnTo>
                  <a:lnTo>
                    <a:pt x="808206" y="265430"/>
                  </a:lnTo>
                  <a:lnTo>
                    <a:pt x="792054" y="270510"/>
                  </a:lnTo>
                  <a:lnTo>
                    <a:pt x="744502" y="279400"/>
                  </a:lnTo>
                  <a:lnTo>
                    <a:pt x="709499" y="284480"/>
                  </a:lnTo>
                  <a:lnTo>
                    <a:pt x="417756" y="284480"/>
                  </a:lnTo>
                  <a:lnTo>
                    <a:pt x="369248" y="292100"/>
                  </a:lnTo>
                  <a:lnTo>
                    <a:pt x="312647" y="307340"/>
                  </a:lnTo>
                  <a:lnTo>
                    <a:pt x="201312" y="339090"/>
                  </a:lnTo>
                  <a:lnTo>
                    <a:pt x="159651" y="349250"/>
                  </a:lnTo>
                  <a:lnTo>
                    <a:pt x="142395" y="351790"/>
                  </a:lnTo>
                  <a:lnTo>
                    <a:pt x="128089" y="354330"/>
                  </a:lnTo>
                  <a:close/>
                </a:path>
                <a:path w="920115" h="354329">
                  <a:moveTo>
                    <a:pt x="879666" y="39370"/>
                  </a:moveTo>
                  <a:lnTo>
                    <a:pt x="694928" y="39370"/>
                  </a:lnTo>
                  <a:lnTo>
                    <a:pt x="711821" y="25400"/>
                  </a:lnTo>
                  <a:lnTo>
                    <a:pt x="730176" y="13970"/>
                  </a:lnTo>
                  <a:lnTo>
                    <a:pt x="750129" y="6350"/>
                  </a:lnTo>
                  <a:lnTo>
                    <a:pt x="771865" y="2540"/>
                  </a:lnTo>
                  <a:lnTo>
                    <a:pt x="793955" y="1270"/>
                  </a:lnTo>
                  <a:lnTo>
                    <a:pt x="807534" y="3810"/>
                  </a:lnTo>
                  <a:lnTo>
                    <a:pt x="853253" y="20320"/>
                  </a:lnTo>
                  <a:lnTo>
                    <a:pt x="867115" y="29210"/>
                  </a:lnTo>
                  <a:lnTo>
                    <a:pt x="869369" y="30480"/>
                  </a:lnTo>
                  <a:lnTo>
                    <a:pt x="879666" y="39370"/>
                  </a:lnTo>
                  <a:close/>
                </a:path>
                <a:path w="920115" h="354329">
                  <a:moveTo>
                    <a:pt x="807534" y="3810"/>
                  </a:moveTo>
                  <a:lnTo>
                    <a:pt x="793955" y="1270"/>
                  </a:lnTo>
                  <a:lnTo>
                    <a:pt x="800323" y="1270"/>
                  </a:lnTo>
                  <a:lnTo>
                    <a:pt x="807534" y="3810"/>
                  </a:lnTo>
                  <a:close/>
                </a:path>
                <a:path w="920115" h="354329">
                  <a:moveTo>
                    <a:pt x="823568" y="7620"/>
                  </a:moveTo>
                  <a:lnTo>
                    <a:pt x="807534" y="3810"/>
                  </a:lnTo>
                  <a:lnTo>
                    <a:pt x="814971" y="3810"/>
                  </a:lnTo>
                  <a:lnTo>
                    <a:pt x="823568" y="7620"/>
                  </a:lnTo>
                  <a:close/>
                </a:path>
                <a:path w="920115" h="354329">
                  <a:moveTo>
                    <a:pt x="832163" y="10160"/>
                  </a:moveTo>
                  <a:lnTo>
                    <a:pt x="823568" y="7620"/>
                  </a:lnTo>
                  <a:lnTo>
                    <a:pt x="828291" y="7620"/>
                  </a:lnTo>
                  <a:lnTo>
                    <a:pt x="832163" y="10160"/>
                  </a:lnTo>
                  <a:close/>
                </a:path>
                <a:path w="920115" h="354329">
                  <a:moveTo>
                    <a:pt x="839037" y="12700"/>
                  </a:moveTo>
                  <a:lnTo>
                    <a:pt x="832163" y="10160"/>
                  </a:lnTo>
                  <a:lnTo>
                    <a:pt x="834722" y="10160"/>
                  </a:lnTo>
                  <a:lnTo>
                    <a:pt x="839037" y="12700"/>
                  </a:lnTo>
                  <a:close/>
                </a:path>
                <a:path w="920115" h="354329">
                  <a:moveTo>
                    <a:pt x="853253" y="20320"/>
                  </a:moveTo>
                  <a:lnTo>
                    <a:pt x="839037" y="12700"/>
                  </a:lnTo>
                  <a:lnTo>
                    <a:pt x="848777" y="16510"/>
                  </a:lnTo>
                  <a:lnTo>
                    <a:pt x="853253" y="20320"/>
                  </a:lnTo>
                  <a:close/>
                </a:path>
                <a:path w="920115" h="354329">
                  <a:moveTo>
                    <a:pt x="857755" y="22860"/>
                  </a:moveTo>
                  <a:lnTo>
                    <a:pt x="853253" y="20320"/>
                  </a:lnTo>
                  <a:lnTo>
                    <a:pt x="854378" y="20320"/>
                  </a:lnTo>
                  <a:lnTo>
                    <a:pt x="857755" y="22860"/>
                  </a:lnTo>
                  <a:close/>
                </a:path>
                <a:path w="920115" h="354329">
                  <a:moveTo>
                    <a:pt x="794498" y="265430"/>
                  </a:moveTo>
                  <a:lnTo>
                    <a:pt x="749878" y="260350"/>
                  </a:lnTo>
                  <a:lnTo>
                    <a:pt x="711617" y="245110"/>
                  </a:lnTo>
                  <a:lnTo>
                    <a:pt x="683065" y="214630"/>
                  </a:lnTo>
                  <a:lnTo>
                    <a:pt x="661461" y="175260"/>
                  </a:lnTo>
                  <a:lnTo>
                    <a:pt x="652802" y="133350"/>
                  </a:lnTo>
                  <a:lnTo>
                    <a:pt x="653605" y="123190"/>
                  </a:lnTo>
                  <a:lnTo>
                    <a:pt x="663378" y="82550"/>
                  </a:lnTo>
                  <a:lnTo>
                    <a:pt x="694712" y="39370"/>
                  </a:lnTo>
                  <a:lnTo>
                    <a:pt x="711821" y="25400"/>
                  </a:lnTo>
                  <a:lnTo>
                    <a:pt x="694928" y="39370"/>
                  </a:lnTo>
                  <a:lnTo>
                    <a:pt x="879666" y="39370"/>
                  </a:lnTo>
                  <a:lnTo>
                    <a:pt x="881137" y="40640"/>
                  </a:lnTo>
                  <a:lnTo>
                    <a:pt x="882949" y="43180"/>
                  </a:lnTo>
                  <a:lnTo>
                    <a:pt x="883445" y="43180"/>
                  </a:lnTo>
                  <a:lnTo>
                    <a:pt x="891629" y="53340"/>
                  </a:lnTo>
                  <a:lnTo>
                    <a:pt x="898697" y="63500"/>
                  </a:lnTo>
                  <a:lnTo>
                    <a:pt x="900464" y="67310"/>
                  </a:lnTo>
                  <a:lnTo>
                    <a:pt x="908115" y="82550"/>
                  </a:lnTo>
                  <a:lnTo>
                    <a:pt x="910825" y="90170"/>
                  </a:lnTo>
                  <a:lnTo>
                    <a:pt x="914728" y="101600"/>
                  </a:lnTo>
                  <a:lnTo>
                    <a:pt x="916586" y="110490"/>
                  </a:lnTo>
                  <a:lnTo>
                    <a:pt x="918786" y="125730"/>
                  </a:lnTo>
                  <a:lnTo>
                    <a:pt x="918302" y="147320"/>
                  </a:lnTo>
                  <a:lnTo>
                    <a:pt x="901469" y="199390"/>
                  </a:lnTo>
                  <a:lnTo>
                    <a:pt x="900177" y="201930"/>
                  </a:lnTo>
                  <a:lnTo>
                    <a:pt x="899190" y="204470"/>
                  </a:lnTo>
                  <a:lnTo>
                    <a:pt x="892167" y="213360"/>
                  </a:lnTo>
                  <a:lnTo>
                    <a:pt x="885523" y="222250"/>
                  </a:lnTo>
                  <a:lnTo>
                    <a:pt x="870449" y="236220"/>
                  </a:lnTo>
                  <a:lnTo>
                    <a:pt x="867128" y="238760"/>
                  </a:lnTo>
                  <a:lnTo>
                    <a:pt x="851728" y="248920"/>
                  </a:lnTo>
                  <a:lnTo>
                    <a:pt x="832234" y="257810"/>
                  </a:lnTo>
                  <a:lnTo>
                    <a:pt x="815916" y="262890"/>
                  </a:lnTo>
                  <a:lnTo>
                    <a:pt x="794498" y="265430"/>
                  </a:lnTo>
                  <a:close/>
                </a:path>
                <a:path w="920115" h="354329">
                  <a:moveTo>
                    <a:pt x="881137" y="40640"/>
                  </a:moveTo>
                  <a:lnTo>
                    <a:pt x="869369" y="30480"/>
                  </a:lnTo>
                  <a:lnTo>
                    <a:pt x="872428" y="33020"/>
                  </a:lnTo>
                  <a:lnTo>
                    <a:pt x="881137" y="40640"/>
                  </a:lnTo>
                  <a:close/>
                </a:path>
                <a:path w="920115" h="354329">
                  <a:moveTo>
                    <a:pt x="891629" y="53340"/>
                  </a:moveTo>
                  <a:lnTo>
                    <a:pt x="883445" y="43180"/>
                  </a:lnTo>
                  <a:lnTo>
                    <a:pt x="887361" y="46990"/>
                  </a:lnTo>
                  <a:lnTo>
                    <a:pt x="891629" y="53340"/>
                  </a:lnTo>
                  <a:close/>
                </a:path>
                <a:path w="920115" h="354329">
                  <a:moveTo>
                    <a:pt x="898697" y="63500"/>
                  </a:moveTo>
                  <a:lnTo>
                    <a:pt x="891629" y="53340"/>
                  </a:lnTo>
                  <a:lnTo>
                    <a:pt x="895926" y="58420"/>
                  </a:lnTo>
                  <a:lnTo>
                    <a:pt x="898697" y="63500"/>
                  </a:lnTo>
                  <a:close/>
                </a:path>
                <a:path w="920115" h="354329">
                  <a:moveTo>
                    <a:pt x="900464" y="67310"/>
                  </a:moveTo>
                  <a:lnTo>
                    <a:pt x="898697" y="63500"/>
                  </a:lnTo>
                  <a:lnTo>
                    <a:pt x="899365" y="64770"/>
                  </a:lnTo>
                  <a:lnTo>
                    <a:pt x="900464" y="67310"/>
                  </a:lnTo>
                  <a:close/>
                </a:path>
                <a:path w="920115" h="354329">
                  <a:moveTo>
                    <a:pt x="908115" y="82550"/>
                  </a:moveTo>
                  <a:lnTo>
                    <a:pt x="900464" y="67310"/>
                  </a:lnTo>
                  <a:lnTo>
                    <a:pt x="906208" y="77470"/>
                  </a:lnTo>
                  <a:lnTo>
                    <a:pt x="908115" y="82550"/>
                  </a:lnTo>
                  <a:close/>
                </a:path>
                <a:path w="920115" h="354329">
                  <a:moveTo>
                    <a:pt x="910825" y="90170"/>
                  </a:moveTo>
                  <a:lnTo>
                    <a:pt x="908115" y="82550"/>
                  </a:lnTo>
                  <a:lnTo>
                    <a:pt x="909143" y="85090"/>
                  </a:lnTo>
                  <a:lnTo>
                    <a:pt x="910825" y="90170"/>
                  </a:lnTo>
                  <a:close/>
                </a:path>
                <a:path w="920115" h="354329">
                  <a:moveTo>
                    <a:pt x="914728" y="101600"/>
                  </a:moveTo>
                  <a:lnTo>
                    <a:pt x="910825" y="90170"/>
                  </a:lnTo>
                  <a:lnTo>
                    <a:pt x="913898" y="97790"/>
                  </a:lnTo>
                  <a:lnTo>
                    <a:pt x="914728" y="101600"/>
                  </a:lnTo>
                  <a:close/>
                </a:path>
                <a:path w="920115" h="354329">
                  <a:moveTo>
                    <a:pt x="916586" y="110490"/>
                  </a:moveTo>
                  <a:lnTo>
                    <a:pt x="914728" y="101600"/>
                  </a:lnTo>
                  <a:lnTo>
                    <a:pt x="915886" y="105410"/>
                  </a:lnTo>
                  <a:lnTo>
                    <a:pt x="916586" y="110490"/>
                  </a:lnTo>
                  <a:close/>
                </a:path>
                <a:path w="920115" h="354329">
                  <a:moveTo>
                    <a:pt x="914597" y="167640"/>
                  </a:moveTo>
                  <a:lnTo>
                    <a:pt x="918302" y="147320"/>
                  </a:lnTo>
                  <a:lnTo>
                    <a:pt x="918786" y="125730"/>
                  </a:lnTo>
                  <a:lnTo>
                    <a:pt x="916586" y="110490"/>
                  </a:lnTo>
                  <a:lnTo>
                    <a:pt x="918553" y="119380"/>
                  </a:lnTo>
                  <a:lnTo>
                    <a:pt x="919731" y="140970"/>
                  </a:lnTo>
                  <a:lnTo>
                    <a:pt x="916432" y="161290"/>
                  </a:lnTo>
                  <a:lnTo>
                    <a:pt x="914597" y="167640"/>
                  </a:lnTo>
                  <a:close/>
                </a:path>
                <a:path w="920115" h="354329">
                  <a:moveTo>
                    <a:pt x="911684" y="176530"/>
                  </a:moveTo>
                  <a:lnTo>
                    <a:pt x="914597" y="167640"/>
                  </a:lnTo>
                  <a:lnTo>
                    <a:pt x="914252" y="168910"/>
                  </a:lnTo>
                  <a:lnTo>
                    <a:pt x="911684" y="176530"/>
                  </a:lnTo>
                  <a:close/>
                </a:path>
                <a:path w="920115" h="354329">
                  <a:moveTo>
                    <a:pt x="908995" y="184150"/>
                  </a:moveTo>
                  <a:lnTo>
                    <a:pt x="911684" y="176530"/>
                  </a:lnTo>
                  <a:lnTo>
                    <a:pt x="909733" y="182880"/>
                  </a:lnTo>
                  <a:lnTo>
                    <a:pt x="908995" y="184150"/>
                  </a:lnTo>
                  <a:close/>
                </a:path>
                <a:path w="920115" h="354329">
                  <a:moveTo>
                    <a:pt x="901469" y="199390"/>
                  </a:moveTo>
                  <a:lnTo>
                    <a:pt x="908995" y="184150"/>
                  </a:lnTo>
                  <a:lnTo>
                    <a:pt x="906990" y="189230"/>
                  </a:lnTo>
                  <a:lnTo>
                    <a:pt x="901469" y="199390"/>
                  </a:lnTo>
                  <a:close/>
                </a:path>
                <a:path w="920115" h="354329">
                  <a:moveTo>
                    <a:pt x="892167" y="213360"/>
                  </a:moveTo>
                  <a:lnTo>
                    <a:pt x="899190" y="204470"/>
                  </a:lnTo>
                  <a:lnTo>
                    <a:pt x="896871" y="208280"/>
                  </a:lnTo>
                  <a:lnTo>
                    <a:pt x="892167" y="213360"/>
                  </a:lnTo>
                  <a:close/>
                </a:path>
                <a:path w="920115" h="354329">
                  <a:moveTo>
                    <a:pt x="885523" y="222250"/>
                  </a:moveTo>
                  <a:lnTo>
                    <a:pt x="892167" y="213360"/>
                  </a:lnTo>
                  <a:lnTo>
                    <a:pt x="888306" y="219710"/>
                  </a:lnTo>
                  <a:lnTo>
                    <a:pt x="885523" y="222250"/>
                  </a:lnTo>
                  <a:close/>
                </a:path>
                <a:path w="920115" h="354329">
                  <a:moveTo>
                    <a:pt x="881423" y="226060"/>
                  </a:moveTo>
                  <a:lnTo>
                    <a:pt x="885523" y="222250"/>
                  </a:lnTo>
                  <a:lnTo>
                    <a:pt x="884563" y="223520"/>
                  </a:lnTo>
                  <a:lnTo>
                    <a:pt x="881423" y="226060"/>
                  </a:lnTo>
                  <a:close/>
                </a:path>
                <a:path w="920115" h="354329">
                  <a:moveTo>
                    <a:pt x="870449" y="236220"/>
                  </a:moveTo>
                  <a:lnTo>
                    <a:pt x="881423" y="226060"/>
                  </a:lnTo>
                  <a:lnTo>
                    <a:pt x="873386" y="234950"/>
                  </a:lnTo>
                  <a:lnTo>
                    <a:pt x="870449" y="236220"/>
                  </a:lnTo>
                  <a:close/>
                </a:path>
                <a:path w="920115" h="354329">
                  <a:moveTo>
                    <a:pt x="867128" y="238760"/>
                  </a:moveTo>
                  <a:lnTo>
                    <a:pt x="870449" y="236220"/>
                  </a:lnTo>
                  <a:lnTo>
                    <a:pt x="869843" y="237490"/>
                  </a:lnTo>
                  <a:lnTo>
                    <a:pt x="867128" y="238760"/>
                  </a:lnTo>
                  <a:close/>
                </a:path>
                <a:path w="920115" h="354329">
                  <a:moveTo>
                    <a:pt x="832234" y="257810"/>
                  </a:moveTo>
                  <a:lnTo>
                    <a:pt x="851728" y="248920"/>
                  </a:lnTo>
                  <a:lnTo>
                    <a:pt x="867128" y="238760"/>
                  </a:lnTo>
                  <a:lnTo>
                    <a:pt x="855334" y="247650"/>
                  </a:lnTo>
                  <a:lnTo>
                    <a:pt x="835671" y="256540"/>
                  </a:lnTo>
                  <a:lnTo>
                    <a:pt x="832234" y="257810"/>
                  </a:lnTo>
                  <a:close/>
                </a:path>
                <a:path w="920115" h="354329">
                  <a:moveTo>
                    <a:pt x="808206" y="265430"/>
                  </a:moveTo>
                  <a:lnTo>
                    <a:pt x="794498" y="265430"/>
                  </a:lnTo>
                  <a:lnTo>
                    <a:pt x="815916" y="262890"/>
                  </a:lnTo>
                  <a:lnTo>
                    <a:pt x="832234" y="257810"/>
                  </a:lnTo>
                  <a:lnTo>
                    <a:pt x="829236" y="259080"/>
                  </a:lnTo>
                  <a:lnTo>
                    <a:pt x="808206" y="265430"/>
                  </a:lnTo>
                  <a:close/>
                </a:path>
                <a:path w="920115" h="354329">
                  <a:moveTo>
                    <a:pt x="541596" y="297180"/>
                  </a:moveTo>
                  <a:lnTo>
                    <a:pt x="508183" y="294640"/>
                  </a:lnTo>
                  <a:lnTo>
                    <a:pt x="450637" y="284480"/>
                  </a:lnTo>
                  <a:lnTo>
                    <a:pt x="709499" y="284480"/>
                  </a:lnTo>
                  <a:lnTo>
                    <a:pt x="691131" y="287020"/>
                  </a:lnTo>
                  <a:lnTo>
                    <a:pt x="636489" y="292100"/>
                  </a:lnTo>
                  <a:lnTo>
                    <a:pt x="541596" y="297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543" y="1630045"/>
              <a:ext cx="17506949" cy="7486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7141" y="3788633"/>
            <a:ext cx="3180039" cy="318003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3979" y="3788633"/>
            <a:ext cx="3180039" cy="31800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67570" y="3788633"/>
            <a:ext cx="3180039" cy="318003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6194938" y="0"/>
            <a:ext cx="2093595" cy="2093595"/>
            <a:chOff x="16194938" y="0"/>
            <a:chExt cx="2093595" cy="2093595"/>
          </a:xfrm>
        </p:grpSpPr>
        <p:sp>
          <p:nvSpPr>
            <p:cNvPr id="6" name="object 6" descr=""/>
            <p:cNvSpPr/>
            <p:nvPr/>
          </p:nvSpPr>
          <p:spPr>
            <a:xfrm>
              <a:off x="17241423" y="0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80">
                  <a:moveTo>
                    <a:pt x="1046485" y="1046485"/>
                  </a:moveTo>
                  <a:lnTo>
                    <a:pt x="1046485" y="0"/>
                  </a:lnTo>
                  <a:lnTo>
                    <a:pt x="0" y="0"/>
                  </a:lnTo>
                  <a:lnTo>
                    <a:pt x="1076" y="47911"/>
                  </a:lnTo>
                  <a:lnTo>
                    <a:pt x="4275" y="95269"/>
                  </a:lnTo>
                  <a:lnTo>
                    <a:pt x="9550" y="142027"/>
                  </a:lnTo>
                  <a:lnTo>
                    <a:pt x="16856" y="188138"/>
                  </a:lnTo>
                  <a:lnTo>
                    <a:pt x="26145" y="233558"/>
                  </a:lnTo>
                  <a:lnTo>
                    <a:pt x="37373" y="278239"/>
                  </a:lnTo>
                  <a:lnTo>
                    <a:pt x="50492" y="322135"/>
                  </a:lnTo>
                  <a:lnTo>
                    <a:pt x="65456" y="365201"/>
                  </a:lnTo>
                  <a:lnTo>
                    <a:pt x="82221" y="407390"/>
                  </a:lnTo>
                  <a:lnTo>
                    <a:pt x="100738" y="448656"/>
                  </a:lnTo>
                  <a:lnTo>
                    <a:pt x="120963" y="488952"/>
                  </a:lnTo>
                  <a:lnTo>
                    <a:pt x="142849" y="528234"/>
                  </a:lnTo>
                  <a:lnTo>
                    <a:pt x="166349" y="566454"/>
                  </a:lnTo>
                  <a:lnTo>
                    <a:pt x="191419" y="603567"/>
                  </a:lnTo>
                  <a:lnTo>
                    <a:pt x="218011" y="639527"/>
                  </a:lnTo>
                  <a:lnTo>
                    <a:pt x="246080" y="674286"/>
                  </a:lnTo>
                  <a:lnTo>
                    <a:pt x="275579" y="707800"/>
                  </a:lnTo>
                  <a:lnTo>
                    <a:pt x="306463" y="740021"/>
                  </a:lnTo>
                  <a:lnTo>
                    <a:pt x="338684" y="770905"/>
                  </a:lnTo>
                  <a:lnTo>
                    <a:pt x="372198" y="800404"/>
                  </a:lnTo>
                  <a:lnTo>
                    <a:pt x="406957" y="828473"/>
                  </a:lnTo>
                  <a:lnTo>
                    <a:pt x="442917" y="855065"/>
                  </a:lnTo>
                  <a:lnTo>
                    <a:pt x="480030" y="880135"/>
                  </a:lnTo>
                  <a:lnTo>
                    <a:pt x="518250" y="903635"/>
                  </a:lnTo>
                  <a:lnTo>
                    <a:pt x="557532" y="925521"/>
                  </a:lnTo>
                  <a:lnTo>
                    <a:pt x="597828" y="945746"/>
                  </a:lnTo>
                  <a:lnTo>
                    <a:pt x="639094" y="964264"/>
                  </a:lnTo>
                  <a:lnTo>
                    <a:pt x="681283" y="981028"/>
                  </a:lnTo>
                  <a:lnTo>
                    <a:pt x="724349" y="995992"/>
                  </a:lnTo>
                  <a:lnTo>
                    <a:pt x="768245" y="1009111"/>
                  </a:lnTo>
                  <a:lnTo>
                    <a:pt x="812926" y="1020339"/>
                  </a:lnTo>
                  <a:lnTo>
                    <a:pt x="858346" y="1029628"/>
                  </a:lnTo>
                  <a:lnTo>
                    <a:pt x="904457" y="1036934"/>
                  </a:lnTo>
                  <a:lnTo>
                    <a:pt x="951215" y="1042209"/>
                  </a:lnTo>
                  <a:lnTo>
                    <a:pt x="998573" y="1045408"/>
                  </a:lnTo>
                  <a:lnTo>
                    <a:pt x="1046485" y="1046485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194939" y="0"/>
              <a:ext cx="2092960" cy="2093595"/>
            </a:xfrm>
            <a:custGeom>
              <a:avLst/>
              <a:gdLst/>
              <a:ahLst/>
              <a:cxnLst/>
              <a:rect l="l" t="t" r="r" b="b"/>
              <a:pathLst>
                <a:path w="2092959" h="2093595">
                  <a:moveTo>
                    <a:pt x="1046480" y="0"/>
                  </a:moveTo>
                  <a:lnTo>
                    <a:pt x="0" y="0"/>
                  </a:lnTo>
                  <a:lnTo>
                    <a:pt x="1066" y="47917"/>
                  </a:lnTo>
                  <a:lnTo>
                    <a:pt x="4267" y="95275"/>
                  </a:lnTo>
                  <a:lnTo>
                    <a:pt x="9550" y="142036"/>
                  </a:lnTo>
                  <a:lnTo>
                    <a:pt x="16852" y="188150"/>
                  </a:lnTo>
                  <a:lnTo>
                    <a:pt x="26136" y="233565"/>
                  </a:lnTo>
                  <a:lnTo>
                    <a:pt x="37363" y="278244"/>
                  </a:lnTo>
                  <a:lnTo>
                    <a:pt x="50482" y="322135"/>
                  </a:lnTo>
                  <a:lnTo>
                    <a:pt x="65455" y="365201"/>
                  </a:lnTo>
                  <a:lnTo>
                    <a:pt x="82219" y="407390"/>
                  </a:lnTo>
                  <a:lnTo>
                    <a:pt x="100736" y="448665"/>
                  </a:lnTo>
                  <a:lnTo>
                    <a:pt x="120954" y="488962"/>
                  </a:lnTo>
                  <a:lnTo>
                    <a:pt x="142836" y="528243"/>
                  </a:lnTo>
                  <a:lnTo>
                    <a:pt x="166344" y="566458"/>
                  </a:lnTo>
                  <a:lnTo>
                    <a:pt x="191414" y="603580"/>
                  </a:lnTo>
                  <a:lnTo>
                    <a:pt x="218008" y="639533"/>
                  </a:lnTo>
                  <a:lnTo>
                    <a:pt x="246075" y="674293"/>
                  </a:lnTo>
                  <a:lnTo>
                    <a:pt x="275577" y="707809"/>
                  </a:lnTo>
                  <a:lnTo>
                    <a:pt x="306451" y="740029"/>
                  </a:lnTo>
                  <a:lnTo>
                    <a:pt x="338683" y="770915"/>
                  </a:lnTo>
                  <a:lnTo>
                    <a:pt x="372186" y="800404"/>
                  </a:lnTo>
                  <a:lnTo>
                    <a:pt x="406946" y="828484"/>
                  </a:lnTo>
                  <a:lnTo>
                    <a:pt x="442912" y="855078"/>
                  </a:lnTo>
                  <a:lnTo>
                    <a:pt x="480021" y="880135"/>
                  </a:lnTo>
                  <a:lnTo>
                    <a:pt x="518248" y="903643"/>
                  </a:lnTo>
                  <a:lnTo>
                    <a:pt x="557530" y="925525"/>
                  </a:lnTo>
                  <a:lnTo>
                    <a:pt x="597827" y="945756"/>
                  </a:lnTo>
                  <a:lnTo>
                    <a:pt x="639089" y="964272"/>
                  </a:lnTo>
                  <a:lnTo>
                    <a:pt x="681278" y="981036"/>
                  </a:lnTo>
                  <a:lnTo>
                    <a:pt x="724344" y="995997"/>
                  </a:lnTo>
                  <a:lnTo>
                    <a:pt x="768235" y="1009116"/>
                  </a:lnTo>
                  <a:lnTo>
                    <a:pt x="812914" y="1020343"/>
                  </a:lnTo>
                  <a:lnTo>
                    <a:pt x="858342" y="1029639"/>
                  </a:lnTo>
                  <a:lnTo>
                    <a:pt x="904455" y="1036942"/>
                  </a:lnTo>
                  <a:lnTo>
                    <a:pt x="951204" y="1042212"/>
                  </a:lnTo>
                  <a:lnTo>
                    <a:pt x="998562" y="1045413"/>
                  </a:lnTo>
                  <a:lnTo>
                    <a:pt x="1046480" y="1046492"/>
                  </a:lnTo>
                  <a:lnTo>
                    <a:pt x="1046480" y="0"/>
                  </a:lnTo>
                  <a:close/>
                </a:path>
                <a:path w="2092959" h="2093595">
                  <a:moveTo>
                    <a:pt x="2092960" y="1046492"/>
                  </a:moveTo>
                  <a:lnTo>
                    <a:pt x="1046480" y="1046492"/>
                  </a:lnTo>
                  <a:lnTo>
                    <a:pt x="1047559" y="1094397"/>
                  </a:lnTo>
                  <a:lnTo>
                    <a:pt x="1050759" y="1141755"/>
                  </a:lnTo>
                  <a:lnTo>
                    <a:pt x="1056030" y="1188516"/>
                  </a:lnTo>
                  <a:lnTo>
                    <a:pt x="1063332" y="1234630"/>
                  </a:lnTo>
                  <a:lnTo>
                    <a:pt x="1072629" y="1280045"/>
                  </a:lnTo>
                  <a:lnTo>
                    <a:pt x="1083856" y="1324724"/>
                  </a:lnTo>
                  <a:lnTo>
                    <a:pt x="1096975" y="1368628"/>
                  </a:lnTo>
                  <a:lnTo>
                    <a:pt x="1111935" y="1411693"/>
                  </a:lnTo>
                  <a:lnTo>
                    <a:pt x="1128699" y="1453883"/>
                  </a:lnTo>
                  <a:lnTo>
                    <a:pt x="1147216" y="1495145"/>
                  </a:lnTo>
                  <a:lnTo>
                    <a:pt x="1167447" y="1535442"/>
                  </a:lnTo>
                  <a:lnTo>
                    <a:pt x="1189329" y="1574723"/>
                  </a:lnTo>
                  <a:lnTo>
                    <a:pt x="1212824" y="1612950"/>
                  </a:lnTo>
                  <a:lnTo>
                    <a:pt x="1237894" y="1650060"/>
                  </a:lnTo>
                  <a:lnTo>
                    <a:pt x="1264488" y="1686013"/>
                  </a:lnTo>
                  <a:lnTo>
                    <a:pt x="1292555" y="1720773"/>
                  </a:lnTo>
                  <a:lnTo>
                    <a:pt x="1322057" y="1754289"/>
                  </a:lnTo>
                  <a:lnTo>
                    <a:pt x="1352943" y="1786509"/>
                  </a:lnTo>
                  <a:lnTo>
                    <a:pt x="1385163" y="1817395"/>
                  </a:lnTo>
                  <a:lnTo>
                    <a:pt x="1418678" y="1846897"/>
                  </a:lnTo>
                  <a:lnTo>
                    <a:pt x="1453438" y="1874964"/>
                  </a:lnTo>
                  <a:lnTo>
                    <a:pt x="1489392" y="1901558"/>
                  </a:lnTo>
                  <a:lnTo>
                    <a:pt x="1526514" y="1926628"/>
                  </a:lnTo>
                  <a:lnTo>
                    <a:pt x="1564728" y="1950123"/>
                  </a:lnTo>
                  <a:lnTo>
                    <a:pt x="1604010" y="1972017"/>
                  </a:lnTo>
                  <a:lnTo>
                    <a:pt x="1644307" y="1992236"/>
                  </a:lnTo>
                  <a:lnTo>
                    <a:pt x="1685569" y="2010752"/>
                  </a:lnTo>
                  <a:lnTo>
                    <a:pt x="1727758" y="2027516"/>
                  </a:lnTo>
                  <a:lnTo>
                    <a:pt x="1770824" y="2042490"/>
                  </a:lnTo>
                  <a:lnTo>
                    <a:pt x="1814728" y="2055609"/>
                  </a:lnTo>
                  <a:lnTo>
                    <a:pt x="1859407" y="2066836"/>
                  </a:lnTo>
                  <a:lnTo>
                    <a:pt x="1904822" y="2076119"/>
                  </a:lnTo>
                  <a:lnTo>
                    <a:pt x="1950935" y="2083422"/>
                  </a:lnTo>
                  <a:lnTo>
                    <a:pt x="1997697" y="2088705"/>
                  </a:lnTo>
                  <a:lnTo>
                    <a:pt x="2045055" y="2091905"/>
                  </a:lnTo>
                  <a:lnTo>
                    <a:pt x="2092960" y="2092972"/>
                  </a:lnTo>
                  <a:lnTo>
                    <a:pt x="2092960" y="1046492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194938" y="1046484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80">
                  <a:moveTo>
                    <a:pt x="1046485" y="1046485"/>
                  </a:moveTo>
                  <a:lnTo>
                    <a:pt x="1046485" y="0"/>
                  </a:lnTo>
                  <a:lnTo>
                    <a:pt x="0" y="0"/>
                  </a:lnTo>
                  <a:lnTo>
                    <a:pt x="1076" y="47911"/>
                  </a:lnTo>
                  <a:lnTo>
                    <a:pt x="4275" y="95269"/>
                  </a:lnTo>
                  <a:lnTo>
                    <a:pt x="9550" y="142027"/>
                  </a:lnTo>
                  <a:lnTo>
                    <a:pt x="16856" y="188138"/>
                  </a:lnTo>
                  <a:lnTo>
                    <a:pt x="26145" y="233558"/>
                  </a:lnTo>
                  <a:lnTo>
                    <a:pt x="37373" y="278239"/>
                  </a:lnTo>
                  <a:lnTo>
                    <a:pt x="50492" y="322135"/>
                  </a:lnTo>
                  <a:lnTo>
                    <a:pt x="65456" y="365201"/>
                  </a:lnTo>
                  <a:lnTo>
                    <a:pt x="82221" y="407390"/>
                  </a:lnTo>
                  <a:lnTo>
                    <a:pt x="100738" y="448656"/>
                  </a:lnTo>
                  <a:lnTo>
                    <a:pt x="120963" y="488952"/>
                  </a:lnTo>
                  <a:lnTo>
                    <a:pt x="142849" y="528234"/>
                  </a:lnTo>
                  <a:lnTo>
                    <a:pt x="166349" y="566454"/>
                  </a:lnTo>
                  <a:lnTo>
                    <a:pt x="191419" y="603567"/>
                  </a:lnTo>
                  <a:lnTo>
                    <a:pt x="218011" y="639527"/>
                  </a:lnTo>
                  <a:lnTo>
                    <a:pt x="246080" y="674286"/>
                  </a:lnTo>
                  <a:lnTo>
                    <a:pt x="275579" y="707800"/>
                  </a:lnTo>
                  <a:lnTo>
                    <a:pt x="306463" y="740021"/>
                  </a:lnTo>
                  <a:lnTo>
                    <a:pt x="338684" y="770905"/>
                  </a:lnTo>
                  <a:lnTo>
                    <a:pt x="372198" y="800404"/>
                  </a:lnTo>
                  <a:lnTo>
                    <a:pt x="406957" y="828473"/>
                  </a:lnTo>
                  <a:lnTo>
                    <a:pt x="442917" y="855065"/>
                  </a:lnTo>
                  <a:lnTo>
                    <a:pt x="480030" y="880135"/>
                  </a:lnTo>
                  <a:lnTo>
                    <a:pt x="518250" y="903635"/>
                  </a:lnTo>
                  <a:lnTo>
                    <a:pt x="557532" y="925521"/>
                  </a:lnTo>
                  <a:lnTo>
                    <a:pt x="597828" y="945746"/>
                  </a:lnTo>
                  <a:lnTo>
                    <a:pt x="639094" y="964264"/>
                  </a:lnTo>
                  <a:lnTo>
                    <a:pt x="681283" y="981028"/>
                  </a:lnTo>
                  <a:lnTo>
                    <a:pt x="724349" y="995992"/>
                  </a:lnTo>
                  <a:lnTo>
                    <a:pt x="768245" y="1009111"/>
                  </a:lnTo>
                  <a:lnTo>
                    <a:pt x="812926" y="1020339"/>
                  </a:lnTo>
                  <a:lnTo>
                    <a:pt x="858346" y="1029628"/>
                  </a:lnTo>
                  <a:lnTo>
                    <a:pt x="904457" y="1036934"/>
                  </a:lnTo>
                  <a:lnTo>
                    <a:pt x="951215" y="1042209"/>
                  </a:lnTo>
                  <a:lnTo>
                    <a:pt x="998573" y="1045408"/>
                  </a:lnTo>
                  <a:lnTo>
                    <a:pt x="1046485" y="1046485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4259" rIns="0" bIns="0" rtlCol="0" vert="horz">
            <a:spAutoFit/>
          </a:bodyPr>
          <a:lstStyle/>
          <a:p>
            <a:pPr marL="649605">
              <a:lnSpc>
                <a:spcPct val="100000"/>
              </a:lnSpc>
              <a:spcBef>
                <a:spcPts val="135"/>
              </a:spcBef>
            </a:pPr>
            <a:r>
              <a:rPr dirty="0" sz="7550" spc="-350"/>
              <a:t>User</a:t>
            </a:r>
            <a:r>
              <a:rPr dirty="0" sz="7550" spc="-420"/>
              <a:t> </a:t>
            </a:r>
            <a:r>
              <a:rPr dirty="0" sz="7550" spc="-270"/>
              <a:t>Dashboard</a:t>
            </a:r>
            <a:endParaRPr sz="7550"/>
          </a:p>
        </p:txBody>
      </p:sp>
      <p:sp>
        <p:nvSpPr>
          <p:cNvPr id="10" name="object 10" descr=""/>
          <p:cNvSpPr txBox="1"/>
          <p:nvPr/>
        </p:nvSpPr>
        <p:spPr>
          <a:xfrm>
            <a:off x="3185312" y="7411282"/>
            <a:ext cx="2083435" cy="935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10" b="1">
                <a:latin typeface="Verdana"/>
                <a:cs typeface="Verdana"/>
              </a:rPr>
              <a:t>Aashifa</a:t>
            </a:r>
            <a:r>
              <a:rPr dirty="0" sz="2400" spc="-95" b="1">
                <a:latin typeface="Verdana"/>
                <a:cs typeface="Verdana"/>
              </a:rPr>
              <a:t> </a:t>
            </a:r>
            <a:r>
              <a:rPr dirty="0" sz="2400" spc="-55" b="1">
                <a:latin typeface="Verdana"/>
                <a:cs typeface="Verdana"/>
              </a:rPr>
              <a:t>Syed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880"/>
              </a:spcBef>
            </a:pPr>
            <a:r>
              <a:rPr dirty="0" sz="2000" spc="-10">
                <a:latin typeface="Verdana"/>
                <a:cs typeface="Verdana"/>
              </a:rPr>
              <a:t>Dermatologist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074471" y="7411282"/>
            <a:ext cx="2139315" cy="95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Verdana"/>
                <a:cs typeface="Verdana"/>
              </a:rPr>
              <a:t>Ashok</a:t>
            </a:r>
            <a:r>
              <a:rPr dirty="0" sz="2400" spc="-100" b="1">
                <a:latin typeface="Verdana"/>
                <a:cs typeface="Verdana"/>
              </a:rPr>
              <a:t> </a:t>
            </a:r>
            <a:r>
              <a:rPr dirty="0" sz="2400" spc="-60" b="1">
                <a:latin typeface="Verdana"/>
                <a:cs typeface="Verdana"/>
              </a:rPr>
              <a:t>Reddy</a:t>
            </a:r>
            <a:endParaRPr sz="2400">
              <a:latin typeface="Verdana"/>
              <a:cs typeface="Verdana"/>
            </a:endParaRPr>
          </a:p>
          <a:p>
            <a:pPr marL="45720">
              <a:lnSpc>
                <a:spcPct val="100000"/>
              </a:lnSpc>
              <a:spcBef>
                <a:spcPts val="1920"/>
              </a:spcBef>
            </a:pPr>
            <a:r>
              <a:rPr dirty="0" sz="2100" spc="-60">
                <a:latin typeface="Verdana"/>
                <a:cs typeface="Verdana"/>
              </a:rPr>
              <a:t>Ophthalmologist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887601" y="7411282"/>
            <a:ext cx="2339975" cy="95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Verdana"/>
                <a:cs typeface="Verdana"/>
              </a:rPr>
              <a:t>Manish</a:t>
            </a:r>
            <a:r>
              <a:rPr dirty="0" sz="2400" spc="-105" b="1">
                <a:latin typeface="Verdana"/>
                <a:cs typeface="Verdana"/>
              </a:rPr>
              <a:t> </a:t>
            </a:r>
            <a:r>
              <a:rPr dirty="0" sz="2400" spc="-50" b="1">
                <a:latin typeface="Verdana"/>
                <a:cs typeface="Verdana"/>
              </a:rPr>
              <a:t>Kumar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dirty="0" sz="2100" spc="-10">
                <a:latin typeface="Verdana"/>
                <a:cs typeface="Verdana"/>
              </a:rPr>
              <a:t>Cardiologist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67995" y="2191817"/>
            <a:ext cx="8085455" cy="525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50" spc="-395" b="1">
                <a:latin typeface="Verdana"/>
                <a:cs typeface="Verdana"/>
              </a:rPr>
              <a:t>View</a:t>
            </a:r>
            <a:r>
              <a:rPr dirty="0" sz="3250" spc="-165" b="1">
                <a:latin typeface="Verdana"/>
                <a:cs typeface="Verdana"/>
              </a:rPr>
              <a:t> </a:t>
            </a:r>
            <a:r>
              <a:rPr dirty="0" sz="3250" spc="-210" b="1">
                <a:latin typeface="Verdana"/>
                <a:cs typeface="Verdana"/>
              </a:rPr>
              <a:t>doctor</a:t>
            </a:r>
            <a:r>
              <a:rPr dirty="0" sz="3250" spc="-165" b="1">
                <a:latin typeface="Verdana"/>
                <a:cs typeface="Verdana"/>
              </a:rPr>
              <a:t> </a:t>
            </a:r>
            <a:r>
              <a:rPr dirty="0" sz="3250" spc="-275" b="1">
                <a:latin typeface="Verdana"/>
                <a:cs typeface="Verdana"/>
              </a:rPr>
              <a:t>list,</a:t>
            </a:r>
            <a:r>
              <a:rPr dirty="0" sz="3250" spc="-165" b="1">
                <a:latin typeface="Verdana"/>
                <a:cs typeface="Verdana"/>
              </a:rPr>
              <a:t> </a:t>
            </a:r>
            <a:r>
              <a:rPr dirty="0" sz="3250" spc="-270" b="1">
                <a:latin typeface="Verdana"/>
                <a:cs typeface="Verdana"/>
              </a:rPr>
              <a:t>specialization,</a:t>
            </a:r>
            <a:r>
              <a:rPr dirty="0" sz="3250" spc="-165" b="1">
                <a:latin typeface="Verdana"/>
                <a:cs typeface="Verdana"/>
              </a:rPr>
              <a:t> </a:t>
            </a:r>
            <a:r>
              <a:rPr dirty="0" sz="3250" spc="-254" b="1">
                <a:latin typeface="Verdana"/>
                <a:cs typeface="Verdana"/>
              </a:rPr>
              <a:t>and</a:t>
            </a:r>
            <a:r>
              <a:rPr dirty="0" sz="3250" spc="-165" b="1">
                <a:latin typeface="Verdana"/>
                <a:cs typeface="Verdana"/>
              </a:rPr>
              <a:t> </a:t>
            </a:r>
            <a:r>
              <a:rPr dirty="0" sz="3250" spc="-70" b="1">
                <a:latin typeface="Verdana"/>
                <a:cs typeface="Verdana"/>
              </a:rPr>
              <a:t>fees</a:t>
            </a:r>
            <a:endParaRPr sz="3250">
              <a:latin typeface="Verdana"/>
              <a:cs typeface="Verdan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74" y="1190798"/>
            <a:ext cx="17535539" cy="806768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1464" y="0"/>
            <a:ext cx="2456526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4938" y="8193938"/>
            <a:ext cx="2093595" cy="2093595"/>
            <a:chOff x="16194938" y="8193938"/>
            <a:chExt cx="2093595" cy="2093595"/>
          </a:xfrm>
        </p:grpSpPr>
        <p:sp>
          <p:nvSpPr>
            <p:cNvPr id="3" name="object 3" descr=""/>
            <p:cNvSpPr/>
            <p:nvPr/>
          </p:nvSpPr>
          <p:spPr>
            <a:xfrm>
              <a:off x="17241423" y="9240423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79">
                  <a:moveTo>
                    <a:pt x="1046485" y="0"/>
                  </a:moveTo>
                  <a:lnTo>
                    <a:pt x="1046485" y="1046485"/>
                  </a:lnTo>
                  <a:lnTo>
                    <a:pt x="0" y="1046485"/>
                  </a:lnTo>
                  <a:lnTo>
                    <a:pt x="1076" y="998573"/>
                  </a:lnTo>
                  <a:lnTo>
                    <a:pt x="4275" y="951215"/>
                  </a:lnTo>
                  <a:lnTo>
                    <a:pt x="9550" y="904457"/>
                  </a:lnTo>
                  <a:lnTo>
                    <a:pt x="16856" y="858346"/>
                  </a:lnTo>
                  <a:lnTo>
                    <a:pt x="26145" y="812926"/>
                  </a:lnTo>
                  <a:lnTo>
                    <a:pt x="37373" y="768245"/>
                  </a:lnTo>
                  <a:lnTo>
                    <a:pt x="50492" y="724349"/>
                  </a:lnTo>
                  <a:lnTo>
                    <a:pt x="65456" y="681283"/>
                  </a:lnTo>
                  <a:lnTo>
                    <a:pt x="82221" y="639094"/>
                  </a:lnTo>
                  <a:lnTo>
                    <a:pt x="100738" y="597828"/>
                  </a:lnTo>
                  <a:lnTo>
                    <a:pt x="120963" y="557532"/>
                  </a:lnTo>
                  <a:lnTo>
                    <a:pt x="142849" y="518250"/>
                  </a:lnTo>
                  <a:lnTo>
                    <a:pt x="166349" y="480030"/>
                  </a:lnTo>
                  <a:lnTo>
                    <a:pt x="191419" y="442917"/>
                  </a:lnTo>
                  <a:lnTo>
                    <a:pt x="218011" y="406957"/>
                  </a:lnTo>
                  <a:lnTo>
                    <a:pt x="246080" y="372198"/>
                  </a:lnTo>
                  <a:lnTo>
                    <a:pt x="275579" y="338684"/>
                  </a:lnTo>
                  <a:lnTo>
                    <a:pt x="306463" y="306463"/>
                  </a:lnTo>
                  <a:lnTo>
                    <a:pt x="338684" y="275579"/>
                  </a:lnTo>
                  <a:lnTo>
                    <a:pt x="372198" y="246080"/>
                  </a:lnTo>
                  <a:lnTo>
                    <a:pt x="406957" y="218011"/>
                  </a:lnTo>
                  <a:lnTo>
                    <a:pt x="442917" y="191419"/>
                  </a:lnTo>
                  <a:lnTo>
                    <a:pt x="480030" y="166349"/>
                  </a:lnTo>
                  <a:lnTo>
                    <a:pt x="518250" y="142849"/>
                  </a:lnTo>
                  <a:lnTo>
                    <a:pt x="557532" y="120963"/>
                  </a:lnTo>
                  <a:lnTo>
                    <a:pt x="597828" y="100738"/>
                  </a:lnTo>
                  <a:lnTo>
                    <a:pt x="639094" y="82221"/>
                  </a:lnTo>
                  <a:lnTo>
                    <a:pt x="681283" y="65456"/>
                  </a:lnTo>
                  <a:lnTo>
                    <a:pt x="724349" y="50492"/>
                  </a:lnTo>
                  <a:lnTo>
                    <a:pt x="768245" y="37373"/>
                  </a:lnTo>
                  <a:lnTo>
                    <a:pt x="812926" y="26145"/>
                  </a:lnTo>
                  <a:lnTo>
                    <a:pt x="858346" y="16856"/>
                  </a:lnTo>
                  <a:lnTo>
                    <a:pt x="904457" y="9550"/>
                  </a:lnTo>
                  <a:lnTo>
                    <a:pt x="951215" y="4275"/>
                  </a:lnTo>
                  <a:lnTo>
                    <a:pt x="998573" y="1076"/>
                  </a:lnTo>
                  <a:lnTo>
                    <a:pt x="1046485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194939" y="8193951"/>
              <a:ext cx="2092960" cy="2092960"/>
            </a:xfrm>
            <a:custGeom>
              <a:avLst/>
              <a:gdLst/>
              <a:ahLst/>
              <a:cxnLst/>
              <a:rect l="l" t="t" r="r" b="b"/>
              <a:pathLst>
                <a:path w="2092959" h="2092959">
                  <a:moveTo>
                    <a:pt x="1046480" y="1046480"/>
                  </a:moveTo>
                  <a:lnTo>
                    <a:pt x="998562" y="1047559"/>
                  </a:lnTo>
                  <a:lnTo>
                    <a:pt x="951204" y="1050759"/>
                  </a:lnTo>
                  <a:lnTo>
                    <a:pt x="904455" y="1056030"/>
                  </a:lnTo>
                  <a:lnTo>
                    <a:pt x="858342" y="1063332"/>
                  </a:lnTo>
                  <a:lnTo>
                    <a:pt x="812914" y="1072629"/>
                  </a:lnTo>
                  <a:lnTo>
                    <a:pt x="768235" y="1083856"/>
                  </a:lnTo>
                  <a:lnTo>
                    <a:pt x="724344" y="1096975"/>
                  </a:lnTo>
                  <a:lnTo>
                    <a:pt x="681278" y="1111935"/>
                  </a:lnTo>
                  <a:lnTo>
                    <a:pt x="639089" y="1128699"/>
                  </a:lnTo>
                  <a:lnTo>
                    <a:pt x="597827" y="1147216"/>
                  </a:lnTo>
                  <a:lnTo>
                    <a:pt x="557530" y="1167447"/>
                  </a:lnTo>
                  <a:lnTo>
                    <a:pt x="518248" y="1189329"/>
                  </a:lnTo>
                  <a:lnTo>
                    <a:pt x="480021" y="1212824"/>
                  </a:lnTo>
                  <a:lnTo>
                    <a:pt x="442912" y="1237894"/>
                  </a:lnTo>
                  <a:lnTo>
                    <a:pt x="406946" y="1264488"/>
                  </a:lnTo>
                  <a:lnTo>
                    <a:pt x="372186" y="1292555"/>
                  </a:lnTo>
                  <a:lnTo>
                    <a:pt x="338683" y="1322057"/>
                  </a:lnTo>
                  <a:lnTo>
                    <a:pt x="306451" y="1352943"/>
                  </a:lnTo>
                  <a:lnTo>
                    <a:pt x="275577" y="1385163"/>
                  </a:lnTo>
                  <a:lnTo>
                    <a:pt x="246075" y="1418678"/>
                  </a:lnTo>
                  <a:lnTo>
                    <a:pt x="218008" y="1453438"/>
                  </a:lnTo>
                  <a:lnTo>
                    <a:pt x="191414" y="1489392"/>
                  </a:lnTo>
                  <a:lnTo>
                    <a:pt x="166344" y="1526514"/>
                  </a:lnTo>
                  <a:lnTo>
                    <a:pt x="142836" y="1564728"/>
                  </a:lnTo>
                  <a:lnTo>
                    <a:pt x="120954" y="1604010"/>
                  </a:lnTo>
                  <a:lnTo>
                    <a:pt x="100736" y="1644307"/>
                  </a:lnTo>
                  <a:lnTo>
                    <a:pt x="82219" y="1685569"/>
                  </a:lnTo>
                  <a:lnTo>
                    <a:pt x="65455" y="1727758"/>
                  </a:lnTo>
                  <a:lnTo>
                    <a:pt x="50482" y="1770824"/>
                  </a:lnTo>
                  <a:lnTo>
                    <a:pt x="37363" y="1814728"/>
                  </a:lnTo>
                  <a:lnTo>
                    <a:pt x="26136" y="1859407"/>
                  </a:lnTo>
                  <a:lnTo>
                    <a:pt x="16852" y="1904822"/>
                  </a:lnTo>
                  <a:lnTo>
                    <a:pt x="9550" y="1950935"/>
                  </a:lnTo>
                  <a:lnTo>
                    <a:pt x="4267" y="1997697"/>
                  </a:lnTo>
                  <a:lnTo>
                    <a:pt x="1066" y="2045055"/>
                  </a:lnTo>
                  <a:lnTo>
                    <a:pt x="0" y="2092960"/>
                  </a:lnTo>
                  <a:lnTo>
                    <a:pt x="1046480" y="2092960"/>
                  </a:lnTo>
                  <a:lnTo>
                    <a:pt x="1046480" y="1046480"/>
                  </a:lnTo>
                  <a:close/>
                </a:path>
                <a:path w="2092959" h="2092959">
                  <a:moveTo>
                    <a:pt x="2092960" y="0"/>
                  </a:moveTo>
                  <a:lnTo>
                    <a:pt x="2045055" y="1066"/>
                  </a:lnTo>
                  <a:lnTo>
                    <a:pt x="1997697" y="4267"/>
                  </a:lnTo>
                  <a:lnTo>
                    <a:pt x="1950935" y="9550"/>
                  </a:lnTo>
                  <a:lnTo>
                    <a:pt x="1904822" y="16852"/>
                  </a:lnTo>
                  <a:lnTo>
                    <a:pt x="1859407" y="26136"/>
                  </a:lnTo>
                  <a:lnTo>
                    <a:pt x="1814728" y="37363"/>
                  </a:lnTo>
                  <a:lnTo>
                    <a:pt x="1770824" y="50482"/>
                  </a:lnTo>
                  <a:lnTo>
                    <a:pt x="1727758" y="65455"/>
                  </a:lnTo>
                  <a:lnTo>
                    <a:pt x="1685569" y="82219"/>
                  </a:lnTo>
                  <a:lnTo>
                    <a:pt x="1644307" y="100736"/>
                  </a:lnTo>
                  <a:lnTo>
                    <a:pt x="1604010" y="120954"/>
                  </a:lnTo>
                  <a:lnTo>
                    <a:pt x="1564728" y="142836"/>
                  </a:lnTo>
                  <a:lnTo>
                    <a:pt x="1526514" y="166344"/>
                  </a:lnTo>
                  <a:lnTo>
                    <a:pt x="1489392" y="191414"/>
                  </a:lnTo>
                  <a:lnTo>
                    <a:pt x="1453438" y="218008"/>
                  </a:lnTo>
                  <a:lnTo>
                    <a:pt x="1418678" y="246075"/>
                  </a:lnTo>
                  <a:lnTo>
                    <a:pt x="1385163" y="275577"/>
                  </a:lnTo>
                  <a:lnTo>
                    <a:pt x="1352943" y="306451"/>
                  </a:lnTo>
                  <a:lnTo>
                    <a:pt x="1322057" y="338683"/>
                  </a:lnTo>
                  <a:lnTo>
                    <a:pt x="1292555" y="372186"/>
                  </a:lnTo>
                  <a:lnTo>
                    <a:pt x="1264488" y="406946"/>
                  </a:lnTo>
                  <a:lnTo>
                    <a:pt x="1237894" y="442912"/>
                  </a:lnTo>
                  <a:lnTo>
                    <a:pt x="1212824" y="480021"/>
                  </a:lnTo>
                  <a:lnTo>
                    <a:pt x="1189329" y="518248"/>
                  </a:lnTo>
                  <a:lnTo>
                    <a:pt x="1167447" y="557530"/>
                  </a:lnTo>
                  <a:lnTo>
                    <a:pt x="1147216" y="597827"/>
                  </a:lnTo>
                  <a:lnTo>
                    <a:pt x="1128699" y="639089"/>
                  </a:lnTo>
                  <a:lnTo>
                    <a:pt x="1111935" y="681278"/>
                  </a:lnTo>
                  <a:lnTo>
                    <a:pt x="1096975" y="724344"/>
                  </a:lnTo>
                  <a:lnTo>
                    <a:pt x="1083856" y="768235"/>
                  </a:lnTo>
                  <a:lnTo>
                    <a:pt x="1072629" y="812914"/>
                  </a:lnTo>
                  <a:lnTo>
                    <a:pt x="1063332" y="858342"/>
                  </a:lnTo>
                  <a:lnTo>
                    <a:pt x="1056030" y="904455"/>
                  </a:lnTo>
                  <a:lnTo>
                    <a:pt x="1050759" y="951204"/>
                  </a:lnTo>
                  <a:lnTo>
                    <a:pt x="1047559" y="998562"/>
                  </a:lnTo>
                  <a:lnTo>
                    <a:pt x="1046480" y="1046480"/>
                  </a:lnTo>
                  <a:lnTo>
                    <a:pt x="2092960" y="1046480"/>
                  </a:lnTo>
                  <a:lnTo>
                    <a:pt x="2092960" y="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94938" y="8193938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79">
                  <a:moveTo>
                    <a:pt x="1046485" y="0"/>
                  </a:moveTo>
                  <a:lnTo>
                    <a:pt x="1046485" y="1046485"/>
                  </a:lnTo>
                  <a:lnTo>
                    <a:pt x="0" y="1046485"/>
                  </a:lnTo>
                  <a:lnTo>
                    <a:pt x="1076" y="998573"/>
                  </a:lnTo>
                  <a:lnTo>
                    <a:pt x="4275" y="951215"/>
                  </a:lnTo>
                  <a:lnTo>
                    <a:pt x="9550" y="904457"/>
                  </a:lnTo>
                  <a:lnTo>
                    <a:pt x="16856" y="858346"/>
                  </a:lnTo>
                  <a:lnTo>
                    <a:pt x="26145" y="812926"/>
                  </a:lnTo>
                  <a:lnTo>
                    <a:pt x="37373" y="768245"/>
                  </a:lnTo>
                  <a:lnTo>
                    <a:pt x="50492" y="724349"/>
                  </a:lnTo>
                  <a:lnTo>
                    <a:pt x="65456" y="681283"/>
                  </a:lnTo>
                  <a:lnTo>
                    <a:pt x="82221" y="639094"/>
                  </a:lnTo>
                  <a:lnTo>
                    <a:pt x="100738" y="597828"/>
                  </a:lnTo>
                  <a:lnTo>
                    <a:pt x="120963" y="557532"/>
                  </a:lnTo>
                  <a:lnTo>
                    <a:pt x="142849" y="518250"/>
                  </a:lnTo>
                  <a:lnTo>
                    <a:pt x="166349" y="480030"/>
                  </a:lnTo>
                  <a:lnTo>
                    <a:pt x="191419" y="442917"/>
                  </a:lnTo>
                  <a:lnTo>
                    <a:pt x="218011" y="406957"/>
                  </a:lnTo>
                  <a:lnTo>
                    <a:pt x="246080" y="372198"/>
                  </a:lnTo>
                  <a:lnTo>
                    <a:pt x="275579" y="338684"/>
                  </a:lnTo>
                  <a:lnTo>
                    <a:pt x="306463" y="306463"/>
                  </a:lnTo>
                  <a:lnTo>
                    <a:pt x="338684" y="275579"/>
                  </a:lnTo>
                  <a:lnTo>
                    <a:pt x="372198" y="246080"/>
                  </a:lnTo>
                  <a:lnTo>
                    <a:pt x="406957" y="218011"/>
                  </a:lnTo>
                  <a:lnTo>
                    <a:pt x="442917" y="191419"/>
                  </a:lnTo>
                  <a:lnTo>
                    <a:pt x="480030" y="166349"/>
                  </a:lnTo>
                  <a:lnTo>
                    <a:pt x="518250" y="142849"/>
                  </a:lnTo>
                  <a:lnTo>
                    <a:pt x="557532" y="120963"/>
                  </a:lnTo>
                  <a:lnTo>
                    <a:pt x="597828" y="100738"/>
                  </a:lnTo>
                  <a:lnTo>
                    <a:pt x="639094" y="82221"/>
                  </a:lnTo>
                  <a:lnTo>
                    <a:pt x="681283" y="65456"/>
                  </a:lnTo>
                  <a:lnTo>
                    <a:pt x="724349" y="50492"/>
                  </a:lnTo>
                  <a:lnTo>
                    <a:pt x="768245" y="37373"/>
                  </a:lnTo>
                  <a:lnTo>
                    <a:pt x="812926" y="26145"/>
                  </a:lnTo>
                  <a:lnTo>
                    <a:pt x="858346" y="16856"/>
                  </a:lnTo>
                  <a:lnTo>
                    <a:pt x="904457" y="9550"/>
                  </a:lnTo>
                  <a:lnTo>
                    <a:pt x="951215" y="4275"/>
                  </a:lnTo>
                  <a:lnTo>
                    <a:pt x="998573" y="1076"/>
                  </a:lnTo>
                  <a:lnTo>
                    <a:pt x="1046485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2280172" y="3940571"/>
            <a:ext cx="337820" cy="312420"/>
            <a:chOff x="12280172" y="3940571"/>
            <a:chExt cx="337820" cy="312420"/>
          </a:xfrm>
        </p:grpSpPr>
        <p:sp>
          <p:nvSpPr>
            <p:cNvPr id="7" name="object 7" descr=""/>
            <p:cNvSpPr/>
            <p:nvPr/>
          </p:nvSpPr>
          <p:spPr>
            <a:xfrm>
              <a:off x="12280475" y="3940571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20" h="312420">
                  <a:moveTo>
                    <a:pt x="19395" y="312139"/>
                  </a:moveTo>
                  <a:lnTo>
                    <a:pt x="13510" y="306196"/>
                  </a:lnTo>
                  <a:lnTo>
                    <a:pt x="16221" y="300752"/>
                  </a:lnTo>
                  <a:lnTo>
                    <a:pt x="84776" y="155759"/>
                  </a:lnTo>
                  <a:lnTo>
                    <a:pt x="85876" y="153936"/>
                  </a:lnTo>
                  <a:lnTo>
                    <a:pt x="85770" y="151576"/>
                  </a:lnTo>
                  <a:lnTo>
                    <a:pt x="84510" y="149859"/>
                  </a:lnTo>
                  <a:lnTo>
                    <a:pt x="3189" y="11621"/>
                  </a:lnTo>
                  <a:lnTo>
                    <a:pt x="0" y="6443"/>
                  </a:lnTo>
                  <a:lnTo>
                    <a:pt x="5186" y="164"/>
                  </a:lnTo>
                  <a:lnTo>
                    <a:pt x="5337" y="0"/>
                  </a:lnTo>
                  <a:lnTo>
                    <a:pt x="331922" y="136046"/>
                  </a:lnTo>
                  <a:lnTo>
                    <a:pt x="337027" y="137884"/>
                  </a:lnTo>
                  <a:lnTo>
                    <a:pt x="337350" y="144966"/>
                  </a:lnTo>
                  <a:lnTo>
                    <a:pt x="332427" y="147258"/>
                  </a:lnTo>
                  <a:lnTo>
                    <a:pt x="24881" y="309231"/>
                  </a:lnTo>
                  <a:lnTo>
                    <a:pt x="19395" y="312139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280172" y="3940571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5" h="153035">
                  <a:moveTo>
                    <a:pt x="85536" y="152782"/>
                  </a:moveTo>
                  <a:lnTo>
                    <a:pt x="85791" y="151884"/>
                  </a:lnTo>
                  <a:lnTo>
                    <a:pt x="85147" y="150730"/>
                  </a:lnTo>
                  <a:lnTo>
                    <a:pt x="84813" y="149859"/>
                  </a:lnTo>
                  <a:lnTo>
                    <a:pt x="3492" y="11621"/>
                  </a:lnTo>
                  <a:lnTo>
                    <a:pt x="0" y="6171"/>
                  </a:lnTo>
                  <a:lnTo>
                    <a:pt x="5639" y="0"/>
                  </a:lnTo>
                  <a:lnTo>
                    <a:pt x="331916" y="135765"/>
                  </a:lnTo>
                  <a:lnTo>
                    <a:pt x="334330" y="136838"/>
                  </a:lnTo>
                  <a:lnTo>
                    <a:pt x="335616" y="139145"/>
                  </a:lnTo>
                  <a:lnTo>
                    <a:pt x="335723" y="141506"/>
                  </a:lnTo>
                  <a:lnTo>
                    <a:pt x="85536" y="152782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2352287" y="5627303"/>
            <a:ext cx="337820" cy="312420"/>
            <a:chOff x="12352287" y="5627303"/>
            <a:chExt cx="337820" cy="312420"/>
          </a:xfrm>
        </p:grpSpPr>
        <p:sp>
          <p:nvSpPr>
            <p:cNvPr id="10" name="object 10" descr=""/>
            <p:cNvSpPr/>
            <p:nvPr/>
          </p:nvSpPr>
          <p:spPr>
            <a:xfrm>
              <a:off x="12352590" y="5627303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20" h="312420">
                  <a:moveTo>
                    <a:pt x="19395" y="312139"/>
                  </a:moveTo>
                  <a:lnTo>
                    <a:pt x="13510" y="306196"/>
                  </a:lnTo>
                  <a:lnTo>
                    <a:pt x="16221" y="300752"/>
                  </a:lnTo>
                  <a:lnTo>
                    <a:pt x="84776" y="155759"/>
                  </a:lnTo>
                  <a:lnTo>
                    <a:pt x="85876" y="153936"/>
                  </a:lnTo>
                  <a:lnTo>
                    <a:pt x="85770" y="151576"/>
                  </a:lnTo>
                  <a:lnTo>
                    <a:pt x="84510" y="149859"/>
                  </a:lnTo>
                  <a:lnTo>
                    <a:pt x="3189" y="11621"/>
                  </a:lnTo>
                  <a:lnTo>
                    <a:pt x="0" y="6443"/>
                  </a:lnTo>
                  <a:lnTo>
                    <a:pt x="5187" y="164"/>
                  </a:lnTo>
                  <a:lnTo>
                    <a:pt x="5337" y="0"/>
                  </a:lnTo>
                  <a:lnTo>
                    <a:pt x="331922" y="136046"/>
                  </a:lnTo>
                  <a:lnTo>
                    <a:pt x="337027" y="137884"/>
                  </a:lnTo>
                  <a:lnTo>
                    <a:pt x="337350" y="144966"/>
                  </a:lnTo>
                  <a:lnTo>
                    <a:pt x="332427" y="147258"/>
                  </a:lnTo>
                  <a:lnTo>
                    <a:pt x="24881" y="309231"/>
                  </a:lnTo>
                  <a:lnTo>
                    <a:pt x="19395" y="312139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352287" y="5627303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5" h="153035">
                  <a:moveTo>
                    <a:pt x="85536" y="152782"/>
                  </a:moveTo>
                  <a:lnTo>
                    <a:pt x="85791" y="151884"/>
                  </a:lnTo>
                  <a:lnTo>
                    <a:pt x="85147" y="150730"/>
                  </a:lnTo>
                  <a:lnTo>
                    <a:pt x="84813" y="149859"/>
                  </a:lnTo>
                  <a:lnTo>
                    <a:pt x="3492" y="11621"/>
                  </a:lnTo>
                  <a:lnTo>
                    <a:pt x="0" y="6171"/>
                  </a:lnTo>
                  <a:lnTo>
                    <a:pt x="5639" y="0"/>
                  </a:lnTo>
                  <a:lnTo>
                    <a:pt x="331916" y="135765"/>
                  </a:lnTo>
                  <a:lnTo>
                    <a:pt x="334330" y="136838"/>
                  </a:lnTo>
                  <a:lnTo>
                    <a:pt x="335616" y="139145"/>
                  </a:lnTo>
                  <a:lnTo>
                    <a:pt x="335723" y="141506"/>
                  </a:lnTo>
                  <a:lnTo>
                    <a:pt x="85536" y="152782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2356129" y="7339760"/>
            <a:ext cx="337820" cy="312420"/>
            <a:chOff x="12356129" y="7339760"/>
            <a:chExt cx="337820" cy="312420"/>
          </a:xfrm>
        </p:grpSpPr>
        <p:sp>
          <p:nvSpPr>
            <p:cNvPr id="13" name="object 13" descr=""/>
            <p:cNvSpPr/>
            <p:nvPr/>
          </p:nvSpPr>
          <p:spPr>
            <a:xfrm>
              <a:off x="12356431" y="7339760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20" h="312420">
                  <a:moveTo>
                    <a:pt x="19395" y="312139"/>
                  </a:moveTo>
                  <a:lnTo>
                    <a:pt x="13510" y="306196"/>
                  </a:lnTo>
                  <a:lnTo>
                    <a:pt x="16221" y="300752"/>
                  </a:lnTo>
                  <a:lnTo>
                    <a:pt x="84776" y="155759"/>
                  </a:lnTo>
                  <a:lnTo>
                    <a:pt x="85876" y="153936"/>
                  </a:lnTo>
                  <a:lnTo>
                    <a:pt x="85770" y="151576"/>
                  </a:lnTo>
                  <a:lnTo>
                    <a:pt x="84510" y="149859"/>
                  </a:lnTo>
                  <a:lnTo>
                    <a:pt x="3189" y="11621"/>
                  </a:lnTo>
                  <a:lnTo>
                    <a:pt x="0" y="6443"/>
                  </a:lnTo>
                  <a:lnTo>
                    <a:pt x="5187" y="163"/>
                  </a:lnTo>
                  <a:lnTo>
                    <a:pt x="5337" y="0"/>
                  </a:lnTo>
                  <a:lnTo>
                    <a:pt x="331922" y="136046"/>
                  </a:lnTo>
                  <a:lnTo>
                    <a:pt x="337027" y="137884"/>
                  </a:lnTo>
                  <a:lnTo>
                    <a:pt x="337350" y="144966"/>
                  </a:lnTo>
                  <a:lnTo>
                    <a:pt x="332427" y="147258"/>
                  </a:lnTo>
                  <a:lnTo>
                    <a:pt x="24881" y="309231"/>
                  </a:lnTo>
                  <a:lnTo>
                    <a:pt x="19395" y="312139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356129" y="7339760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5" h="153034">
                  <a:moveTo>
                    <a:pt x="85536" y="152782"/>
                  </a:moveTo>
                  <a:lnTo>
                    <a:pt x="85791" y="151884"/>
                  </a:lnTo>
                  <a:lnTo>
                    <a:pt x="85147" y="150730"/>
                  </a:lnTo>
                  <a:lnTo>
                    <a:pt x="84813" y="149859"/>
                  </a:lnTo>
                  <a:lnTo>
                    <a:pt x="3492" y="11621"/>
                  </a:lnTo>
                  <a:lnTo>
                    <a:pt x="0" y="6171"/>
                  </a:lnTo>
                  <a:lnTo>
                    <a:pt x="5639" y="0"/>
                  </a:lnTo>
                  <a:lnTo>
                    <a:pt x="331916" y="135765"/>
                  </a:lnTo>
                  <a:lnTo>
                    <a:pt x="334330" y="136838"/>
                  </a:lnTo>
                  <a:lnTo>
                    <a:pt x="335616" y="139145"/>
                  </a:lnTo>
                  <a:lnTo>
                    <a:pt x="335723" y="141506"/>
                  </a:lnTo>
                  <a:lnTo>
                    <a:pt x="85536" y="152782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303" y="3062782"/>
            <a:ext cx="11753849" cy="543875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8503" rIns="0" bIns="0" rtlCol="0" vert="horz">
            <a:spAutoFit/>
          </a:bodyPr>
          <a:lstStyle/>
          <a:p>
            <a:pPr marL="1553845">
              <a:lnSpc>
                <a:spcPct val="100000"/>
              </a:lnSpc>
              <a:spcBef>
                <a:spcPts val="100"/>
              </a:spcBef>
            </a:pPr>
            <a:r>
              <a:rPr dirty="0" sz="5600" spc="-170"/>
              <a:t>Doctor</a:t>
            </a:r>
            <a:r>
              <a:rPr dirty="0" sz="5600" spc="-285"/>
              <a:t> </a:t>
            </a:r>
            <a:r>
              <a:rPr dirty="0" sz="5600" spc="-180"/>
              <a:t>Dashboard</a:t>
            </a:r>
            <a:endParaRPr sz="5600"/>
          </a:p>
        </p:txBody>
      </p:sp>
      <p:sp>
        <p:nvSpPr>
          <p:cNvPr id="17" name="object 17" descr=""/>
          <p:cNvSpPr txBox="1"/>
          <p:nvPr/>
        </p:nvSpPr>
        <p:spPr>
          <a:xfrm>
            <a:off x="12869763" y="3867129"/>
            <a:ext cx="523176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254" b="1">
                <a:latin typeface="Verdana"/>
                <a:cs typeface="Verdana"/>
              </a:rPr>
              <a:t>Appointment</a:t>
            </a:r>
            <a:r>
              <a:rPr dirty="0" sz="2900" spc="-160" b="1">
                <a:latin typeface="Verdana"/>
                <a:cs typeface="Verdana"/>
              </a:rPr>
              <a:t> </a:t>
            </a:r>
            <a:r>
              <a:rPr dirty="0" sz="2900" spc="-245" b="1">
                <a:latin typeface="Verdana"/>
                <a:cs typeface="Verdana"/>
              </a:rPr>
              <a:t>list</a:t>
            </a:r>
            <a:r>
              <a:rPr dirty="0" sz="2900" spc="-155" b="1">
                <a:latin typeface="Verdana"/>
                <a:cs typeface="Verdana"/>
              </a:rPr>
              <a:t> </a:t>
            </a:r>
            <a:r>
              <a:rPr dirty="0" sz="2900" spc="-105" b="1">
                <a:latin typeface="Verdana"/>
                <a:cs typeface="Verdana"/>
              </a:rPr>
              <a:t>for</a:t>
            </a:r>
            <a:r>
              <a:rPr dirty="0" sz="2900" spc="-155" b="1">
                <a:latin typeface="Verdana"/>
                <a:cs typeface="Verdana"/>
              </a:rPr>
              <a:t> </a:t>
            </a:r>
            <a:r>
              <a:rPr dirty="0" sz="2900" spc="-180" b="1">
                <a:latin typeface="Verdana"/>
                <a:cs typeface="Verdana"/>
              </a:rPr>
              <a:t>patients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869763" y="5504907"/>
            <a:ext cx="53625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4" b="1">
                <a:latin typeface="Verdana"/>
                <a:cs typeface="Verdana"/>
              </a:rPr>
              <a:t>Ability</a:t>
            </a:r>
            <a:r>
              <a:rPr dirty="0" sz="2800" spc="-155" b="1">
                <a:latin typeface="Verdana"/>
                <a:cs typeface="Verdana"/>
              </a:rPr>
              <a:t> </a:t>
            </a:r>
            <a:r>
              <a:rPr dirty="0" sz="2800" spc="-175" b="1">
                <a:latin typeface="Verdana"/>
                <a:cs typeface="Verdana"/>
              </a:rPr>
              <a:t>to</a:t>
            </a:r>
            <a:r>
              <a:rPr dirty="0" sz="2800" spc="-150" b="1">
                <a:latin typeface="Verdana"/>
                <a:cs typeface="Verdana"/>
              </a:rPr>
              <a:t> </a:t>
            </a:r>
            <a:r>
              <a:rPr dirty="0" sz="2800" spc="-229" b="1">
                <a:latin typeface="Verdana"/>
                <a:cs typeface="Verdana"/>
              </a:rPr>
              <a:t>edit</a:t>
            </a:r>
            <a:r>
              <a:rPr dirty="0" sz="2800" spc="-155" b="1">
                <a:latin typeface="Verdana"/>
                <a:cs typeface="Verdana"/>
              </a:rPr>
              <a:t> </a:t>
            </a:r>
            <a:r>
              <a:rPr dirty="0" sz="2800" spc="-195" b="1">
                <a:latin typeface="Verdana"/>
                <a:cs typeface="Verdana"/>
              </a:rPr>
              <a:t>profile</a:t>
            </a:r>
            <a:r>
              <a:rPr dirty="0" sz="2800" spc="-150" b="1">
                <a:latin typeface="Verdana"/>
                <a:cs typeface="Verdana"/>
              </a:rPr>
              <a:t> </a:t>
            </a:r>
            <a:r>
              <a:rPr dirty="0" sz="2800" spc="-195" b="1">
                <a:latin typeface="Verdana"/>
                <a:cs typeface="Verdana"/>
              </a:rPr>
              <a:t>or</a:t>
            </a:r>
            <a:r>
              <a:rPr dirty="0" sz="2800" spc="-155" b="1">
                <a:latin typeface="Verdana"/>
                <a:cs typeface="Verdana"/>
              </a:rPr>
              <a:t> </a:t>
            </a:r>
            <a:r>
              <a:rPr dirty="0" sz="2800" spc="-204" b="1">
                <a:latin typeface="Verdana"/>
                <a:cs typeface="Verdana"/>
              </a:rPr>
              <a:t>log</a:t>
            </a:r>
            <a:r>
              <a:rPr dirty="0" sz="2800" spc="-150" b="1">
                <a:latin typeface="Verdana"/>
                <a:cs typeface="Verdana"/>
              </a:rPr>
              <a:t> </a:t>
            </a:r>
            <a:r>
              <a:rPr dirty="0" sz="2800" spc="-130" b="1">
                <a:latin typeface="Verdana"/>
                <a:cs typeface="Verdana"/>
              </a:rPr>
              <a:t>out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2832780" y="7302351"/>
            <a:ext cx="515048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25" b="1">
                <a:latin typeface="Verdana"/>
                <a:cs typeface="Verdana"/>
              </a:rPr>
              <a:t>Manage</a:t>
            </a:r>
            <a:r>
              <a:rPr dirty="0" sz="2700" spc="-114" b="1">
                <a:latin typeface="Verdana"/>
                <a:cs typeface="Verdana"/>
              </a:rPr>
              <a:t> </a:t>
            </a:r>
            <a:r>
              <a:rPr dirty="0" sz="2700" spc="-210" b="1">
                <a:latin typeface="Verdana"/>
                <a:cs typeface="Verdana"/>
              </a:rPr>
              <a:t>patient</a:t>
            </a:r>
            <a:r>
              <a:rPr dirty="0" sz="2700" spc="-110" b="1">
                <a:latin typeface="Verdana"/>
                <a:cs typeface="Verdana"/>
              </a:rPr>
              <a:t> </a:t>
            </a:r>
            <a:r>
              <a:rPr dirty="0" sz="2700" spc="-225" b="1">
                <a:latin typeface="Verdana"/>
                <a:cs typeface="Verdana"/>
              </a:rPr>
              <a:t>appointments.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1047" y="0"/>
            <a:ext cx="2256952" cy="7524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608" y="1524865"/>
            <a:ext cx="17630759" cy="77342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769" y="1894365"/>
            <a:ext cx="6968407" cy="80227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6463" y="2301507"/>
            <a:ext cx="7812550" cy="71232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1153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30"/>
              </a:spcBef>
            </a:pPr>
            <a:r>
              <a:rPr dirty="0" sz="5050" spc="-120"/>
              <a:t>Doctor</a:t>
            </a:r>
            <a:r>
              <a:rPr dirty="0" sz="5050" spc="-270"/>
              <a:t> </a:t>
            </a:r>
            <a:r>
              <a:rPr dirty="0" sz="5050" spc="-655"/>
              <a:t>&amp;</a:t>
            </a:r>
            <a:r>
              <a:rPr dirty="0" sz="5050" spc="-270"/>
              <a:t> </a:t>
            </a:r>
            <a:r>
              <a:rPr dirty="0" sz="5050" spc="-250"/>
              <a:t>User</a:t>
            </a:r>
            <a:r>
              <a:rPr dirty="0" sz="5050" spc="-265"/>
              <a:t> </a:t>
            </a:r>
            <a:r>
              <a:rPr dirty="0" sz="5050" spc="-185"/>
              <a:t>Profile</a:t>
            </a:r>
            <a:r>
              <a:rPr dirty="0" sz="5050" spc="-270"/>
              <a:t> </a:t>
            </a:r>
            <a:r>
              <a:rPr dirty="0" sz="5050" spc="-40"/>
              <a:t>Editing</a:t>
            </a:r>
            <a:endParaRPr sz="5050"/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16" y="134002"/>
            <a:ext cx="1869653" cy="5257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476168" y="6135197"/>
            <a:ext cx="310515" cy="427355"/>
          </a:xfrm>
          <a:custGeom>
            <a:avLst/>
            <a:gdLst/>
            <a:ahLst/>
            <a:cxnLst/>
            <a:rect l="l" t="t" r="r" b="b"/>
            <a:pathLst>
              <a:path w="310515" h="427354">
                <a:moveTo>
                  <a:pt x="155113" y="426838"/>
                </a:moveTo>
                <a:lnTo>
                  <a:pt x="115421" y="363005"/>
                </a:lnTo>
                <a:lnTo>
                  <a:pt x="81167" y="314975"/>
                </a:lnTo>
                <a:lnTo>
                  <a:pt x="52596" y="278431"/>
                </a:lnTo>
                <a:lnTo>
                  <a:pt x="29950" y="249060"/>
                </a:lnTo>
                <a:lnTo>
                  <a:pt x="13473" y="222547"/>
                </a:lnTo>
                <a:lnTo>
                  <a:pt x="3408" y="194576"/>
                </a:lnTo>
                <a:lnTo>
                  <a:pt x="0" y="160832"/>
                </a:lnTo>
                <a:lnTo>
                  <a:pt x="7915" y="109981"/>
                </a:lnTo>
                <a:lnTo>
                  <a:pt x="29945" y="65828"/>
                </a:lnTo>
                <a:lnTo>
                  <a:pt x="63528" y="31019"/>
                </a:lnTo>
                <a:lnTo>
                  <a:pt x="106110" y="8195"/>
                </a:lnTo>
                <a:lnTo>
                  <a:pt x="155113" y="0"/>
                </a:lnTo>
                <a:lnTo>
                  <a:pt x="204148" y="8199"/>
                </a:lnTo>
                <a:lnTo>
                  <a:pt x="246732" y="31031"/>
                </a:lnTo>
                <a:lnTo>
                  <a:pt x="280307" y="65847"/>
                </a:lnTo>
                <a:lnTo>
                  <a:pt x="297387" y="100093"/>
                </a:lnTo>
                <a:lnTo>
                  <a:pt x="155113" y="100093"/>
                </a:lnTo>
                <a:lnTo>
                  <a:pt x="151196" y="100168"/>
                </a:lnTo>
                <a:lnTo>
                  <a:pt x="115973" y="115528"/>
                </a:lnTo>
                <a:lnTo>
                  <a:pt x="96760" y="153030"/>
                </a:lnTo>
                <a:lnTo>
                  <a:pt x="96440" y="164751"/>
                </a:lnTo>
                <a:lnTo>
                  <a:pt x="96754" y="168638"/>
                </a:lnTo>
                <a:lnTo>
                  <a:pt x="115958" y="206167"/>
                </a:lnTo>
                <a:lnTo>
                  <a:pt x="151194" y="221539"/>
                </a:lnTo>
                <a:lnTo>
                  <a:pt x="155113" y="221614"/>
                </a:lnTo>
                <a:lnTo>
                  <a:pt x="297044" y="221614"/>
                </a:lnTo>
                <a:lnTo>
                  <a:pt x="296700" y="222565"/>
                </a:lnTo>
                <a:lnTo>
                  <a:pt x="280181" y="249078"/>
                </a:lnTo>
                <a:lnTo>
                  <a:pt x="257504" y="278445"/>
                </a:lnTo>
                <a:lnTo>
                  <a:pt x="228928" y="314982"/>
                </a:lnTo>
                <a:lnTo>
                  <a:pt x="194711" y="363008"/>
                </a:lnTo>
                <a:lnTo>
                  <a:pt x="155113" y="426838"/>
                </a:lnTo>
                <a:close/>
              </a:path>
              <a:path w="310515" h="427354">
                <a:moveTo>
                  <a:pt x="297044" y="221614"/>
                </a:moveTo>
                <a:lnTo>
                  <a:pt x="155113" y="221614"/>
                </a:lnTo>
                <a:lnTo>
                  <a:pt x="159031" y="221539"/>
                </a:lnTo>
                <a:lnTo>
                  <a:pt x="162905" y="221083"/>
                </a:lnTo>
                <a:lnTo>
                  <a:pt x="199708" y="200524"/>
                </a:lnTo>
                <a:lnTo>
                  <a:pt x="213786" y="164751"/>
                </a:lnTo>
                <a:lnTo>
                  <a:pt x="213783" y="156916"/>
                </a:lnTo>
                <a:lnTo>
                  <a:pt x="199692" y="121166"/>
                </a:lnTo>
                <a:lnTo>
                  <a:pt x="162901" y="100624"/>
                </a:lnTo>
                <a:lnTo>
                  <a:pt x="155113" y="100093"/>
                </a:lnTo>
                <a:lnTo>
                  <a:pt x="297387" y="100093"/>
                </a:lnTo>
                <a:lnTo>
                  <a:pt x="302321" y="109997"/>
                </a:lnTo>
                <a:lnTo>
                  <a:pt x="310226" y="160832"/>
                </a:lnTo>
                <a:lnTo>
                  <a:pt x="306801" y="194589"/>
                </a:lnTo>
                <a:lnTo>
                  <a:pt x="297044" y="221614"/>
                </a:lnTo>
                <a:close/>
              </a:path>
            </a:pathLst>
          </a:custGeom>
          <a:solidFill>
            <a:srgbClr val="F7F7E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194938" y="8193938"/>
            <a:ext cx="2093595" cy="2093595"/>
            <a:chOff x="16194938" y="8193938"/>
            <a:chExt cx="2093595" cy="2093595"/>
          </a:xfrm>
        </p:grpSpPr>
        <p:sp>
          <p:nvSpPr>
            <p:cNvPr id="4" name="object 4" descr=""/>
            <p:cNvSpPr/>
            <p:nvPr/>
          </p:nvSpPr>
          <p:spPr>
            <a:xfrm>
              <a:off x="17241423" y="9240423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79">
                  <a:moveTo>
                    <a:pt x="1046485" y="0"/>
                  </a:moveTo>
                  <a:lnTo>
                    <a:pt x="1046485" y="1046485"/>
                  </a:lnTo>
                  <a:lnTo>
                    <a:pt x="0" y="1046485"/>
                  </a:lnTo>
                  <a:lnTo>
                    <a:pt x="1076" y="998573"/>
                  </a:lnTo>
                  <a:lnTo>
                    <a:pt x="4275" y="951215"/>
                  </a:lnTo>
                  <a:lnTo>
                    <a:pt x="9550" y="904457"/>
                  </a:lnTo>
                  <a:lnTo>
                    <a:pt x="16856" y="858346"/>
                  </a:lnTo>
                  <a:lnTo>
                    <a:pt x="26145" y="812926"/>
                  </a:lnTo>
                  <a:lnTo>
                    <a:pt x="37373" y="768245"/>
                  </a:lnTo>
                  <a:lnTo>
                    <a:pt x="50492" y="724349"/>
                  </a:lnTo>
                  <a:lnTo>
                    <a:pt x="65456" y="681283"/>
                  </a:lnTo>
                  <a:lnTo>
                    <a:pt x="82221" y="639094"/>
                  </a:lnTo>
                  <a:lnTo>
                    <a:pt x="100738" y="597828"/>
                  </a:lnTo>
                  <a:lnTo>
                    <a:pt x="120963" y="557532"/>
                  </a:lnTo>
                  <a:lnTo>
                    <a:pt x="142849" y="518250"/>
                  </a:lnTo>
                  <a:lnTo>
                    <a:pt x="166349" y="480030"/>
                  </a:lnTo>
                  <a:lnTo>
                    <a:pt x="191419" y="442917"/>
                  </a:lnTo>
                  <a:lnTo>
                    <a:pt x="218011" y="406957"/>
                  </a:lnTo>
                  <a:lnTo>
                    <a:pt x="246080" y="372198"/>
                  </a:lnTo>
                  <a:lnTo>
                    <a:pt x="275579" y="338684"/>
                  </a:lnTo>
                  <a:lnTo>
                    <a:pt x="306463" y="306463"/>
                  </a:lnTo>
                  <a:lnTo>
                    <a:pt x="338684" y="275579"/>
                  </a:lnTo>
                  <a:lnTo>
                    <a:pt x="372198" y="246080"/>
                  </a:lnTo>
                  <a:lnTo>
                    <a:pt x="406957" y="218011"/>
                  </a:lnTo>
                  <a:lnTo>
                    <a:pt x="442917" y="191419"/>
                  </a:lnTo>
                  <a:lnTo>
                    <a:pt x="480030" y="166349"/>
                  </a:lnTo>
                  <a:lnTo>
                    <a:pt x="518250" y="142849"/>
                  </a:lnTo>
                  <a:lnTo>
                    <a:pt x="557532" y="120963"/>
                  </a:lnTo>
                  <a:lnTo>
                    <a:pt x="597828" y="100738"/>
                  </a:lnTo>
                  <a:lnTo>
                    <a:pt x="639094" y="82221"/>
                  </a:lnTo>
                  <a:lnTo>
                    <a:pt x="681283" y="65456"/>
                  </a:lnTo>
                  <a:lnTo>
                    <a:pt x="724349" y="50492"/>
                  </a:lnTo>
                  <a:lnTo>
                    <a:pt x="768245" y="37373"/>
                  </a:lnTo>
                  <a:lnTo>
                    <a:pt x="812926" y="26145"/>
                  </a:lnTo>
                  <a:lnTo>
                    <a:pt x="858346" y="16856"/>
                  </a:lnTo>
                  <a:lnTo>
                    <a:pt x="904457" y="9550"/>
                  </a:lnTo>
                  <a:lnTo>
                    <a:pt x="951215" y="4275"/>
                  </a:lnTo>
                  <a:lnTo>
                    <a:pt x="998573" y="1076"/>
                  </a:lnTo>
                  <a:lnTo>
                    <a:pt x="1046485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94939" y="8193951"/>
              <a:ext cx="2092960" cy="2092960"/>
            </a:xfrm>
            <a:custGeom>
              <a:avLst/>
              <a:gdLst/>
              <a:ahLst/>
              <a:cxnLst/>
              <a:rect l="l" t="t" r="r" b="b"/>
              <a:pathLst>
                <a:path w="2092959" h="2092959">
                  <a:moveTo>
                    <a:pt x="1046480" y="1046480"/>
                  </a:moveTo>
                  <a:lnTo>
                    <a:pt x="998562" y="1047559"/>
                  </a:lnTo>
                  <a:lnTo>
                    <a:pt x="951204" y="1050759"/>
                  </a:lnTo>
                  <a:lnTo>
                    <a:pt x="904455" y="1056030"/>
                  </a:lnTo>
                  <a:lnTo>
                    <a:pt x="858342" y="1063332"/>
                  </a:lnTo>
                  <a:lnTo>
                    <a:pt x="812914" y="1072629"/>
                  </a:lnTo>
                  <a:lnTo>
                    <a:pt x="768235" y="1083856"/>
                  </a:lnTo>
                  <a:lnTo>
                    <a:pt x="724344" y="1096975"/>
                  </a:lnTo>
                  <a:lnTo>
                    <a:pt x="681278" y="1111935"/>
                  </a:lnTo>
                  <a:lnTo>
                    <a:pt x="639089" y="1128699"/>
                  </a:lnTo>
                  <a:lnTo>
                    <a:pt x="597827" y="1147216"/>
                  </a:lnTo>
                  <a:lnTo>
                    <a:pt x="557530" y="1167447"/>
                  </a:lnTo>
                  <a:lnTo>
                    <a:pt x="518248" y="1189329"/>
                  </a:lnTo>
                  <a:lnTo>
                    <a:pt x="480021" y="1212824"/>
                  </a:lnTo>
                  <a:lnTo>
                    <a:pt x="442912" y="1237894"/>
                  </a:lnTo>
                  <a:lnTo>
                    <a:pt x="406946" y="1264488"/>
                  </a:lnTo>
                  <a:lnTo>
                    <a:pt x="372186" y="1292555"/>
                  </a:lnTo>
                  <a:lnTo>
                    <a:pt x="338683" y="1322057"/>
                  </a:lnTo>
                  <a:lnTo>
                    <a:pt x="306451" y="1352943"/>
                  </a:lnTo>
                  <a:lnTo>
                    <a:pt x="275577" y="1385163"/>
                  </a:lnTo>
                  <a:lnTo>
                    <a:pt x="246075" y="1418678"/>
                  </a:lnTo>
                  <a:lnTo>
                    <a:pt x="218008" y="1453438"/>
                  </a:lnTo>
                  <a:lnTo>
                    <a:pt x="191414" y="1489392"/>
                  </a:lnTo>
                  <a:lnTo>
                    <a:pt x="166344" y="1526514"/>
                  </a:lnTo>
                  <a:lnTo>
                    <a:pt x="142836" y="1564728"/>
                  </a:lnTo>
                  <a:lnTo>
                    <a:pt x="120954" y="1604010"/>
                  </a:lnTo>
                  <a:lnTo>
                    <a:pt x="100736" y="1644307"/>
                  </a:lnTo>
                  <a:lnTo>
                    <a:pt x="82219" y="1685569"/>
                  </a:lnTo>
                  <a:lnTo>
                    <a:pt x="65455" y="1727758"/>
                  </a:lnTo>
                  <a:lnTo>
                    <a:pt x="50482" y="1770824"/>
                  </a:lnTo>
                  <a:lnTo>
                    <a:pt x="37363" y="1814728"/>
                  </a:lnTo>
                  <a:lnTo>
                    <a:pt x="26136" y="1859407"/>
                  </a:lnTo>
                  <a:lnTo>
                    <a:pt x="16852" y="1904822"/>
                  </a:lnTo>
                  <a:lnTo>
                    <a:pt x="9550" y="1950935"/>
                  </a:lnTo>
                  <a:lnTo>
                    <a:pt x="4267" y="1997697"/>
                  </a:lnTo>
                  <a:lnTo>
                    <a:pt x="1066" y="2045055"/>
                  </a:lnTo>
                  <a:lnTo>
                    <a:pt x="0" y="2092960"/>
                  </a:lnTo>
                  <a:lnTo>
                    <a:pt x="1046480" y="2092960"/>
                  </a:lnTo>
                  <a:lnTo>
                    <a:pt x="1046480" y="1046480"/>
                  </a:lnTo>
                  <a:close/>
                </a:path>
                <a:path w="2092959" h="2092959">
                  <a:moveTo>
                    <a:pt x="2092960" y="0"/>
                  </a:moveTo>
                  <a:lnTo>
                    <a:pt x="2045055" y="1066"/>
                  </a:lnTo>
                  <a:lnTo>
                    <a:pt x="1997697" y="4267"/>
                  </a:lnTo>
                  <a:lnTo>
                    <a:pt x="1950935" y="9550"/>
                  </a:lnTo>
                  <a:lnTo>
                    <a:pt x="1904822" y="16852"/>
                  </a:lnTo>
                  <a:lnTo>
                    <a:pt x="1859407" y="26136"/>
                  </a:lnTo>
                  <a:lnTo>
                    <a:pt x="1814728" y="37363"/>
                  </a:lnTo>
                  <a:lnTo>
                    <a:pt x="1770824" y="50482"/>
                  </a:lnTo>
                  <a:lnTo>
                    <a:pt x="1727758" y="65455"/>
                  </a:lnTo>
                  <a:lnTo>
                    <a:pt x="1685569" y="82219"/>
                  </a:lnTo>
                  <a:lnTo>
                    <a:pt x="1644307" y="100736"/>
                  </a:lnTo>
                  <a:lnTo>
                    <a:pt x="1604010" y="120954"/>
                  </a:lnTo>
                  <a:lnTo>
                    <a:pt x="1564728" y="142836"/>
                  </a:lnTo>
                  <a:lnTo>
                    <a:pt x="1526514" y="166344"/>
                  </a:lnTo>
                  <a:lnTo>
                    <a:pt x="1489392" y="191414"/>
                  </a:lnTo>
                  <a:lnTo>
                    <a:pt x="1453438" y="218008"/>
                  </a:lnTo>
                  <a:lnTo>
                    <a:pt x="1418678" y="246075"/>
                  </a:lnTo>
                  <a:lnTo>
                    <a:pt x="1385163" y="275577"/>
                  </a:lnTo>
                  <a:lnTo>
                    <a:pt x="1352943" y="306451"/>
                  </a:lnTo>
                  <a:lnTo>
                    <a:pt x="1322057" y="338683"/>
                  </a:lnTo>
                  <a:lnTo>
                    <a:pt x="1292555" y="372186"/>
                  </a:lnTo>
                  <a:lnTo>
                    <a:pt x="1264488" y="406946"/>
                  </a:lnTo>
                  <a:lnTo>
                    <a:pt x="1237894" y="442912"/>
                  </a:lnTo>
                  <a:lnTo>
                    <a:pt x="1212824" y="480021"/>
                  </a:lnTo>
                  <a:lnTo>
                    <a:pt x="1189329" y="518248"/>
                  </a:lnTo>
                  <a:lnTo>
                    <a:pt x="1167447" y="557530"/>
                  </a:lnTo>
                  <a:lnTo>
                    <a:pt x="1147216" y="597827"/>
                  </a:lnTo>
                  <a:lnTo>
                    <a:pt x="1128699" y="639089"/>
                  </a:lnTo>
                  <a:lnTo>
                    <a:pt x="1111935" y="681278"/>
                  </a:lnTo>
                  <a:lnTo>
                    <a:pt x="1096975" y="724344"/>
                  </a:lnTo>
                  <a:lnTo>
                    <a:pt x="1083856" y="768235"/>
                  </a:lnTo>
                  <a:lnTo>
                    <a:pt x="1072629" y="812914"/>
                  </a:lnTo>
                  <a:lnTo>
                    <a:pt x="1063332" y="858342"/>
                  </a:lnTo>
                  <a:lnTo>
                    <a:pt x="1056030" y="904455"/>
                  </a:lnTo>
                  <a:lnTo>
                    <a:pt x="1050759" y="951204"/>
                  </a:lnTo>
                  <a:lnTo>
                    <a:pt x="1047559" y="998562"/>
                  </a:lnTo>
                  <a:lnTo>
                    <a:pt x="1046480" y="1046480"/>
                  </a:lnTo>
                  <a:lnTo>
                    <a:pt x="2092960" y="1046480"/>
                  </a:lnTo>
                  <a:lnTo>
                    <a:pt x="2092960" y="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194938" y="8193938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79">
                  <a:moveTo>
                    <a:pt x="1046485" y="0"/>
                  </a:moveTo>
                  <a:lnTo>
                    <a:pt x="1046485" y="1046485"/>
                  </a:lnTo>
                  <a:lnTo>
                    <a:pt x="0" y="1046485"/>
                  </a:lnTo>
                  <a:lnTo>
                    <a:pt x="1076" y="998573"/>
                  </a:lnTo>
                  <a:lnTo>
                    <a:pt x="4275" y="951215"/>
                  </a:lnTo>
                  <a:lnTo>
                    <a:pt x="9550" y="904457"/>
                  </a:lnTo>
                  <a:lnTo>
                    <a:pt x="16856" y="858346"/>
                  </a:lnTo>
                  <a:lnTo>
                    <a:pt x="26145" y="812926"/>
                  </a:lnTo>
                  <a:lnTo>
                    <a:pt x="37373" y="768245"/>
                  </a:lnTo>
                  <a:lnTo>
                    <a:pt x="50492" y="724349"/>
                  </a:lnTo>
                  <a:lnTo>
                    <a:pt x="65456" y="681283"/>
                  </a:lnTo>
                  <a:lnTo>
                    <a:pt x="82221" y="639094"/>
                  </a:lnTo>
                  <a:lnTo>
                    <a:pt x="100738" y="597828"/>
                  </a:lnTo>
                  <a:lnTo>
                    <a:pt x="120963" y="557532"/>
                  </a:lnTo>
                  <a:lnTo>
                    <a:pt x="142849" y="518250"/>
                  </a:lnTo>
                  <a:lnTo>
                    <a:pt x="166349" y="480030"/>
                  </a:lnTo>
                  <a:lnTo>
                    <a:pt x="191419" y="442917"/>
                  </a:lnTo>
                  <a:lnTo>
                    <a:pt x="218011" y="406957"/>
                  </a:lnTo>
                  <a:lnTo>
                    <a:pt x="246080" y="372198"/>
                  </a:lnTo>
                  <a:lnTo>
                    <a:pt x="275579" y="338684"/>
                  </a:lnTo>
                  <a:lnTo>
                    <a:pt x="306463" y="306463"/>
                  </a:lnTo>
                  <a:lnTo>
                    <a:pt x="338684" y="275579"/>
                  </a:lnTo>
                  <a:lnTo>
                    <a:pt x="372198" y="246080"/>
                  </a:lnTo>
                  <a:lnTo>
                    <a:pt x="406957" y="218011"/>
                  </a:lnTo>
                  <a:lnTo>
                    <a:pt x="442917" y="191419"/>
                  </a:lnTo>
                  <a:lnTo>
                    <a:pt x="480030" y="166349"/>
                  </a:lnTo>
                  <a:lnTo>
                    <a:pt x="518250" y="142849"/>
                  </a:lnTo>
                  <a:lnTo>
                    <a:pt x="557532" y="120963"/>
                  </a:lnTo>
                  <a:lnTo>
                    <a:pt x="597828" y="100738"/>
                  </a:lnTo>
                  <a:lnTo>
                    <a:pt x="639094" y="82221"/>
                  </a:lnTo>
                  <a:lnTo>
                    <a:pt x="681283" y="65456"/>
                  </a:lnTo>
                  <a:lnTo>
                    <a:pt x="724349" y="50492"/>
                  </a:lnTo>
                  <a:lnTo>
                    <a:pt x="768245" y="37373"/>
                  </a:lnTo>
                  <a:lnTo>
                    <a:pt x="812926" y="26145"/>
                  </a:lnTo>
                  <a:lnTo>
                    <a:pt x="858346" y="16856"/>
                  </a:lnTo>
                  <a:lnTo>
                    <a:pt x="904457" y="9550"/>
                  </a:lnTo>
                  <a:lnTo>
                    <a:pt x="951215" y="4275"/>
                  </a:lnTo>
                  <a:lnTo>
                    <a:pt x="998573" y="1076"/>
                  </a:lnTo>
                  <a:lnTo>
                    <a:pt x="1046485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2451982" y="3394211"/>
            <a:ext cx="337820" cy="312420"/>
            <a:chOff x="12451982" y="3394211"/>
            <a:chExt cx="337820" cy="312420"/>
          </a:xfrm>
        </p:grpSpPr>
        <p:sp>
          <p:nvSpPr>
            <p:cNvPr id="9" name="object 9" descr=""/>
            <p:cNvSpPr/>
            <p:nvPr/>
          </p:nvSpPr>
          <p:spPr>
            <a:xfrm>
              <a:off x="12452290" y="3394211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20" h="312420">
                  <a:moveTo>
                    <a:pt x="19405" y="312138"/>
                  </a:moveTo>
                  <a:lnTo>
                    <a:pt x="13510" y="306200"/>
                  </a:lnTo>
                  <a:lnTo>
                    <a:pt x="16221" y="300757"/>
                  </a:lnTo>
                  <a:lnTo>
                    <a:pt x="84776" y="155764"/>
                  </a:lnTo>
                  <a:lnTo>
                    <a:pt x="85876" y="153940"/>
                  </a:lnTo>
                  <a:lnTo>
                    <a:pt x="85770" y="151580"/>
                  </a:lnTo>
                  <a:lnTo>
                    <a:pt x="84510" y="149863"/>
                  </a:lnTo>
                  <a:lnTo>
                    <a:pt x="3189" y="11625"/>
                  </a:lnTo>
                  <a:lnTo>
                    <a:pt x="0" y="6448"/>
                  </a:lnTo>
                  <a:lnTo>
                    <a:pt x="5326" y="0"/>
                  </a:lnTo>
                  <a:lnTo>
                    <a:pt x="331922" y="136051"/>
                  </a:lnTo>
                  <a:lnTo>
                    <a:pt x="337031" y="137890"/>
                  </a:lnTo>
                  <a:lnTo>
                    <a:pt x="337350" y="144968"/>
                  </a:lnTo>
                  <a:lnTo>
                    <a:pt x="332427" y="147262"/>
                  </a:lnTo>
                  <a:lnTo>
                    <a:pt x="24881" y="309235"/>
                  </a:lnTo>
                  <a:lnTo>
                    <a:pt x="19405" y="312138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451982" y="3394211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5" h="153035">
                  <a:moveTo>
                    <a:pt x="85542" y="152787"/>
                  </a:moveTo>
                  <a:lnTo>
                    <a:pt x="85797" y="151888"/>
                  </a:lnTo>
                  <a:lnTo>
                    <a:pt x="85153" y="150735"/>
                  </a:lnTo>
                  <a:lnTo>
                    <a:pt x="84819" y="149863"/>
                  </a:lnTo>
                  <a:lnTo>
                    <a:pt x="3498" y="11625"/>
                  </a:lnTo>
                  <a:lnTo>
                    <a:pt x="0" y="6166"/>
                  </a:lnTo>
                  <a:lnTo>
                    <a:pt x="5634" y="0"/>
                  </a:lnTo>
                  <a:lnTo>
                    <a:pt x="331922" y="135769"/>
                  </a:lnTo>
                  <a:lnTo>
                    <a:pt x="334336" y="136843"/>
                  </a:lnTo>
                  <a:lnTo>
                    <a:pt x="335622" y="139150"/>
                  </a:lnTo>
                  <a:lnTo>
                    <a:pt x="335728" y="141510"/>
                  </a:lnTo>
                  <a:lnTo>
                    <a:pt x="85542" y="152787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2451983" y="4745420"/>
            <a:ext cx="337820" cy="312420"/>
            <a:chOff x="12451983" y="4745420"/>
            <a:chExt cx="337820" cy="312420"/>
          </a:xfrm>
        </p:grpSpPr>
        <p:sp>
          <p:nvSpPr>
            <p:cNvPr id="12" name="object 12" descr=""/>
            <p:cNvSpPr/>
            <p:nvPr/>
          </p:nvSpPr>
          <p:spPr>
            <a:xfrm>
              <a:off x="12452291" y="4745420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20" h="312420">
                  <a:moveTo>
                    <a:pt x="19413" y="312134"/>
                  </a:moveTo>
                  <a:lnTo>
                    <a:pt x="19126" y="311872"/>
                  </a:lnTo>
                  <a:lnTo>
                    <a:pt x="13510" y="306200"/>
                  </a:lnTo>
                  <a:lnTo>
                    <a:pt x="16221" y="300757"/>
                  </a:lnTo>
                  <a:lnTo>
                    <a:pt x="84776" y="155764"/>
                  </a:lnTo>
                  <a:lnTo>
                    <a:pt x="85876" y="153940"/>
                  </a:lnTo>
                  <a:lnTo>
                    <a:pt x="85770" y="151580"/>
                  </a:lnTo>
                  <a:lnTo>
                    <a:pt x="84510" y="149863"/>
                  </a:lnTo>
                  <a:lnTo>
                    <a:pt x="3189" y="11625"/>
                  </a:lnTo>
                  <a:lnTo>
                    <a:pt x="0" y="6448"/>
                  </a:lnTo>
                  <a:lnTo>
                    <a:pt x="5326" y="0"/>
                  </a:lnTo>
                  <a:lnTo>
                    <a:pt x="331922" y="136051"/>
                  </a:lnTo>
                  <a:lnTo>
                    <a:pt x="337031" y="137890"/>
                  </a:lnTo>
                  <a:lnTo>
                    <a:pt x="337350" y="144968"/>
                  </a:lnTo>
                  <a:lnTo>
                    <a:pt x="332427" y="147262"/>
                  </a:lnTo>
                  <a:lnTo>
                    <a:pt x="24881" y="309235"/>
                  </a:lnTo>
                  <a:lnTo>
                    <a:pt x="19413" y="312134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451983" y="4745420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5" h="153035">
                  <a:moveTo>
                    <a:pt x="85542" y="152787"/>
                  </a:moveTo>
                  <a:lnTo>
                    <a:pt x="85797" y="151888"/>
                  </a:lnTo>
                  <a:lnTo>
                    <a:pt x="85153" y="150735"/>
                  </a:lnTo>
                  <a:lnTo>
                    <a:pt x="84819" y="149863"/>
                  </a:lnTo>
                  <a:lnTo>
                    <a:pt x="3498" y="11625"/>
                  </a:lnTo>
                  <a:lnTo>
                    <a:pt x="0" y="6166"/>
                  </a:lnTo>
                  <a:lnTo>
                    <a:pt x="5634" y="0"/>
                  </a:lnTo>
                  <a:lnTo>
                    <a:pt x="331922" y="135769"/>
                  </a:lnTo>
                  <a:lnTo>
                    <a:pt x="334336" y="136843"/>
                  </a:lnTo>
                  <a:lnTo>
                    <a:pt x="335622" y="139150"/>
                  </a:lnTo>
                  <a:lnTo>
                    <a:pt x="335728" y="141510"/>
                  </a:lnTo>
                  <a:lnTo>
                    <a:pt x="85542" y="152787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2530498" y="6652188"/>
            <a:ext cx="337820" cy="312420"/>
            <a:chOff x="12530498" y="6652188"/>
            <a:chExt cx="337820" cy="312420"/>
          </a:xfrm>
        </p:grpSpPr>
        <p:sp>
          <p:nvSpPr>
            <p:cNvPr id="15" name="object 15" descr=""/>
            <p:cNvSpPr/>
            <p:nvPr/>
          </p:nvSpPr>
          <p:spPr>
            <a:xfrm>
              <a:off x="12530807" y="6652188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20" h="312420">
                  <a:moveTo>
                    <a:pt x="19405" y="312138"/>
                  </a:moveTo>
                  <a:lnTo>
                    <a:pt x="13510" y="306200"/>
                  </a:lnTo>
                  <a:lnTo>
                    <a:pt x="16221" y="300757"/>
                  </a:lnTo>
                  <a:lnTo>
                    <a:pt x="84776" y="155764"/>
                  </a:lnTo>
                  <a:lnTo>
                    <a:pt x="85876" y="153940"/>
                  </a:lnTo>
                  <a:lnTo>
                    <a:pt x="85770" y="151580"/>
                  </a:lnTo>
                  <a:lnTo>
                    <a:pt x="84510" y="149863"/>
                  </a:lnTo>
                  <a:lnTo>
                    <a:pt x="3189" y="11625"/>
                  </a:lnTo>
                  <a:lnTo>
                    <a:pt x="0" y="6448"/>
                  </a:lnTo>
                  <a:lnTo>
                    <a:pt x="5326" y="0"/>
                  </a:lnTo>
                  <a:lnTo>
                    <a:pt x="331922" y="136051"/>
                  </a:lnTo>
                  <a:lnTo>
                    <a:pt x="337031" y="137890"/>
                  </a:lnTo>
                  <a:lnTo>
                    <a:pt x="337348" y="144936"/>
                  </a:lnTo>
                  <a:lnTo>
                    <a:pt x="332427" y="147262"/>
                  </a:lnTo>
                  <a:lnTo>
                    <a:pt x="24881" y="309235"/>
                  </a:lnTo>
                  <a:lnTo>
                    <a:pt x="19405" y="312138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530498" y="6652188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5" h="153034">
                  <a:moveTo>
                    <a:pt x="85542" y="152787"/>
                  </a:moveTo>
                  <a:lnTo>
                    <a:pt x="85797" y="151888"/>
                  </a:lnTo>
                  <a:lnTo>
                    <a:pt x="85153" y="150735"/>
                  </a:lnTo>
                  <a:lnTo>
                    <a:pt x="84819" y="149863"/>
                  </a:lnTo>
                  <a:lnTo>
                    <a:pt x="3498" y="11625"/>
                  </a:lnTo>
                  <a:lnTo>
                    <a:pt x="0" y="6166"/>
                  </a:lnTo>
                  <a:lnTo>
                    <a:pt x="5634" y="0"/>
                  </a:lnTo>
                  <a:lnTo>
                    <a:pt x="331922" y="135769"/>
                  </a:lnTo>
                  <a:lnTo>
                    <a:pt x="334336" y="136843"/>
                  </a:lnTo>
                  <a:lnTo>
                    <a:pt x="335622" y="139150"/>
                  </a:lnTo>
                  <a:lnTo>
                    <a:pt x="335728" y="141510"/>
                  </a:lnTo>
                  <a:lnTo>
                    <a:pt x="85542" y="152787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133" y="2543263"/>
            <a:ext cx="12182489" cy="5972178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1529" rIns="0" bIns="0" rtlCol="0" vert="horz">
            <a:spAutoFit/>
          </a:bodyPr>
          <a:lstStyle/>
          <a:p>
            <a:pPr marL="1627505">
              <a:lnSpc>
                <a:spcPct val="100000"/>
              </a:lnSpc>
              <a:spcBef>
                <a:spcPts val="105"/>
              </a:spcBef>
            </a:pPr>
            <a:r>
              <a:rPr dirty="0" sz="5750" spc="-114"/>
              <a:t>Admin</a:t>
            </a:r>
            <a:r>
              <a:rPr dirty="0" sz="5750" spc="-375"/>
              <a:t> </a:t>
            </a:r>
            <a:r>
              <a:rPr dirty="0" sz="5750" spc="-180"/>
              <a:t>Dashboard</a:t>
            </a:r>
            <a:endParaRPr sz="5750"/>
          </a:p>
        </p:txBody>
      </p:sp>
      <p:sp>
        <p:nvSpPr>
          <p:cNvPr id="19" name="object 19" descr=""/>
          <p:cNvSpPr txBox="1"/>
          <p:nvPr/>
        </p:nvSpPr>
        <p:spPr>
          <a:xfrm>
            <a:off x="12923702" y="3280549"/>
            <a:ext cx="4753610" cy="4321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0">
              <a:lnSpc>
                <a:spcPct val="100000"/>
              </a:lnSpc>
              <a:spcBef>
                <a:spcPts val="100"/>
              </a:spcBef>
            </a:pPr>
            <a:r>
              <a:rPr dirty="0" sz="3200" spc="-295" b="1">
                <a:latin typeface="Verdana"/>
                <a:cs typeface="Verdana"/>
              </a:rPr>
              <a:t>Maintain</a:t>
            </a:r>
            <a:r>
              <a:rPr dirty="0" sz="3200" spc="-165" b="1">
                <a:latin typeface="Verdana"/>
                <a:cs typeface="Verdana"/>
              </a:rPr>
              <a:t> </a:t>
            </a:r>
            <a:r>
              <a:rPr dirty="0" sz="3200" spc="-254" b="1">
                <a:latin typeface="Verdana"/>
                <a:cs typeface="Verdana"/>
              </a:rPr>
              <a:t>patient</a:t>
            </a:r>
            <a:r>
              <a:rPr dirty="0" sz="3200" spc="-165" b="1">
                <a:latin typeface="Verdana"/>
                <a:cs typeface="Verdana"/>
              </a:rPr>
              <a:t> </a:t>
            </a:r>
            <a:r>
              <a:rPr dirty="0" sz="3200" spc="-265" b="1">
                <a:latin typeface="Verdana"/>
                <a:cs typeface="Verdana"/>
              </a:rPr>
              <a:t>details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40"/>
              </a:spcBef>
            </a:pPr>
            <a:endParaRPr sz="3200">
              <a:latin typeface="Verdana"/>
              <a:cs typeface="Verdana"/>
            </a:endParaRPr>
          </a:p>
          <a:p>
            <a:pPr algn="ctr" marL="12700" marR="5080">
              <a:lnSpc>
                <a:spcPct val="114900"/>
              </a:lnSpc>
            </a:pPr>
            <a:r>
              <a:rPr dirty="0" sz="3100" spc="-275" b="1">
                <a:latin typeface="Verdana"/>
                <a:cs typeface="Verdana"/>
              </a:rPr>
              <a:t>Edit</a:t>
            </a:r>
            <a:r>
              <a:rPr dirty="0" sz="3100" spc="-185" b="1">
                <a:latin typeface="Verdana"/>
                <a:cs typeface="Verdana"/>
              </a:rPr>
              <a:t> </a:t>
            </a:r>
            <a:r>
              <a:rPr dirty="0" sz="3100" spc="-254" b="1">
                <a:latin typeface="Verdana"/>
                <a:cs typeface="Verdana"/>
              </a:rPr>
              <a:t>and</a:t>
            </a:r>
            <a:r>
              <a:rPr dirty="0" sz="3100" spc="-185" b="1">
                <a:latin typeface="Verdana"/>
                <a:cs typeface="Verdana"/>
              </a:rPr>
              <a:t> </a:t>
            </a:r>
            <a:r>
              <a:rPr dirty="0" sz="3100" spc="-260" b="1">
                <a:latin typeface="Verdana"/>
                <a:cs typeface="Verdana"/>
              </a:rPr>
              <a:t>manage</a:t>
            </a:r>
            <a:r>
              <a:rPr dirty="0" sz="3100" spc="-180" b="1">
                <a:latin typeface="Verdana"/>
                <a:cs typeface="Verdana"/>
              </a:rPr>
              <a:t> </a:t>
            </a:r>
            <a:r>
              <a:rPr dirty="0" sz="3100" spc="-305" b="1">
                <a:latin typeface="Verdana"/>
                <a:cs typeface="Verdana"/>
              </a:rPr>
              <a:t>system </a:t>
            </a:r>
            <a:r>
              <a:rPr dirty="0" sz="3100" spc="-100" b="1">
                <a:latin typeface="Verdana"/>
                <a:cs typeface="Verdana"/>
              </a:rPr>
              <a:t>records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90"/>
              </a:spcBef>
            </a:pPr>
            <a:endParaRPr sz="3100">
              <a:latin typeface="Verdana"/>
              <a:cs typeface="Verdana"/>
            </a:endParaRPr>
          </a:p>
          <a:p>
            <a:pPr algn="ctr" marL="129539" marR="121920">
              <a:lnSpc>
                <a:spcPct val="114900"/>
              </a:lnSpc>
              <a:spcBef>
                <a:spcPts val="5"/>
              </a:spcBef>
            </a:pPr>
            <a:r>
              <a:rPr dirty="0" sz="3100" spc="-275" b="1">
                <a:latin typeface="Verdana"/>
                <a:cs typeface="Verdana"/>
              </a:rPr>
              <a:t>Oversee</a:t>
            </a:r>
            <a:r>
              <a:rPr dirty="0" sz="3100" spc="-155" b="1">
                <a:latin typeface="Verdana"/>
                <a:cs typeface="Verdana"/>
              </a:rPr>
              <a:t> </a:t>
            </a:r>
            <a:r>
              <a:rPr dirty="0" sz="3100" spc="-229" b="1">
                <a:latin typeface="Verdana"/>
                <a:cs typeface="Verdana"/>
              </a:rPr>
              <a:t>overall</a:t>
            </a:r>
            <a:r>
              <a:rPr dirty="0" sz="3100" spc="-155" b="1">
                <a:latin typeface="Verdana"/>
                <a:cs typeface="Verdana"/>
              </a:rPr>
              <a:t> </a:t>
            </a:r>
            <a:r>
              <a:rPr dirty="0" sz="3100" spc="-305" b="1">
                <a:latin typeface="Verdana"/>
                <a:cs typeface="Verdana"/>
              </a:rPr>
              <a:t>system </a:t>
            </a:r>
            <a:r>
              <a:rPr dirty="0" sz="3100" spc="-165" b="1">
                <a:latin typeface="Verdana"/>
                <a:cs typeface="Verdana"/>
              </a:rPr>
              <a:t>functionality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01" y="1898242"/>
            <a:ext cx="16592549" cy="763638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31047" y="0"/>
            <a:ext cx="2256952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305" y="1028699"/>
            <a:ext cx="17840309" cy="87820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31047" y="0"/>
            <a:ext cx="2256952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9710" rIns="0" bIns="0" rtlCol="0" vert="horz">
            <a:spAutoFit/>
          </a:bodyPr>
          <a:lstStyle/>
          <a:p>
            <a:pPr marL="1586865">
              <a:lnSpc>
                <a:spcPct val="100000"/>
              </a:lnSpc>
              <a:spcBef>
                <a:spcPts val="95"/>
              </a:spcBef>
            </a:pPr>
            <a:r>
              <a:rPr dirty="0" sz="5000" spc="-170"/>
              <a:t>Modules</a:t>
            </a:r>
            <a:r>
              <a:rPr dirty="0" sz="5000" spc="-245"/>
              <a:t> </a:t>
            </a:r>
            <a:r>
              <a:rPr dirty="0" sz="5000" spc="-130"/>
              <a:t>Developed</a:t>
            </a:r>
            <a:endParaRPr sz="5000"/>
          </a:p>
        </p:txBody>
      </p:sp>
      <p:sp>
        <p:nvSpPr>
          <p:cNvPr id="3" name="object 3" descr=""/>
          <p:cNvSpPr txBox="1"/>
          <p:nvPr/>
        </p:nvSpPr>
        <p:spPr>
          <a:xfrm>
            <a:off x="1477056" y="3172966"/>
            <a:ext cx="754062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305" b="1">
                <a:latin typeface="Verdana"/>
                <a:cs typeface="Verdana"/>
              </a:rPr>
              <a:t>User</a:t>
            </a:r>
            <a:r>
              <a:rPr dirty="0" sz="3300" spc="-190" b="1">
                <a:latin typeface="Verdana"/>
                <a:cs typeface="Verdana"/>
              </a:rPr>
              <a:t> </a:t>
            </a:r>
            <a:r>
              <a:rPr dirty="0" sz="3300" spc="-300" b="1">
                <a:latin typeface="Verdana"/>
                <a:cs typeface="Verdana"/>
              </a:rPr>
              <a:t>Authentication</a:t>
            </a:r>
            <a:r>
              <a:rPr dirty="0" sz="3300" spc="-190" b="1">
                <a:latin typeface="Verdana"/>
                <a:cs typeface="Verdana"/>
              </a:rPr>
              <a:t> </a:t>
            </a:r>
            <a:r>
              <a:rPr dirty="0" sz="3300" spc="-270" b="1">
                <a:latin typeface="Verdana"/>
                <a:cs typeface="Verdana"/>
              </a:rPr>
              <a:t>and</a:t>
            </a:r>
            <a:r>
              <a:rPr dirty="0" sz="3300" spc="-190" b="1">
                <a:latin typeface="Verdana"/>
                <a:cs typeface="Verdana"/>
              </a:rPr>
              <a:t> </a:t>
            </a:r>
            <a:r>
              <a:rPr dirty="0" sz="3300" spc="-280" b="1">
                <a:latin typeface="Verdana"/>
                <a:cs typeface="Verdana"/>
              </a:rPr>
              <a:t>Registration</a:t>
            </a:r>
            <a:endParaRPr sz="33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62789" y="3259761"/>
            <a:ext cx="375285" cy="347345"/>
            <a:chOff x="962789" y="3259761"/>
            <a:chExt cx="375285" cy="347345"/>
          </a:xfrm>
        </p:grpSpPr>
        <p:sp>
          <p:nvSpPr>
            <p:cNvPr id="5" name="object 5" descr=""/>
            <p:cNvSpPr/>
            <p:nvPr/>
          </p:nvSpPr>
          <p:spPr>
            <a:xfrm>
              <a:off x="963132" y="3259761"/>
              <a:ext cx="375285" cy="347345"/>
            </a:xfrm>
            <a:custGeom>
              <a:avLst/>
              <a:gdLst/>
              <a:ahLst/>
              <a:cxnLst/>
              <a:rect l="l" t="t" r="r" b="b"/>
              <a:pathLst>
                <a:path w="375284" h="347345">
                  <a:moveTo>
                    <a:pt x="21557" y="346823"/>
                  </a:moveTo>
                  <a:lnTo>
                    <a:pt x="15011" y="340223"/>
                  </a:lnTo>
                  <a:lnTo>
                    <a:pt x="18023" y="334175"/>
                  </a:lnTo>
                  <a:lnTo>
                    <a:pt x="94196" y="173071"/>
                  </a:lnTo>
                  <a:lnTo>
                    <a:pt x="95419" y="171045"/>
                  </a:lnTo>
                  <a:lnTo>
                    <a:pt x="95300" y="168423"/>
                  </a:lnTo>
                  <a:lnTo>
                    <a:pt x="93900" y="166515"/>
                  </a:lnTo>
                  <a:lnTo>
                    <a:pt x="3544" y="12917"/>
                  </a:lnTo>
                  <a:lnTo>
                    <a:pt x="0" y="7164"/>
                  </a:lnTo>
                  <a:lnTo>
                    <a:pt x="5918" y="0"/>
                  </a:lnTo>
                  <a:lnTo>
                    <a:pt x="368803" y="151168"/>
                  </a:lnTo>
                  <a:lnTo>
                    <a:pt x="374480" y="153212"/>
                  </a:lnTo>
                  <a:lnTo>
                    <a:pt x="374834" y="161066"/>
                  </a:lnTo>
                  <a:lnTo>
                    <a:pt x="369365" y="163625"/>
                  </a:lnTo>
                  <a:lnTo>
                    <a:pt x="27645" y="343596"/>
                  </a:lnTo>
                  <a:lnTo>
                    <a:pt x="21557" y="346823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2789" y="3259761"/>
              <a:ext cx="373380" cy="170180"/>
            </a:xfrm>
            <a:custGeom>
              <a:avLst/>
              <a:gdLst/>
              <a:ahLst/>
              <a:cxnLst/>
              <a:rect l="l" t="t" r="r" b="b"/>
              <a:pathLst>
                <a:path w="373380" h="170179">
                  <a:moveTo>
                    <a:pt x="95046" y="169764"/>
                  </a:moveTo>
                  <a:lnTo>
                    <a:pt x="95330" y="168765"/>
                  </a:lnTo>
                  <a:lnTo>
                    <a:pt x="94615" y="167484"/>
                  </a:lnTo>
                  <a:lnTo>
                    <a:pt x="94243" y="166515"/>
                  </a:lnTo>
                  <a:lnTo>
                    <a:pt x="3886" y="12917"/>
                  </a:lnTo>
                  <a:lnTo>
                    <a:pt x="0" y="6851"/>
                  </a:lnTo>
                  <a:lnTo>
                    <a:pt x="6260" y="0"/>
                  </a:lnTo>
                  <a:lnTo>
                    <a:pt x="368803" y="150855"/>
                  </a:lnTo>
                  <a:lnTo>
                    <a:pt x="371485" y="152048"/>
                  </a:lnTo>
                  <a:lnTo>
                    <a:pt x="372914" y="154612"/>
                  </a:lnTo>
                  <a:lnTo>
                    <a:pt x="373033" y="157234"/>
                  </a:lnTo>
                  <a:lnTo>
                    <a:pt x="95046" y="169764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76370" y="4980302"/>
            <a:ext cx="403860" cy="373380"/>
            <a:chOff x="976370" y="4980302"/>
            <a:chExt cx="403860" cy="373380"/>
          </a:xfrm>
        </p:grpSpPr>
        <p:sp>
          <p:nvSpPr>
            <p:cNvPr id="8" name="object 8" descr=""/>
            <p:cNvSpPr/>
            <p:nvPr/>
          </p:nvSpPr>
          <p:spPr>
            <a:xfrm>
              <a:off x="976732" y="4980302"/>
              <a:ext cx="403225" cy="373380"/>
            </a:xfrm>
            <a:custGeom>
              <a:avLst/>
              <a:gdLst/>
              <a:ahLst/>
              <a:cxnLst/>
              <a:rect l="l" t="t" r="r" b="b"/>
              <a:pathLst>
                <a:path w="403225" h="373379">
                  <a:moveTo>
                    <a:pt x="23167" y="372833"/>
                  </a:moveTo>
                  <a:lnTo>
                    <a:pt x="16138" y="365734"/>
                  </a:lnTo>
                  <a:lnTo>
                    <a:pt x="19376" y="359232"/>
                  </a:lnTo>
                  <a:lnTo>
                    <a:pt x="101261" y="186046"/>
                  </a:lnTo>
                  <a:lnTo>
                    <a:pt x="102575" y="183868"/>
                  </a:lnTo>
                  <a:lnTo>
                    <a:pt x="102448" y="181049"/>
                  </a:lnTo>
                  <a:lnTo>
                    <a:pt x="100943" y="178998"/>
                  </a:lnTo>
                  <a:lnTo>
                    <a:pt x="3809" y="13881"/>
                  </a:lnTo>
                  <a:lnTo>
                    <a:pt x="0" y="7697"/>
                  </a:lnTo>
                  <a:lnTo>
                    <a:pt x="6215" y="172"/>
                  </a:lnTo>
                  <a:lnTo>
                    <a:pt x="6373" y="0"/>
                  </a:lnTo>
                  <a:lnTo>
                    <a:pt x="396463" y="162499"/>
                  </a:lnTo>
                  <a:lnTo>
                    <a:pt x="402544" y="164688"/>
                  </a:lnTo>
                  <a:lnTo>
                    <a:pt x="402947" y="173154"/>
                  </a:lnTo>
                  <a:lnTo>
                    <a:pt x="397067" y="175891"/>
                  </a:lnTo>
                  <a:lnTo>
                    <a:pt x="29720" y="369360"/>
                  </a:lnTo>
                  <a:lnTo>
                    <a:pt x="23167" y="372833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76370" y="4980302"/>
              <a:ext cx="401320" cy="182880"/>
            </a:xfrm>
            <a:custGeom>
              <a:avLst/>
              <a:gdLst/>
              <a:ahLst/>
              <a:cxnLst/>
              <a:rect l="l" t="t" r="r" b="b"/>
              <a:pathLst>
                <a:path w="401319" h="182879">
                  <a:moveTo>
                    <a:pt x="102169" y="182490"/>
                  </a:moveTo>
                  <a:lnTo>
                    <a:pt x="102474" y="181417"/>
                  </a:lnTo>
                  <a:lnTo>
                    <a:pt x="101705" y="180039"/>
                  </a:lnTo>
                  <a:lnTo>
                    <a:pt x="101305" y="178998"/>
                  </a:lnTo>
                  <a:lnTo>
                    <a:pt x="4171" y="13881"/>
                  </a:lnTo>
                  <a:lnTo>
                    <a:pt x="0" y="7370"/>
                  </a:lnTo>
                  <a:lnTo>
                    <a:pt x="6735" y="0"/>
                  </a:lnTo>
                  <a:lnTo>
                    <a:pt x="396457" y="162163"/>
                  </a:lnTo>
                  <a:lnTo>
                    <a:pt x="399340" y="163445"/>
                  </a:lnTo>
                  <a:lnTo>
                    <a:pt x="400876" y="166201"/>
                  </a:lnTo>
                  <a:lnTo>
                    <a:pt x="401003" y="169020"/>
                  </a:lnTo>
                  <a:lnTo>
                    <a:pt x="102169" y="182490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477056" y="4888320"/>
            <a:ext cx="696531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310" b="1">
                <a:latin typeface="Verdana"/>
                <a:cs typeface="Verdana"/>
              </a:rPr>
              <a:t>Appointment</a:t>
            </a:r>
            <a:r>
              <a:rPr dirty="0" sz="3300" spc="-180" b="1">
                <a:latin typeface="Verdana"/>
                <a:cs typeface="Verdana"/>
              </a:rPr>
              <a:t> </a:t>
            </a:r>
            <a:r>
              <a:rPr dirty="0" sz="3300" spc="-325" b="1">
                <a:latin typeface="Verdana"/>
                <a:cs typeface="Verdana"/>
              </a:rPr>
              <a:t>Scheduling</a:t>
            </a:r>
            <a:r>
              <a:rPr dirty="0" sz="3300" spc="-180" b="1">
                <a:latin typeface="Verdana"/>
                <a:cs typeface="Verdana"/>
              </a:rPr>
              <a:t> </a:t>
            </a:r>
            <a:r>
              <a:rPr dirty="0" sz="3300" spc="-295" b="1">
                <a:latin typeface="Verdana"/>
                <a:cs typeface="Verdana"/>
              </a:rPr>
              <a:t>Interface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76907" y="6603673"/>
            <a:ext cx="657415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245" b="1">
                <a:latin typeface="Verdana"/>
                <a:cs typeface="Verdana"/>
              </a:rPr>
              <a:t>Doctor</a:t>
            </a:r>
            <a:r>
              <a:rPr dirty="0" sz="3300" spc="-185" b="1">
                <a:latin typeface="Verdana"/>
                <a:cs typeface="Verdana"/>
              </a:rPr>
              <a:t> </a:t>
            </a:r>
            <a:r>
              <a:rPr dirty="0" sz="3300" spc="-270" b="1">
                <a:latin typeface="Verdana"/>
                <a:cs typeface="Verdana"/>
              </a:rPr>
              <a:t>Availability</a:t>
            </a:r>
            <a:r>
              <a:rPr dirty="0" sz="3300" spc="-180" b="1">
                <a:latin typeface="Verdana"/>
                <a:cs typeface="Verdana"/>
              </a:rPr>
              <a:t> </a:t>
            </a:r>
            <a:r>
              <a:rPr dirty="0" sz="3300" spc="-300" b="1">
                <a:latin typeface="Verdana"/>
                <a:cs typeface="Verdana"/>
              </a:rPr>
              <a:t>Management</a:t>
            </a:r>
            <a:endParaRPr sz="33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02383" y="6683609"/>
            <a:ext cx="431800" cy="399415"/>
            <a:chOff x="902383" y="6683609"/>
            <a:chExt cx="431800" cy="399415"/>
          </a:xfrm>
        </p:grpSpPr>
        <p:sp>
          <p:nvSpPr>
            <p:cNvPr id="13" name="object 13" descr=""/>
            <p:cNvSpPr/>
            <p:nvPr/>
          </p:nvSpPr>
          <p:spPr>
            <a:xfrm>
              <a:off x="902777" y="6683609"/>
              <a:ext cx="431165" cy="399415"/>
            </a:xfrm>
            <a:custGeom>
              <a:avLst/>
              <a:gdLst/>
              <a:ahLst/>
              <a:cxnLst/>
              <a:rect l="l" t="t" r="r" b="b"/>
              <a:pathLst>
                <a:path w="431165" h="399415">
                  <a:moveTo>
                    <a:pt x="24782" y="398849"/>
                  </a:moveTo>
                  <a:lnTo>
                    <a:pt x="17262" y="391255"/>
                  </a:lnTo>
                  <a:lnTo>
                    <a:pt x="20726" y="384299"/>
                  </a:lnTo>
                  <a:lnTo>
                    <a:pt x="108325" y="199031"/>
                  </a:lnTo>
                  <a:lnTo>
                    <a:pt x="109731" y="196701"/>
                  </a:lnTo>
                  <a:lnTo>
                    <a:pt x="109595" y="193685"/>
                  </a:lnTo>
                  <a:lnTo>
                    <a:pt x="107985" y="191492"/>
                  </a:lnTo>
                  <a:lnTo>
                    <a:pt x="4075" y="14855"/>
                  </a:lnTo>
                  <a:lnTo>
                    <a:pt x="0" y="8239"/>
                  </a:lnTo>
                  <a:lnTo>
                    <a:pt x="6805" y="0"/>
                  </a:lnTo>
                  <a:lnTo>
                    <a:pt x="424122" y="173843"/>
                  </a:lnTo>
                  <a:lnTo>
                    <a:pt x="430644" y="176191"/>
                  </a:lnTo>
                  <a:lnTo>
                    <a:pt x="431057" y="185241"/>
                  </a:lnTo>
                  <a:lnTo>
                    <a:pt x="424767" y="188169"/>
                  </a:lnTo>
                  <a:lnTo>
                    <a:pt x="31792" y="395133"/>
                  </a:lnTo>
                  <a:lnTo>
                    <a:pt x="24782" y="398849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02383" y="6683609"/>
              <a:ext cx="429259" cy="195580"/>
            </a:xfrm>
            <a:custGeom>
              <a:avLst/>
              <a:gdLst/>
              <a:ahLst/>
              <a:cxnLst/>
              <a:rect l="l" t="t" r="r" b="b"/>
              <a:pathLst>
                <a:path w="429259" h="195579">
                  <a:moveTo>
                    <a:pt x="109303" y="195227"/>
                  </a:moveTo>
                  <a:lnTo>
                    <a:pt x="109629" y="194079"/>
                  </a:lnTo>
                  <a:lnTo>
                    <a:pt x="108807" y="192605"/>
                  </a:lnTo>
                  <a:lnTo>
                    <a:pt x="108379" y="191492"/>
                  </a:lnTo>
                  <a:lnTo>
                    <a:pt x="4469" y="14855"/>
                  </a:lnTo>
                  <a:lnTo>
                    <a:pt x="0" y="7879"/>
                  </a:lnTo>
                  <a:lnTo>
                    <a:pt x="7199" y="0"/>
                  </a:lnTo>
                  <a:lnTo>
                    <a:pt x="424122" y="173483"/>
                  </a:lnTo>
                  <a:lnTo>
                    <a:pt x="427206" y="174855"/>
                  </a:lnTo>
                  <a:lnTo>
                    <a:pt x="428849" y="177803"/>
                  </a:lnTo>
                  <a:lnTo>
                    <a:pt x="428985" y="180819"/>
                  </a:lnTo>
                  <a:lnTo>
                    <a:pt x="109303" y="195227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0615731" y="3246531"/>
            <a:ext cx="403860" cy="373380"/>
            <a:chOff x="10615731" y="3246531"/>
            <a:chExt cx="403860" cy="373380"/>
          </a:xfrm>
        </p:grpSpPr>
        <p:sp>
          <p:nvSpPr>
            <p:cNvPr id="16" name="object 16" descr=""/>
            <p:cNvSpPr/>
            <p:nvPr/>
          </p:nvSpPr>
          <p:spPr>
            <a:xfrm>
              <a:off x="10616100" y="3246531"/>
              <a:ext cx="403225" cy="373380"/>
            </a:xfrm>
            <a:custGeom>
              <a:avLst/>
              <a:gdLst/>
              <a:ahLst/>
              <a:cxnLst/>
              <a:rect l="l" t="t" r="r" b="b"/>
              <a:pathLst>
                <a:path w="403225" h="373379">
                  <a:moveTo>
                    <a:pt x="23167" y="372838"/>
                  </a:moveTo>
                  <a:lnTo>
                    <a:pt x="16138" y="365739"/>
                  </a:lnTo>
                  <a:lnTo>
                    <a:pt x="19376" y="359237"/>
                  </a:lnTo>
                  <a:lnTo>
                    <a:pt x="101261" y="186051"/>
                  </a:lnTo>
                  <a:lnTo>
                    <a:pt x="102575" y="183873"/>
                  </a:lnTo>
                  <a:lnTo>
                    <a:pt x="102448" y="181054"/>
                  </a:lnTo>
                  <a:lnTo>
                    <a:pt x="100943" y="179003"/>
                  </a:lnTo>
                  <a:lnTo>
                    <a:pt x="3809" y="13886"/>
                  </a:lnTo>
                  <a:lnTo>
                    <a:pt x="0" y="7702"/>
                  </a:lnTo>
                  <a:lnTo>
                    <a:pt x="6362" y="0"/>
                  </a:lnTo>
                  <a:lnTo>
                    <a:pt x="396463" y="162504"/>
                  </a:lnTo>
                  <a:lnTo>
                    <a:pt x="402554" y="164697"/>
                  </a:lnTo>
                  <a:lnTo>
                    <a:pt x="402947" y="173158"/>
                  </a:lnTo>
                  <a:lnTo>
                    <a:pt x="397067" y="175895"/>
                  </a:lnTo>
                  <a:lnTo>
                    <a:pt x="29720" y="369364"/>
                  </a:lnTo>
                  <a:lnTo>
                    <a:pt x="23167" y="372838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615731" y="3246531"/>
              <a:ext cx="401320" cy="182880"/>
            </a:xfrm>
            <a:custGeom>
              <a:avLst/>
              <a:gdLst/>
              <a:ahLst/>
              <a:cxnLst/>
              <a:rect l="l" t="t" r="r" b="b"/>
              <a:pathLst>
                <a:path w="401320" h="182879">
                  <a:moveTo>
                    <a:pt x="102175" y="182495"/>
                  </a:moveTo>
                  <a:lnTo>
                    <a:pt x="102480" y="181422"/>
                  </a:lnTo>
                  <a:lnTo>
                    <a:pt x="101712" y="180044"/>
                  </a:lnTo>
                  <a:lnTo>
                    <a:pt x="101312" y="179003"/>
                  </a:lnTo>
                  <a:lnTo>
                    <a:pt x="4178" y="13886"/>
                  </a:lnTo>
                  <a:lnTo>
                    <a:pt x="0" y="7365"/>
                  </a:lnTo>
                  <a:lnTo>
                    <a:pt x="6730" y="0"/>
                  </a:lnTo>
                  <a:lnTo>
                    <a:pt x="396463" y="162168"/>
                  </a:lnTo>
                  <a:lnTo>
                    <a:pt x="399346" y="163450"/>
                  </a:lnTo>
                  <a:lnTo>
                    <a:pt x="400883" y="166206"/>
                  </a:lnTo>
                  <a:lnTo>
                    <a:pt x="401010" y="169025"/>
                  </a:lnTo>
                  <a:lnTo>
                    <a:pt x="102175" y="182495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270737" y="3172966"/>
            <a:ext cx="682434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275" b="1">
                <a:latin typeface="Verdana"/>
                <a:cs typeface="Verdana"/>
              </a:rPr>
              <a:t>Patient</a:t>
            </a:r>
            <a:r>
              <a:rPr dirty="0" sz="3300" spc="-185" b="1">
                <a:latin typeface="Verdana"/>
                <a:cs typeface="Verdana"/>
              </a:rPr>
              <a:t> </a:t>
            </a:r>
            <a:r>
              <a:rPr dirty="0" sz="3300" spc="-315" b="1">
                <a:latin typeface="Verdana"/>
                <a:cs typeface="Verdana"/>
              </a:rPr>
              <a:t>Information</a:t>
            </a:r>
            <a:r>
              <a:rPr dirty="0" sz="3300" spc="-180" b="1">
                <a:latin typeface="Verdana"/>
                <a:cs typeface="Verdana"/>
              </a:rPr>
              <a:t> </a:t>
            </a:r>
            <a:r>
              <a:rPr dirty="0" sz="3300" spc="-300" b="1">
                <a:latin typeface="Verdana"/>
                <a:cs typeface="Verdana"/>
              </a:rPr>
              <a:t>Management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270439" y="4865246"/>
            <a:ext cx="546100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310" b="1">
                <a:latin typeface="Verdana"/>
                <a:cs typeface="Verdana"/>
              </a:rPr>
              <a:t>Appointment</a:t>
            </a:r>
            <a:r>
              <a:rPr dirty="0" sz="3300" spc="-195" b="1">
                <a:latin typeface="Verdana"/>
                <a:cs typeface="Verdana"/>
              </a:rPr>
              <a:t> </a:t>
            </a:r>
            <a:r>
              <a:rPr dirty="0" sz="3300" spc="-300" b="1">
                <a:latin typeface="Verdana"/>
                <a:cs typeface="Verdana"/>
              </a:rPr>
              <a:t>Management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270439" y="6603673"/>
            <a:ext cx="402971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254" b="1">
                <a:latin typeface="Verdana"/>
                <a:cs typeface="Verdana"/>
              </a:rPr>
              <a:t>Notification</a:t>
            </a:r>
            <a:r>
              <a:rPr dirty="0" sz="3300" spc="-100" b="1">
                <a:latin typeface="Verdana"/>
                <a:cs typeface="Verdana"/>
              </a:rPr>
              <a:t> </a:t>
            </a:r>
            <a:r>
              <a:rPr dirty="0" sz="3300" spc="-325" b="1">
                <a:latin typeface="Verdana"/>
                <a:cs typeface="Verdana"/>
              </a:rPr>
              <a:t>System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762619" y="8264989"/>
            <a:ext cx="387159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415" b="1">
                <a:latin typeface="Verdana"/>
                <a:cs typeface="Verdana"/>
              </a:rPr>
              <a:t>Admin</a:t>
            </a:r>
            <a:r>
              <a:rPr dirty="0" sz="3500" spc="-215" b="1">
                <a:latin typeface="Verdana"/>
                <a:cs typeface="Verdana"/>
              </a:rPr>
              <a:t> </a:t>
            </a:r>
            <a:r>
              <a:rPr dirty="0" sz="3500" spc="-295" b="1">
                <a:latin typeface="Verdana"/>
                <a:cs typeface="Verdana"/>
              </a:rPr>
              <a:t>Dashboard</a:t>
            </a:r>
            <a:endParaRPr sz="3500">
              <a:latin typeface="Verdana"/>
              <a:cs typeface="Verdan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0628203" y="4945183"/>
            <a:ext cx="431800" cy="399415"/>
            <a:chOff x="10628203" y="4945183"/>
            <a:chExt cx="431800" cy="399415"/>
          </a:xfrm>
        </p:grpSpPr>
        <p:sp>
          <p:nvSpPr>
            <p:cNvPr id="23" name="object 23" descr=""/>
            <p:cNvSpPr/>
            <p:nvPr/>
          </p:nvSpPr>
          <p:spPr>
            <a:xfrm>
              <a:off x="10628597" y="4945183"/>
              <a:ext cx="431165" cy="399415"/>
            </a:xfrm>
            <a:custGeom>
              <a:avLst/>
              <a:gdLst/>
              <a:ahLst/>
              <a:cxnLst/>
              <a:rect l="l" t="t" r="r" b="b"/>
              <a:pathLst>
                <a:path w="431165" h="399414">
                  <a:moveTo>
                    <a:pt x="24782" y="398849"/>
                  </a:moveTo>
                  <a:lnTo>
                    <a:pt x="17262" y="391255"/>
                  </a:lnTo>
                  <a:lnTo>
                    <a:pt x="20726" y="384299"/>
                  </a:lnTo>
                  <a:lnTo>
                    <a:pt x="108325" y="199031"/>
                  </a:lnTo>
                  <a:lnTo>
                    <a:pt x="109731" y="196701"/>
                  </a:lnTo>
                  <a:lnTo>
                    <a:pt x="109595" y="193685"/>
                  </a:lnTo>
                  <a:lnTo>
                    <a:pt x="107985" y="191492"/>
                  </a:lnTo>
                  <a:lnTo>
                    <a:pt x="4075" y="14855"/>
                  </a:lnTo>
                  <a:lnTo>
                    <a:pt x="0" y="8239"/>
                  </a:lnTo>
                  <a:lnTo>
                    <a:pt x="6805" y="0"/>
                  </a:lnTo>
                  <a:lnTo>
                    <a:pt x="424122" y="173843"/>
                  </a:lnTo>
                  <a:lnTo>
                    <a:pt x="430628" y="176185"/>
                  </a:lnTo>
                  <a:lnTo>
                    <a:pt x="431057" y="185233"/>
                  </a:lnTo>
                  <a:lnTo>
                    <a:pt x="424767" y="188169"/>
                  </a:lnTo>
                  <a:lnTo>
                    <a:pt x="31792" y="395133"/>
                  </a:lnTo>
                  <a:lnTo>
                    <a:pt x="24782" y="398849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628203" y="4945183"/>
              <a:ext cx="429259" cy="195580"/>
            </a:xfrm>
            <a:custGeom>
              <a:avLst/>
              <a:gdLst/>
              <a:ahLst/>
              <a:cxnLst/>
              <a:rect l="l" t="t" r="r" b="b"/>
              <a:pathLst>
                <a:path w="429259" h="195579">
                  <a:moveTo>
                    <a:pt x="109303" y="195227"/>
                  </a:moveTo>
                  <a:lnTo>
                    <a:pt x="109629" y="194079"/>
                  </a:lnTo>
                  <a:lnTo>
                    <a:pt x="108807" y="192605"/>
                  </a:lnTo>
                  <a:lnTo>
                    <a:pt x="108379" y="191492"/>
                  </a:lnTo>
                  <a:lnTo>
                    <a:pt x="4469" y="14855"/>
                  </a:lnTo>
                  <a:lnTo>
                    <a:pt x="0" y="7879"/>
                  </a:lnTo>
                  <a:lnTo>
                    <a:pt x="7199" y="0"/>
                  </a:lnTo>
                  <a:lnTo>
                    <a:pt x="424122" y="173483"/>
                  </a:lnTo>
                  <a:lnTo>
                    <a:pt x="427206" y="174855"/>
                  </a:lnTo>
                  <a:lnTo>
                    <a:pt x="428849" y="177803"/>
                  </a:lnTo>
                  <a:lnTo>
                    <a:pt x="428985" y="180819"/>
                  </a:lnTo>
                  <a:lnTo>
                    <a:pt x="109303" y="195227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10628203" y="6683609"/>
            <a:ext cx="431800" cy="399415"/>
            <a:chOff x="10628203" y="6683609"/>
            <a:chExt cx="431800" cy="399415"/>
          </a:xfrm>
        </p:grpSpPr>
        <p:sp>
          <p:nvSpPr>
            <p:cNvPr id="26" name="object 26" descr=""/>
            <p:cNvSpPr/>
            <p:nvPr/>
          </p:nvSpPr>
          <p:spPr>
            <a:xfrm>
              <a:off x="10628597" y="6683609"/>
              <a:ext cx="431165" cy="399415"/>
            </a:xfrm>
            <a:custGeom>
              <a:avLst/>
              <a:gdLst/>
              <a:ahLst/>
              <a:cxnLst/>
              <a:rect l="l" t="t" r="r" b="b"/>
              <a:pathLst>
                <a:path w="431165" h="399415">
                  <a:moveTo>
                    <a:pt x="24782" y="398849"/>
                  </a:moveTo>
                  <a:lnTo>
                    <a:pt x="17262" y="391255"/>
                  </a:lnTo>
                  <a:lnTo>
                    <a:pt x="20726" y="384299"/>
                  </a:lnTo>
                  <a:lnTo>
                    <a:pt x="108325" y="199031"/>
                  </a:lnTo>
                  <a:lnTo>
                    <a:pt x="109731" y="196701"/>
                  </a:lnTo>
                  <a:lnTo>
                    <a:pt x="109595" y="193685"/>
                  </a:lnTo>
                  <a:lnTo>
                    <a:pt x="107985" y="191492"/>
                  </a:lnTo>
                  <a:lnTo>
                    <a:pt x="4075" y="14855"/>
                  </a:lnTo>
                  <a:lnTo>
                    <a:pt x="0" y="8239"/>
                  </a:lnTo>
                  <a:lnTo>
                    <a:pt x="6805" y="0"/>
                  </a:lnTo>
                  <a:lnTo>
                    <a:pt x="424122" y="173843"/>
                  </a:lnTo>
                  <a:lnTo>
                    <a:pt x="430628" y="176185"/>
                  </a:lnTo>
                  <a:lnTo>
                    <a:pt x="431057" y="185233"/>
                  </a:lnTo>
                  <a:lnTo>
                    <a:pt x="424767" y="188169"/>
                  </a:lnTo>
                  <a:lnTo>
                    <a:pt x="31792" y="395133"/>
                  </a:lnTo>
                  <a:lnTo>
                    <a:pt x="24782" y="398849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628203" y="6683609"/>
              <a:ext cx="429259" cy="195580"/>
            </a:xfrm>
            <a:custGeom>
              <a:avLst/>
              <a:gdLst/>
              <a:ahLst/>
              <a:cxnLst/>
              <a:rect l="l" t="t" r="r" b="b"/>
              <a:pathLst>
                <a:path w="429259" h="195579">
                  <a:moveTo>
                    <a:pt x="109303" y="195227"/>
                  </a:moveTo>
                  <a:lnTo>
                    <a:pt x="109629" y="194079"/>
                  </a:lnTo>
                  <a:lnTo>
                    <a:pt x="108807" y="192605"/>
                  </a:lnTo>
                  <a:lnTo>
                    <a:pt x="108379" y="191492"/>
                  </a:lnTo>
                  <a:lnTo>
                    <a:pt x="4469" y="14855"/>
                  </a:lnTo>
                  <a:lnTo>
                    <a:pt x="0" y="7879"/>
                  </a:lnTo>
                  <a:lnTo>
                    <a:pt x="7199" y="0"/>
                  </a:lnTo>
                  <a:lnTo>
                    <a:pt x="424122" y="173483"/>
                  </a:lnTo>
                  <a:lnTo>
                    <a:pt x="427206" y="174855"/>
                  </a:lnTo>
                  <a:lnTo>
                    <a:pt x="428849" y="177803"/>
                  </a:lnTo>
                  <a:lnTo>
                    <a:pt x="428985" y="180819"/>
                  </a:lnTo>
                  <a:lnTo>
                    <a:pt x="109303" y="195227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7079600" y="8405394"/>
            <a:ext cx="431800" cy="399415"/>
            <a:chOff x="7079600" y="8405394"/>
            <a:chExt cx="431800" cy="399415"/>
          </a:xfrm>
        </p:grpSpPr>
        <p:sp>
          <p:nvSpPr>
            <p:cNvPr id="29" name="object 29" descr=""/>
            <p:cNvSpPr/>
            <p:nvPr/>
          </p:nvSpPr>
          <p:spPr>
            <a:xfrm>
              <a:off x="7079994" y="8405394"/>
              <a:ext cx="431165" cy="399415"/>
            </a:xfrm>
            <a:custGeom>
              <a:avLst/>
              <a:gdLst/>
              <a:ahLst/>
              <a:cxnLst/>
              <a:rect l="l" t="t" r="r" b="b"/>
              <a:pathLst>
                <a:path w="431165" h="399415">
                  <a:moveTo>
                    <a:pt x="24789" y="398845"/>
                  </a:moveTo>
                  <a:lnTo>
                    <a:pt x="17262" y="391255"/>
                  </a:lnTo>
                  <a:lnTo>
                    <a:pt x="20726" y="384299"/>
                  </a:lnTo>
                  <a:lnTo>
                    <a:pt x="108325" y="199031"/>
                  </a:lnTo>
                  <a:lnTo>
                    <a:pt x="109731" y="196701"/>
                  </a:lnTo>
                  <a:lnTo>
                    <a:pt x="109595" y="193685"/>
                  </a:lnTo>
                  <a:lnTo>
                    <a:pt x="107985" y="191492"/>
                  </a:lnTo>
                  <a:lnTo>
                    <a:pt x="4075" y="14855"/>
                  </a:lnTo>
                  <a:lnTo>
                    <a:pt x="0" y="8239"/>
                  </a:lnTo>
                  <a:lnTo>
                    <a:pt x="6805" y="0"/>
                  </a:lnTo>
                  <a:lnTo>
                    <a:pt x="424122" y="173843"/>
                  </a:lnTo>
                  <a:lnTo>
                    <a:pt x="430628" y="176186"/>
                  </a:lnTo>
                  <a:lnTo>
                    <a:pt x="431057" y="185234"/>
                  </a:lnTo>
                  <a:lnTo>
                    <a:pt x="424767" y="188169"/>
                  </a:lnTo>
                  <a:lnTo>
                    <a:pt x="31792" y="395133"/>
                  </a:lnTo>
                  <a:lnTo>
                    <a:pt x="24789" y="398845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079600" y="8405394"/>
              <a:ext cx="429259" cy="195580"/>
            </a:xfrm>
            <a:custGeom>
              <a:avLst/>
              <a:gdLst/>
              <a:ahLst/>
              <a:cxnLst/>
              <a:rect l="l" t="t" r="r" b="b"/>
              <a:pathLst>
                <a:path w="429259" h="195579">
                  <a:moveTo>
                    <a:pt x="109303" y="195227"/>
                  </a:moveTo>
                  <a:lnTo>
                    <a:pt x="109629" y="194079"/>
                  </a:lnTo>
                  <a:lnTo>
                    <a:pt x="108807" y="192605"/>
                  </a:lnTo>
                  <a:lnTo>
                    <a:pt x="108379" y="191492"/>
                  </a:lnTo>
                  <a:lnTo>
                    <a:pt x="4469" y="14855"/>
                  </a:lnTo>
                  <a:lnTo>
                    <a:pt x="0" y="7879"/>
                  </a:lnTo>
                  <a:lnTo>
                    <a:pt x="7199" y="0"/>
                  </a:lnTo>
                  <a:lnTo>
                    <a:pt x="424122" y="173483"/>
                  </a:lnTo>
                  <a:lnTo>
                    <a:pt x="427206" y="174855"/>
                  </a:lnTo>
                  <a:lnTo>
                    <a:pt x="428849" y="177803"/>
                  </a:lnTo>
                  <a:lnTo>
                    <a:pt x="428985" y="180819"/>
                  </a:lnTo>
                  <a:lnTo>
                    <a:pt x="109303" y="195227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16471072" y="8470071"/>
            <a:ext cx="1817370" cy="1817370"/>
            <a:chOff x="16471072" y="8470071"/>
            <a:chExt cx="1817370" cy="1817370"/>
          </a:xfrm>
        </p:grpSpPr>
        <p:sp>
          <p:nvSpPr>
            <p:cNvPr id="32" name="object 32" descr=""/>
            <p:cNvSpPr/>
            <p:nvPr/>
          </p:nvSpPr>
          <p:spPr>
            <a:xfrm>
              <a:off x="17379520" y="9378520"/>
              <a:ext cx="908685" cy="908685"/>
            </a:xfrm>
            <a:custGeom>
              <a:avLst/>
              <a:gdLst/>
              <a:ahLst/>
              <a:cxnLst/>
              <a:rect l="l" t="t" r="r" b="b"/>
              <a:pathLst>
                <a:path w="908684" h="908684">
                  <a:moveTo>
                    <a:pt x="908448" y="0"/>
                  </a:moveTo>
                  <a:lnTo>
                    <a:pt x="908448" y="908448"/>
                  </a:lnTo>
                  <a:lnTo>
                    <a:pt x="0" y="908448"/>
                  </a:lnTo>
                  <a:lnTo>
                    <a:pt x="1258" y="860192"/>
                  </a:lnTo>
                  <a:lnTo>
                    <a:pt x="4993" y="812593"/>
                  </a:lnTo>
                  <a:lnTo>
                    <a:pt x="11142" y="765714"/>
                  </a:lnTo>
                  <a:lnTo>
                    <a:pt x="19640" y="719617"/>
                  </a:lnTo>
                  <a:lnTo>
                    <a:pt x="30427" y="674366"/>
                  </a:lnTo>
                  <a:lnTo>
                    <a:pt x="43439" y="630022"/>
                  </a:lnTo>
                  <a:lnTo>
                    <a:pt x="58613" y="586650"/>
                  </a:lnTo>
                  <a:lnTo>
                    <a:pt x="75887" y="544310"/>
                  </a:lnTo>
                  <a:lnTo>
                    <a:pt x="95198" y="503067"/>
                  </a:lnTo>
                  <a:lnTo>
                    <a:pt x="116483" y="462983"/>
                  </a:lnTo>
                  <a:lnTo>
                    <a:pt x="139680" y="424121"/>
                  </a:lnTo>
                  <a:lnTo>
                    <a:pt x="164725" y="386543"/>
                  </a:lnTo>
                  <a:lnTo>
                    <a:pt x="191557" y="350311"/>
                  </a:lnTo>
                  <a:lnTo>
                    <a:pt x="220112" y="315490"/>
                  </a:lnTo>
                  <a:lnTo>
                    <a:pt x="250328" y="282141"/>
                  </a:lnTo>
                  <a:lnTo>
                    <a:pt x="282141" y="250328"/>
                  </a:lnTo>
                  <a:lnTo>
                    <a:pt x="315490" y="220112"/>
                  </a:lnTo>
                  <a:lnTo>
                    <a:pt x="350311" y="191557"/>
                  </a:lnTo>
                  <a:lnTo>
                    <a:pt x="386543" y="164725"/>
                  </a:lnTo>
                  <a:lnTo>
                    <a:pt x="424121" y="139680"/>
                  </a:lnTo>
                  <a:lnTo>
                    <a:pt x="462983" y="116483"/>
                  </a:lnTo>
                  <a:lnTo>
                    <a:pt x="503067" y="95198"/>
                  </a:lnTo>
                  <a:lnTo>
                    <a:pt x="544310" y="75887"/>
                  </a:lnTo>
                  <a:lnTo>
                    <a:pt x="586650" y="58613"/>
                  </a:lnTo>
                  <a:lnTo>
                    <a:pt x="630022" y="43439"/>
                  </a:lnTo>
                  <a:lnTo>
                    <a:pt x="674366" y="30427"/>
                  </a:lnTo>
                  <a:lnTo>
                    <a:pt x="719617" y="19640"/>
                  </a:lnTo>
                  <a:lnTo>
                    <a:pt x="765714" y="11142"/>
                  </a:lnTo>
                  <a:lnTo>
                    <a:pt x="812593" y="4993"/>
                  </a:lnTo>
                  <a:lnTo>
                    <a:pt x="860192" y="1258"/>
                  </a:lnTo>
                  <a:lnTo>
                    <a:pt x="908448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6471062" y="8470073"/>
              <a:ext cx="1817370" cy="1817370"/>
            </a:xfrm>
            <a:custGeom>
              <a:avLst/>
              <a:gdLst/>
              <a:ahLst/>
              <a:cxnLst/>
              <a:rect l="l" t="t" r="r" b="b"/>
              <a:pathLst>
                <a:path w="1817369" h="1817370">
                  <a:moveTo>
                    <a:pt x="908456" y="908456"/>
                  </a:moveTo>
                  <a:lnTo>
                    <a:pt x="860196" y="909713"/>
                  </a:lnTo>
                  <a:lnTo>
                    <a:pt x="812596" y="913447"/>
                  </a:lnTo>
                  <a:lnTo>
                    <a:pt x="765721" y="919594"/>
                  </a:lnTo>
                  <a:lnTo>
                    <a:pt x="719620" y="928090"/>
                  </a:lnTo>
                  <a:lnTo>
                    <a:pt x="674370" y="938885"/>
                  </a:lnTo>
                  <a:lnTo>
                    <a:pt x="630021" y="951890"/>
                  </a:lnTo>
                  <a:lnTo>
                    <a:pt x="586651" y="967066"/>
                  </a:lnTo>
                  <a:lnTo>
                    <a:pt x="544309" y="984338"/>
                  </a:lnTo>
                  <a:lnTo>
                    <a:pt x="503072" y="1003655"/>
                  </a:lnTo>
                  <a:lnTo>
                    <a:pt x="462991" y="1024940"/>
                  </a:lnTo>
                  <a:lnTo>
                    <a:pt x="424129" y="1048131"/>
                  </a:lnTo>
                  <a:lnTo>
                    <a:pt x="386549" y="1073175"/>
                  </a:lnTo>
                  <a:lnTo>
                    <a:pt x="350316" y="1100010"/>
                  </a:lnTo>
                  <a:lnTo>
                    <a:pt x="315493" y="1128560"/>
                  </a:lnTo>
                  <a:lnTo>
                    <a:pt x="282143" y="1158786"/>
                  </a:lnTo>
                  <a:lnTo>
                    <a:pt x="250329" y="1190599"/>
                  </a:lnTo>
                  <a:lnTo>
                    <a:pt x="220116" y="1223937"/>
                  </a:lnTo>
                  <a:lnTo>
                    <a:pt x="191566" y="1258760"/>
                  </a:lnTo>
                  <a:lnTo>
                    <a:pt x="164731" y="1294993"/>
                  </a:lnTo>
                  <a:lnTo>
                    <a:pt x="139687" y="1332572"/>
                  </a:lnTo>
                  <a:lnTo>
                    <a:pt x="116484" y="1371434"/>
                  </a:lnTo>
                  <a:lnTo>
                    <a:pt x="95199" y="1411516"/>
                  </a:lnTo>
                  <a:lnTo>
                    <a:pt x="75895" y="1452765"/>
                  </a:lnTo>
                  <a:lnTo>
                    <a:pt x="58623" y="1495107"/>
                  </a:lnTo>
                  <a:lnTo>
                    <a:pt x="43446" y="1538478"/>
                  </a:lnTo>
                  <a:lnTo>
                    <a:pt x="30429" y="1582813"/>
                  </a:lnTo>
                  <a:lnTo>
                    <a:pt x="19646" y="1628063"/>
                  </a:lnTo>
                  <a:lnTo>
                    <a:pt x="11150" y="1674164"/>
                  </a:lnTo>
                  <a:lnTo>
                    <a:pt x="5003" y="1721040"/>
                  </a:lnTo>
                  <a:lnTo>
                    <a:pt x="1257" y="1768640"/>
                  </a:lnTo>
                  <a:lnTo>
                    <a:pt x="0" y="1816900"/>
                  </a:lnTo>
                  <a:lnTo>
                    <a:pt x="908456" y="1816900"/>
                  </a:lnTo>
                  <a:lnTo>
                    <a:pt x="908456" y="908456"/>
                  </a:lnTo>
                  <a:close/>
                </a:path>
                <a:path w="1817369" h="1817370">
                  <a:moveTo>
                    <a:pt x="1816900" y="0"/>
                  </a:moveTo>
                  <a:lnTo>
                    <a:pt x="1768640" y="1257"/>
                  </a:lnTo>
                  <a:lnTo>
                    <a:pt x="1721040" y="5003"/>
                  </a:lnTo>
                  <a:lnTo>
                    <a:pt x="1674164" y="11150"/>
                  </a:lnTo>
                  <a:lnTo>
                    <a:pt x="1628063" y="19646"/>
                  </a:lnTo>
                  <a:lnTo>
                    <a:pt x="1582813" y="30429"/>
                  </a:lnTo>
                  <a:lnTo>
                    <a:pt x="1538478" y="43446"/>
                  </a:lnTo>
                  <a:lnTo>
                    <a:pt x="1495107" y="58623"/>
                  </a:lnTo>
                  <a:lnTo>
                    <a:pt x="1452765" y="75895"/>
                  </a:lnTo>
                  <a:lnTo>
                    <a:pt x="1411516" y="95199"/>
                  </a:lnTo>
                  <a:lnTo>
                    <a:pt x="1371434" y="116484"/>
                  </a:lnTo>
                  <a:lnTo>
                    <a:pt x="1332572" y="139687"/>
                  </a:lnTo>
                  <a:lnTo>
                    <a:pt x="1294993" y="164731"/>
                  </a:lnTo>
                  <a:lnTo>
                    <a:pt x="1258760" y="191566"/>
                  </a:lnTo>
                  <a:lnTo>
                    <a:pt x="1223937" y="220116"/>
                  </a:lnTo>
                  <a:lnTo>
                    <a:pt x="1190599" y="250329"/>
                  </a:lnTo>
                  <a:lnTo>
                    <a:pt x="1158786" y="282143"/>
                  </a:lnTo>
                  <a:lnTo>
                    <a:pt x="1128560" y="315493"/>
                  </a:lnTo>
                  <a:lnTo>
                    <a:pt x="1100010" y="350316"/>
                  </a:lnTo>
                  <a:lnTo>
                    <a:pt x="1073175" y="386549"/>
                  </a:lnTo>
                  <a:lnTo>
                    <a:pt x="1048131" y="424129"/>
                  </a:lnTo>
                  <a:lnTo>
                    <a:pt x="1024940" y="462991"/>
                  </a:lnTo>
                  <a:lnTo>
                    <a:pt x="1003655" y="503072"/>
                  </a:lnTo>
                  <a:lnTo>
                    <a:pt x="984338" y="544309"/>
                  </a:lnTo>
                  <a:lnTo>
                    <a:pt x="967066" y="586651"/>
                  </a:lnTo>
                  <a:lnTo>
                    <a:pt x="951890" y="630021"/>
                  </a:lnTo>
                  <a:lnTo>
                    <a:pt x="938885" y="674370"/>
                  </a:lnTo>
                  <a:lnTo>
                    <a:pt x="928090" y="719620"/>
                  </a:lnTo>
                  <a:lnTo>
                    <a:pt x="919594" y="765721"/>
                  </a:lnTo>
                  <a:lnTo>
                    <a:pt x="913447" y="812596"/>
                  </a:lnTo>
                  <a:lnTo>
                    <a:pt x="909713" y="860196"/>
                  </a:lnTo>
                  <a:lnTo>
                    <a:pt x="908456" y="908456"/>
                  </a:lnTo>
                  <a:lnTo>
                    <a:pt x="1816900" y="908456"/>
                  </a:lnTo>
                  <a:lnTo>
                    <a:pt x="1816900" y="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6471072" y="8470071"/>
              <a:ext cx="908685" cy="908685"/>
            </a:xfrm>
            <a:custGeom>
              <a:avLst/>
              <a:gdLst/>
              <a:ahLst/>
              <a:cxnLst/>
              <a:rect l="l" t="t" r="r" b="b"/>
              <a:pathLst>
                <a:path w="908684" h="908684">
                  <a:moveTo>
                    <a:pt x="908448" y="0"/>
                  </a:moveTo>
                  <a:lnTo>
                    <a:pt x="908448" y="908448"/>
                  </a:lnTo>
                  <a:lnTo>
                    <a:pt x="0" y="908448"/>
                  </a:lnTo>
                  <a:lnTo>
                    <a:pt x="1258" y="860192"/>
                  </a:lnTo>
                  <a:lnTo>
                    <a:pt x="4993" y="812593"/>
                  </a:lnTo>
                  <a:lnTo>
                    <a:pt x="11142" y="765714"/>
                  </a:lnTo>
                  <a:lnTo>
                    <a:pt x="19640" y="719617"/>
                  </a:lnTo>
                  <a:lnTo>
                    <a:pt x="30427" y="674366"/>
                  </a:lnTo>
                  <a:lnTo>
                    <a:pt x="43439" y="630022"/>
                  </a:lnTo>
                  <a:lnTo>
                    <a:pt x="58613" y="586650"/>
                  </a:lnTo>
                  <a:lnTo>
                    <a:pt x="75887" y="544310"/>
                  </a:lnTo>
                  <a:lnTo>
                    <a:pt x="95198" y="503067"/>
                  </a:lnTo>
                  <a:lnTo>
                    <a:pt x="116483" y="462983"/>
                  </a:lnTo>
                  <a:lnTo>
                    <a:pt x="139680" y="424121"/>
                  </a:lnTo>
                  <a:lnTo>
                    <a:pt x="164725" y="386543"/>
                  </a:lnTo>
                  <a:lnTo>
                    <a:pt x="191557" y="350311"/>
                  </a:lnTo>
                  <a:lnTo>
                    <a:pt x="220112" y="315490"/>
                  </a:lnTo>
                  <a:lnTo>
                    <a:pt x="250328" y="282141"/>
                  </a:lnTo>
                  <a:lnTo>
                    <a:pt x="282141" y="250328"/>
                  </a:lnTo>
                  <a:lnTo>
                    <a:pt x="315490" y="220112"/>
                  </a:lnTo>
                  <a:lnTo>
                    <a:pt x="350311" y="191557"/>
                  </a:lnTo>
                  <a:lnTo>
                    <a:pt x="386543" y="164725"/>
                  </a:lnTo>
                  <a:lnTo>
                    <a:pt x="424121" y="139680"/>
                  </a:lnTo>
                  <a:lnTo>
                    <a:pt x="462983" y="116483"/>
                  </a:lnTo>
                  <a:lnTo>
                    <a:pt x="503067" y="95198"/>
                  </a:lnTo>
                  <a:lnTo>
                    <a:pt x="544310" y="75887"/>
                  </a:lnTo>
                  <a:lnTo>
                    <a:pt x="586650" y="58613"/>
                  </a:lnTo>
                  <a:lnTo>
                    <a:pt x="630022" y="43439"/>
                  </a:lnTo>
                  <a:lnTo>
                    <a:pt x="674366" y="30427"/>
                  </a:lnTo>
                  <a:lnTo>
                    <a:pt x="719617" y="19640"/>
                  </a:lnTo>
                  <a:lnTo>
                    <a:pt x="765714" y="11142"/>
                  </a:lnTo>
                  <a:lnTo>
                    <a:pt x="812593" y="4993"/>
                  </a:lnTo>
                  <a:lnTo>
                    <a:pt x="860192" y="1258"/>
                  </a:lnTo>
                  <a:lnTo>
                    <a:pt x="908448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2827" y="8477127"/>
            <a:ext cx="1807210" cy="1807210"/>
            <a:chOff x="2827" y="8477127"/>
            <a:chExt cx="1807210" cy="1807210"/>
          </a:xfrm>
        </p:grpSpPr>
        <p:sp>
          <p:nvSpPr>
            <p:cNvPr id="36" name="object 36" descr=""/>
            <p:cNvSpPr/>
            <p:nvPr/>
          </p:nvSpPr>
          <p:spPr>
            <a:xfrm>
              <a:off x="2827" y="9380659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5" h="903604">
                  <a:moveTo>
                    <a:pt x="903390" y="903389"/>
                  </a:moveTo>
                  <a:lnTo>
                    <a:pt x="0" y="903389"/>
                  </a:lnTo>
                  <a:lnTo>
                    <a:pt x="0" y="0"/>
                  </a:lnTo>
                  <a:lnTo>
                    <a:pt x="45313" y="1182"/>
                  </a:lnTo>
                  <a:lnTo>
                    <a:pt x="92800" y="4908"/>
                  </a:lnTo>
                  <a:lnTo>
                    <a:pt x="139568" y="11041"/>
                  </a:lnTo>
                  <a:lnTo>
                    <a:pt x="185555" y="19520"/>
                  </a:lnTo>
                  <a:lnTo>
                    <a:pt x="230699" y="30281"/>
                  </a:lnTo>
                  <a:lnTo>
                    <a:pt x="274937" y="43262"/>
                  </a:lnTo>
                  <a:lnTo>
                    <a:pt x="318207" y="58400"/>
                  </a:lnTo>
                  <a:lnTo>
                    <a:pt x="360445" y="75633"/>
                  </a:lnTo>
                  <a:lnTo>
                    <a:pt x="401590" y="94898"/>
                  </a:lnTo>
                  <a:lnTo>
                    <a:pt x="441579" y="116133"/>
                  </a:lnTo>
                  <a:lnTo>
                    <a:pt x="480350" y="139275"/>
                  </a:lnTo>
                  <a:lnTo>
                    <a:pt x="517839" y="164261"/>
                  </a:lnTo>
                  <a:lnTo>
                    <a:pt x="553984" y="191029"/>
                  </a:lnTo>
                  <a:lnTo>
                    <a:pt x="588722" y="219516"/>
                  </a:lnTo>
                  <a:lnTo>
                    <a:pt x="621992" y="249660"/>
                  </a:lnTo>
                  <a:lnTo>
                    <a:pt x="653730" y="281398"/>
                  </a:lnTo>
                  <a:lnTo>
                    <a:pt x="683874" y="314667"/>
                  </a:lnTo>
                  <a:lnTo>
                    <a:pt x="712361" y="349406"/>
                  </a:lnTo>
                  <a:lnTo>
                    <a:pt x="739129" y="385551"/>
                  </a:lnTo>
                  <a:lnTo>
                    <a:pt x="764115" y="423040"/>
                  </a:lnTo>
                  <a:lnTo>
                    <a:pt x="787257" y="461810"/>
                  </a:lnTo>
                  <a:lnTo>
                    <a:pt x="808492" y="501799"/>
                  </a:lnTo>
                  <a:lnTo>
                    <a:pt x="827757" y="542945"/>
                  </a:lnTo>
                  <a:lnTo>
                    <a:pt x="844990" y="585183"/>
                  </a:lnTo>
                  <a:lnTo>
                    <a:pt x="860128" y="628453"/>
                  </a:lnTo>
                  <a:lnTo>
                    <a:pt x="873109" y="672691"/>
                  </a:lnTo>
                  <a:lnTo>
                    <a:pt x="883870" y="717835"/>
                  </a:lnTo>
                  <a:lnTo>
                    <a:pt x="892348" y="763822"/>
                  </a:lnTo>
                  <a:lnTo>
                    <a:pt x="898482" y="810590"/>
                  </a:lnTo>
                  <a:lnTo>
                    <a:pt x="902208" y="858076"/>
                  </a:lnTo>
                  <a:lnTo>
                    <a:pt x="903390" y="903389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819" y="8477135"/>
              <a:ext cx="1807210" cy="1807210"/>
            </a:xfrm>
            <a:custGeom>
              <a:avLst/>
              <a:gdLst/>
              <a:ahLst/>
              <a:cxnLst/>
              <a:rect l="l" t="t" r="r" b="b"/>
              <a:pathLst>
                <a:path w="1807210" h="1807209">
                  <a:moveTo>
                    <a:pt x="903465" y="903452"/>
                  </a:moveTo>
                  <a:lnTo>
                    <a:pt x="902208" y="855319"/>
                  </a:lnTo>
                  <a:lnTo>
                    <a:pt x="898486" y="807834"/>
                  </a:lnTo>
                  <a:lnTo>
                    <a:pt x="892352" y="761060"/>
                  </a:lnTo>
                  <a:lnTo>
                    <a:pt x="883869" y="715073"/>
                  </a:lnTo>
                  <a:lnTo>
                    <a:pt x="873112" y="669925"/>
                  </a:lnTo>
                  <a:lnTo>
                    <a:pt x="860132" y="625690"/>
                  </a:lnTo>
                  <a:lnTo>
                    <a:pt x="844994" y="582422"/>
                  </a:lnTo>
                  <a:lnTo>
                    <a:pt x="827760" y="540181"/>
                  </a:lnTo>
                  <a:lnTo>
                    <a:pt x="808494" y="499033"/>
                  </a:lnTo>
                  <a:lnTo>
                    <a:pt x="787260" y="459054"/>
                  </a:lnTo>
                  <a:lnTo>
                    <a:pt x="764120" y="420281"/>
                  </a:lnTo>
                  <a:lnTo>
                    <a:pt x="739127" y="382790"/>
                  </a:lnTo>
                  <a:lnTo>
                    <a:pt x="712368" y="346646"/>
                  </a:lnTo>
                  <a:lnTo>
                    <a:pt x="683882" y="311912"/>
                  </a:lnTo>
                  <a:lnTo>
                    <a:pt x="653732" y="278638"/>
                  </a:lnTo>
                  <a:lnTo>
                    <a:pt x="621995" y="246900"/>
                  </a:lnTo>
                  <a:lnTo>
                    <a:pt x="588721" y="216750"/>
                  </a:lnTo>
                  <a:lnTo>
                    <a:pt x="553986" y="188264"/>
                  </a:lnTo>
                  <a:lnTo>
                    <a:pt x="517842" y="161493"/>
                  </a:lnTo>
                  <a:lnTo>
                    <a:pt x="480352" y="136512"/>
                  </a:lnTo>
                  <a:lnTo>
                    <a:pt x="441579" y="113372"/>
                  </a:lnTo>
                  <a:lnTo>
                    <a:pt x="401586" y="92138"/>
                  </a:lnTo>
                  <a:lnTo>
                    <a:pt x="360451" y="72872"/>
                  </a:lnTo>
                  <a:lnTo>
                    <a:pt x="318211" y="55638"/>
                  </a:lnTo>
                  <a:lnTo>
                    <a:pt x="274942" y="40500"/>
                  </a:lnTo>
                  <a:lnTo>
                    <a:pt x="230695" y="27520"/>
                  </a:lnTo>
                  <a:lnTo>
                    <a:pt x="185559" y="16764"/>
                  </a:lnTo>
                  <a:lnTo>
                    <a:pt x="139573" y="8280"/>
                  </a:lnTo>
                  <a:lnTo>
                    <a:pt x="92798" y="2146"/>
                  </a:lnTo>
                  <a:lnTo>
                    <a:pt x="65430" y="0"/>
                  </a:lnTo>
                  <a:lnTo>
                    <a:pt x="0" y="0"/>
                  </a:lnTo>
                  <a:lnTo>
                    <a:pt x="0" y="903452"/>
                  </a:lnTo>
                  <a:lnTo>
                    <a:pt x="903465" y="903452"/>
                  </a:lnTo>
                  <a:close/>
                </a:path>
                <a:path w="1807210" h="1807209">
                  <a:moveTo>
                    <a:pt x="1806917" y="1741474"/>
                  </a:moveTo>
                  <a:lnTo>
                    <a:pt x="1798637" y="1667357"/>
                  </a:lnTo>
                  <a:lnTo>
                    <a:pt x="1790166" y="1621370"/>
                  </a:lnTo>
                  <a:lnTo>
                    <a:pt x="1779409" y="1576222"/>
                  </a:lnTo>
                  <a:lnTo>
                    <a:pt x="1766417" y="1531988"/>
                  </a:lnTo>
                  <a:lnTo>
                    <a:pt x="1751279" y="1488719"/>
                  </a:lnTo>
                  <a:lnTo>
                    <a:pt x="1734045" y="1446479"/>
                  </a:lnTo>
                  <a:lnTo>
                    <a:pt x="1714792" y="1405331"/>
                  </a:lnTo>
                  <a:lnTo>
                    <a:pt x="1693557" y="1365338"/>
                  </a:lnTo>
                  <a:lnTo>
                    <a:pt x="1670405" y="1326565"/>
                  </a:lnTo>
                  <a:lnTo>
                    <a:pt x="1645424" y="1289088"/>
                  </a:lnTo>
                  <a:lnTo>
                    <a:pt x="1618653" y="1252931"/>
                  </a:lnTo>
                  <a:lnTo>
                    <a:pt x="1590167" y="1218196"/>
                  </a:lnTo>
                  <a:lnTo>
                    <a:pt x="1560029" y="1184922"/>
                  </a:lnTo>
                  <a:lnTo>
                    <a:pt x="1528292" y="1153185"/>
                  </a:lnTo>
                  <a:lnTo>
                    <a:pt x="1495018" y="1123048"/>
                  </a:lnTo>
                  <a:lnTo>
                    <a:pt x="1460284" y="1094562"/>
                  </a:lnTo>
                  <a:lnTo>
                    <a:pt x="1424127" y="1067790"/>
                  </a:lnTo>
                  <a:lnTo>
                    <a:pt x="1386649" y="1042809"/>
                  </a:lnTo>
                  <a:lnTo>
                    <a:pt x="1347876" y="1019657"/>
                  </a:lnTo>
                  <a:lnTo>
                    <a:pt x="1307884" y="998423"/>
                  </a:lnTo>
                  <a:lnTo>
                    <a:pt x="1266736" y="979170"/>
                  </a:lnTo>
                  <a:lnTo>
                    <a:pt x="1224495" y="961936"/>
                  </a:lnTo>
                  <a:lnTo>
                    <a:pt x="1181227" y="946797"/>
                  </a:lnTo>
                  <a:lnTo>
                    <a:pt x="1136992" y="933805"/>
                  </a:lnTo>
                  <a:lnTo>
                    <a:pt x="1091844" y="923048"/>
                  </a:lnTo>
                  <a:lnTo>
                    <a:pt x="1045857" y="914577"/>
                  </a:lnTo>
                  <a:lnTo>
                    <a:pt x="999096" y="908443"/>
                  </a:lnTo>
                  <a:lnTo>
                    <a:pt x="951611" y="904709"/>
                  </a:lnTo>
                  <a:lnTo>
                    <a:pt x="903465" y="903452"/>
                  </a:lnTo>
                  <a:lnTo>
                    <a:pt x="903465" y="1806917"/>
                  </a:lnTo>
                  <a:lnTo>
                    <a:pt x="1806917" y="1806917"/>
                  </a:lnTo>
                  <a:lnTo>
                    <a:pt x="1806917" y="1741474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06292" y="8477127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5" h="903604">
                  <a:moveTo>
                    <a:pt x="903456" y="835185"/>
                  </a:moveTo>
                  <a:lnTo>
                    <a:pt x="903456" y="903457"/>
                  </a:lnTo>
                  <a:lnTo>
                    <a:pt x="0" y="903457"/>
                  </a:lnTo>
                  <a:lnTo>
                    <a:pt x="0" y="0"/>
                  </a:lnTo>
                  <a:lnTo>
                    <a:pt x="68259" y="0"/>
                  </a:lnTo>
                  <a:lnTo>
                    <a:pt x="142395" y="8281"/>
                  </a:lnTo>
                  <a:lnTo>
                    <a:pt x="188383" y="16759"/>
                  </a:lnTo>
                  <a:lnTo>
                    <a:pt x="233527" y="27520"/>
                  </a:lnTo>
                  <a:lnTo>
                    <a:pt x="277765" y="40501"/>
                  </a:lnTo>
                  <a:lnTo>
                    <a:pt x="321034" y="55640"/>
                  </a:lnTo>
                  <a:lnTo>
                    <a:pt x="363273" y="72872"/>
                  </a:lnTo>
                  <a:lnTo>
                    <a:pt x="404418" y="92138"/>
                  </a:lnTo>
                  <a:lnTo>
                    <a:pt x="444407" y="113372"/>
                  </a:lnTo>
                  <a:lnTo>
                    <a:pt x="483177" y="136514"/>
                  </a:lnTo>
                  <a:lnTo>
                    <a:pt x="520666" y="161500"/>
                  </a:lnTo>
                  <a:lnTo>
                    <a:pt x="556811" y="188268"/>
                  </a:lnTo>
                  <a:lnTo>
                    <a:pt x="591550" y="216755"/>
                  </a:lnTo>
                  <a:lnTo>
                    <a:pt x="624820" y="246899"/>
                  </a:lnTo>
                  <a:lnTo>
                    <a:pt x="656558" y="278637"/>
                  </a:lnTo>
                  <a:lnTo>
                    <a:pt x="686702" y="311907"/>
                  </a:lnTo>
                  <a:lnTo>
                    <a:pt x="715189" y="346645"/>
                  </a:lnTo>
                  <a:lnTo>
                    <a:pt x="741957" y="382791"/>
                  </a:lnTo>
                  <a:lnTo>
                    <a:pt x="766943" y="420279"/>
                  </a:lnTo>
                  <a:lnTo>
                    <a:pt x="790085" y="459050"/>
                  </a:lnTo>
                  <a:lnTo>
                    <a:pt x="811319" y="499039"/>
                  </a:lnTo>
                  <a:lnTo>
                    <a:pt x="830584" y="540184"/>
                  </a:lnTo>
                  <a:lnTo>
                    <a:pt x="847817" y="582422"/>
                  </a:lnTo>
                  <a:lnTo>
                    <a:pt x="862956" y="625692"/>
                  </a:lnTo>
                  <a:lnTo>
                    <a:pt x="875936" y="669930"/>
                  </a:lnTo>
                  <a:lnTo>
                    <a:pt x="886698" y="715074"/>
                  </a:lnTo>
                  <a:lnTo>
                    <a:pt x="895176" y="761062"/>
                  </a:lnTo>
                  <a:lnTo>
                    <a:pt x="901310" y="807830"/>
                  </a:lnTo>
                  <a:lnTo>
                    <a:pt x="903456" y="835185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9" name="object 3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1047" y="0"/>
            <a:ext cx="2256952" cy="75247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207370" y="1319670"/>
            <a:ext cx="17080865" cy="8967470"/>
            <a:chOff x="1207370" y="1319670"/>
            <a:chExt cx="17080865" cy="8967470"/>
          </a:xfrm>
        </p:grpSpPr>
        <p:sp>
          <p:nvSpPr>
            <p:cNvPr id="4" name="object 4" descr=""/>
            <p:cNvSpPr/>
            <p:nvPr/>
          </p:nvSpPr>
          <p:spPr>
            <a:xfrm>
              <a:off x="17616618" y="9615618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29">
                  <a:moveTo>
                    <a:pt x="671289" y="0"/>
                  </a:moveTo>
                  <a:lnTo>
                    <a:pt x="671289" y="671289"/>
                  </a:lnTo>
                  <a:lnTo>
                    <a:pt x="0" y="671289"/>
                  </a:lnTo>
                  <a:lnTo>
                    <a:pt x="1685" y="623339"/>
                  </a:lnTo>
                  <a:lnTo>
                    <a:pt x="6664" y="576300"/>
                  </a:lnTo>
                  <a:lnTo>
                    <a:pt x="14825" y="530287"/>
                  </a:lnTo>
                  <a:lnTo>
                    <a:pt x="26053" y="485411"/>
                  </a:lnTo>
                  <a:lnTo>
                    <a:pt x="40235" y="441788"/>
                  </a:lnTo>
                  <a:lnTo>
                    <a:pt x="57258" y="399530"/>
                  </a:lnTo>
                  <a:lnTo>
                    <a:pt x="77007" y="358750"/>
                  </a:lnTo>
                  <a:lnTo>
                    <a:pt x="99371" y="319563"/>
                  </a:lnTo>
                  <a:lnTo>
                    <a:pt x="124234" y="282082"/>
                  </a:lnTo>
                  <a:lnTo>
                    <a:pt x="151485" y="246420"/>
                  </a:lnTo>
                  <a:lnTo>
                    <a:pt x="181008" y="212691"/>
                  </a:lnTo>
                  <a:lnTo>
                    <a:pt x="212691" y="181008"/>
                  </a:lnTo>
                  <a:lnTo>
                    <a:pt x="246420" y="151485"/>
                  </a:lnTo>
                  <a:lnTo>
                    <a:pt x="282082" y="124234"/>
                  </a:lnTo>
                  <a:lnTo>
                    <a:pt x="319563" y="99371"/>
                  </a:lnTo>
                  <a:lnTo>
                    <a:pt x="358750" y="77007"/>
                  </a:lnTo>
                  <a:lnTo>
                    <a:pt x="399530" y="57258"/>
                  </a:lnTo>
                  <a:lnTo>
                    <a:pt x="441788" y="40235"/>
                  </a:lnTo>
                  <a:lnTo>
                    <a:pt x="485411" y="26053"/>
                  </a:lnTo>
                  <a:lnTo>
                    <a:pt x="530287" y="14825"/>
                  </a:lnTo>
                  <a:lnTo>
                    <a:pt x="576300" y="6664"/>
                  </a:lnTo>
                  <a:lnTo>
                    <a:pt x="623339" y="1685"/>
                  </a:lnTo>
                  <a:lnTo>
                    <a:pt x="671289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945318" y="8944330"/>
              <a:ext cx="1343025" cy="1343025"/>
            </a:xfrm>
            <a:custGeom>
              <a:avLst/>
              <a:gdLst/>
              <a:ahLst/>
              <a:cxnLst/>
              <a:rect l="l" t="t" r="r" b="b"/>
              <a:pathLst>
                <a:path w="1343025" h="1343025">
                  <a:moveTo>
                    <a:pt x="671296" y="671296"/>
                  </a:moveTo>
                  <a:lnTo>
                    <a:pt x="623341" y="672985"/>
                  </a:lnTo>
                  <a:lnTo>
                    <a:pt x="576300" y="677964"/>
                  </a:lnTo>
                  <a:lnTo>
                    <a:pt x="530288" y="686117"/>
                  </a:lnTo>
                  <a:lnTo>
                    <a:pt x="485419" y="697344"/>
                  </a:lnTo>
                  <a:lnTo>
                    <a:pt x="441794" y="711530"/>
                  </a:lnTo>
                  <a:lnTo>
                    <a:pt x="399542" y="728548"/>
                  </a:lnTo>
                  <a:lnTo>
                    <a:pt x="358762" y="748296"/>
                  </a:lnTo>
                  <a:lnTo>
                    <a:pt x="319570" y="770661"/>
                  </a:lnTo>
                  <a:lnTo>
                    <a:pt x="282092" y="795528"/>
                  </a:lnTo>
                  <a:lnTo>
                    <a:pt x="246430" y="822782"/>
                  </a:lnTo>
                  <a:lnTo>
                    <a:pt x="212699" y="852309"/>
                  </a:lnTo>
                  <a:lnTo>
                    <a:pt x="181013" y="883983"/>
                  </a:lnTo>
                  <a:lnTo>
                    <a:pt x="151485" y="917714"/>
                  </a:lnTo>
                  <a:lnTo>
                    <a:pt x="124244" y="953376"/>
                  </a:lnTo>
                  <a:lnTo>
                    <a:pt x="99377" y="990854"/>
                  </a:lnTo>
                  <a:lnTo>
                    <a:pt x="77012" y="1030046"/>
                  </a:lnTo>
                  <a:lnTo>
                    <a:pt x="57264" y="1070825"/>
                  </a:lnTo>
                  <a:lnTo>
                    <a:pt x="40246" y="1113078"/>
                  </a:lnTo>
                  <a:lnTo>
                    <a:pt x="26060" y="1156703"/>
                  </a:lnTo>
                  <a:lnTo>
                    <a:pt x="14833" y="1201585"/>
                  </a:lnTo>
                  <a:lnTo>
                    <a:pt x="6667" y="1247597"/>
                  </a:lnTo>
                  <a:lnTo>
                    <a:pt x="1689" y="1294638"/>
                  </a:lnTo>
                  <a:lnTo>
                    <a:pt x="0" y="1342580"/>
                  </a:lnTo>
                  <a:lnTo>
                    <a:pt x="671296" y="1342580"/>
                  </a:lnTo>
                  <a:lnTo>
                    <a:pt x="671296" y="671296"/>
                  </a:lnTo>
                  <a:close/>
                </a:path>
                <a:path w="1343025" h="1343025">
                  <a:moveTo>
                    <a:pt x="1342580" y="0"/>
                  </a:moveTo>
                  <a:lnTo>
                    <a:pt x="1294638" y="1689"/>
                  </a:lnTo>
                  <a:lnTo>
                    <a:pt x="1247597" y="6667"/>
                  </a:lnTo>
                  <a:lnTo>
                    <a:pt x="1201585" y="14833"/>
                  </a:lnTo>
                  <a:lnTo>
                    <a:pt x="1156703" y="26060"/>
                  </a:lnTo>
                  <a:lnTo>
                    <a:pt x="1113078" y="40246"/>
                  </a:lnTo>
                  <a:lnTo>
                    <a:pt x="1070825" y="57264"/>
                  </a:lnTo>
                  <a:lnTo>
                    <a:pt x="1030046" y="77012"/>
                  </a:lnTo>
                  <a:lnTo>
                    <a:pt x="990854" y="99377"/>
                  </a:lnTo>
                  <a:lnTo>
                    <a:pt x="953376" y="124244"/>
                  </a:lnTo>
                  <a:lnTo>
                    <a:pt x="917714" y="151485"/>
                  </a:lnTo>
                  <a:lnTo>
                    <a:pt x="883983" y="181013"/>
                  </a:lnTo>
                  <a:lnTo>
                    <a:pt x="852309" y="212699"/>
                  </a:lnTo>
                  <a:lnTo>
                    <a:pt x="822782" y="246430"/>
                  </a:lnTo>
                  <a:lnTo>
                    <a:pt x="795528" y="282092"/>
                  </a:lnTo>
                  <a:lnTo>
                    <a:pt x="770661" y="319570"/>
                  </a:lnTo>
                  <a:lnTo>
                    <a:pt x="748296" y="358762"/>
                  </a:lnTo>
                  <a:lnTo>
                    <a:pt x="728548" y="399542"/>
                  </a:lnTo>
                  <a:lnTo>
                    <a:pt x="711530" y="441794"/>
                  </a:lnTo>
                  <a:lnTo>
                    <a:pt x="697344" y="485419"/>
                  </a:lnTo>
                  <a:lnTo>
                    <a:pt x="686117" y="530288"/>
                  </a:lnTo>
                  <a:lnTo>
                    <a:pt x="677964" y="576300"/>
                  </a:lnTo>
                  <a:lnTo>
                    <a:pt x="672985" y="623341"/>
                  </a:lnTo>
                  <a:lnTo>
                    <a:pt x="671296" y="671296"/>
                  </a:lnTo>
                  <a:lnTo>
                    <a:pt x="1342580" y="671296"/>
                  </a:lnTo>
                  <a:lnTo>
                    <a:pt x="1342580" y="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945329" y="8944329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29">
                  <a:moveTo>
                    <a:pt x="671289" y="0"/>
                  </a:moveTo>
                  <a:lnTo>
                    <a:pt x="671289" y="671289"/>
                  </a:lnTo>
                  <a:lnTo>
                    <a:pt x="0" y="671289"/>
                  </a:lnTo>
                  <a:lnTo>
                    <a:pt x="1685" y="623339"/>
                  </a:lnTo>
                  <a:lnTo>
                    <a:pt x="6664" y="576300"/>
                  </a:lnTo>
                  <a:lnTo>
                    <a:pt x="14825" y="530287"/>
                  </a:lnTo>
                  <a:lnTo>
                    <a:pt x="26053" y="485411"/>
                  </a:lnTo>
                  <a:lnTo>
                    <a:pt x="40235" y="441788"/>
                  </a:lnTo>
                  <a:lnTo>
                    <a:pt x="57258" y="399530"/>
                  </a:lnTo>
                  <a:lnTo>
                    <a:pt x="77007" y="358750"/>
                  </a:lnTo>
                  <a:lnTo>
                    <a:pt x="99371" y="319563"/>
                  </a:lnTo>
                  <a:lnTo>
                    <a:pt x="124234" y="282082"/>
                  </a:lnTo>
                  <a:lnTo>
                    <a:pt x="151485" y="246420"/>
                  </a:lnTo>
                  <a:lnTo>
                    <a:pt x="181008" y="212691"/>
                  </a:lnTo>
                  <a:lnTo>
                    <a:pt x="212691" y="181008"/>
                  </a:lnTo>
                  <a:lnTo>
                    <a:pt x="246420" y="151485"/>
                  </a:lnTo>
                  <a:lnTo>
                    <a:pt x="282082" y="124234"/>
                  </a:lnTo>
                  <a:lnTo>
                    <a:pt x="319563" y="99371"/>
                  </a:lnTo>
                  <a:lnTo>
                    <a:pt x="358750" y="77007"/>
                  </a:lnTo>
                  <a:lnTo>
                    <a:pt x="399530" y="57258"/>
                  </a:lnTo>
                  <a:lnTo>
                    <a:pt x="441788" y="40235"/>
                  </a:lnTo>
                  <a:lnTo>
                    <a:pt x="485411" y="26053"/>
                  </a:lnTo>
                  <a:lnTo>
                    <a:pt x="530287" y="14825"/>
                  </a:lnTo>
                  <a:lnTo>
                    <a:pt x="576300" y="6664"/>
                  </a:lnTo>
                  <a:lnTo>
                    <a:pt x="623339" y="1685"/>
                  </a:lnTo>
                  <a:lnTo>
                    <a:pt x="671289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370" y="1319670"/>
              <a:ext cx="16049639" cy="76199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16" y="134002"/>
            <a:ext cx="1869653" cy="52570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3962" y="4060858"/>
            <a:ext cx="2250607" cy="23919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7182" y="3942130"/>
            <a:ext cx="4600559" cy="24193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49175" y="7579522"/>
            <a:ext cx="4571999" cy="23621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83097" y="541750"/>
            <a:ext cx="7186930" cy="8921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650" spc="-180"/>
              <a:t>Technologies</a:t>
            </a:r>
            <a:r>
              <a:rPr dirty="0" sz="5650" spc="-260"/>
              <a:t> </a:t>
            </a:r>
            <a:r>
              <a:rPr dirty="0" sz="5650" spc="-90"/>
              <a:t>Used</a:t>
            </a:r>
            <a:endParaRPr sz="5650"/>
          </a:p>
        </p:txBody>
      </p:sp>
      <p:sp>
        <p:nvSpPr>
          <p:cNvPr id="7" name="object 7" descr=""/>
          <p:cNvSpPr txBox="1"/>
          <p:nvPr/>
        </p:nvSpPr>
        <p:spPr>
          <a:xfrm>
            <a:off x="1437141" y="2960808"/>
            <a:ext cx="593725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-480" b="1">
                <a:latin typeface="Verdana"/>
                <a:cs typeface="Verdana"/>
              </a:rPr>
              <a:t>Frontend:</a:t>
            </a:r>
            <a:r>
              <a:rPr dirty="0" sz="5300" spc="-325" b="1">
                <a:latin typeface="Verdana"/>
                <a:cs typeface="Verdana"/>
              </a:rPr>
              <a:t> </a:t>
            </a:r>
            <a:r>
              <a:rPr dirty="0" sz="5300" spc="-495" b="1">
                <a:latin typeface="Verdana"/>
                <a:cs typeface="Verdana"/>
              </a:rPr>
              <a:t>Angular</a:t>
            </a:r>
            <a:endParaRPr sz="53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339313" y="2955697"/>
            <a:ext cx="693293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90" b="1">
                <a:latin typeface="Verdana"/>
                <a:cs typeface="Verdana"/>
              </a:rPr>
              <a:t>Backend:</a:t>
            </a:r>
            <a:r>
              <a:rPr dirty="0" sz="5200" spc="-315" b="1">
                <a:latin typeface="Verdana"/>
                <a:cs typeface="Verdana"/>
              </a:rPr>
              <a:t> </a:t>
            </a:r>
            <a:r>
              <a:rPr dirty="0" sz="5200" spc="-484" b="1">
                <a:latin typeface="Verdana"/>
                <a:cs typeface="Verdana"/>
              </a:rPr>
              <a:t>Spring</a:t>
            </a:r>
            <a:r>
              <a:rPr dirty="0" sz="5200" spc="-310" b="1">
                <a:latin typeface="Verdana"/>
                <a:cs typeface="Verdana"/>
              </a:rPr>
              <a:t> </a:t>
            </a:r>
            <a:r>
              <a:rPr dirty="0" sz="5200" spc="-420" b="1">
                <a:latin typeface="Verdana"/>
                <a:cs typeface="Verdana"/>
              </a:rPr>
              <a:t>Boot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76504" y="6328957"/>
            <a:ext cx="5582285" cy="80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spc="-409" b="1">
                <a:latin typeface="Verdana"/>
                <a:cs typeface="Verdana"/>
              </a:rPr>
              <a:t>Database:</a:t>
            </a:r>
            <a:r>
              <a:rPr dirty="0" sz="5100" spc="-290" b="1">
                <a:latin typeface="Verdana"/>
                <a:cs typeface="Verdana"/>
              </a:rPr>
              <a:t> </a:t>
            </a:r>
            <a:r>
              <a:rPr dirty="0" sz="5100" spc="-525" b="1">
                <a:latin typeface="Verdana"/>
                <a:cs typeface="Verdana"/>
              </a:rPr>
              <a:t>MySQL</a:t>
            </a:r>
            <a:endParaRPr sz="51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97844" y="3198966"/>
            <a:ext cx="450215" cy="416559"/>
            <a:chOff x="797844" y="3198966"/>
            <a:chExt cx="450215" cy="416559"/>
          </a:xfrm>
        </p:grpSpPr>
        <p:sp>
          <p:nvSpPr>
            <p:cNvPr id="11" name="object 11" descr=""/>
            <p:cNvSpPr/>
            <p:nvPr/>
          </p:nvSpPr>
          <p:spPr>
            <a:xfrm>
              <a:off x="798252" y="3198966"/>
              <a:ext cx="450215" cy="416559"/>
            </a:xfrm>
            <a:custGeom>
              <a:avLst/>
              <a:gdLst/>
              <a:ahLst/>
              <a:cxnLst/>
              <a:rect l="l" t="t" r="r" b="b"/>
              <a:pathLst>
                <a:path w="450215" h="416560">
                  <a:moveTo>
                    <a:pt x="25861" y="416187"/>
                  </a:moveTo>
                  <a:lnTo>
                    <a:pt x="18013" y="408264"/>
                  </a:lnTo>
                  <a:lnTo>
                    <a:pt x="21628" y="401006"/>
                  </a:lnTo>
                  <a:lnTo>
                    <a:pt x="113035" y="207682"/>
                  </a:lnTo>
                  <a:lnTo>
                    <a:pt x="114502" y="205251"/>
                  </a:lnTo>
                  <a:lnTo>
                    <a:pt x="114360" y="202104"/>
                  </a:lnTo>
                  <a:lnTo>
                    <a:pt x="112680" y="199815"/>
                  </a:lnTo>
                  <a:lnTo>
                    <a:pt x="4252" y="15498"/>
                  </a:lnTo>
                  <a:lnTo>
                    <a:pt x="0" y="8595"/>
                  </a:lnTo>
                  <a:lnTo>
                    <a:pt x="7032" y="82"/>
                  </a:lnTo>
                  <a:lnTo>
                    <a:pt x="442562" y="181399"/>
                  </a:lnTo>
                  <a:lnTo>
                    <a:pt x="449361" y="183847"/>
                  </a:lnTo>
                  <a:lnTo>
                    <a:pt x="449799" y="193292"/>
                  </a:lnTo>
                  <a:lnTo>
                    <a:pt x="443236" y="196347"/>
                  </a:lnTo>
                  <a:lnTo>
                    <a:pt x="33174" y="412311"/>
                  </a:lnTo>
                  <a:lnTo>
                    <a:pt x="25861" y="416187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97844" y="3198966"/>
              <a:ext cx="447675" cy="203835"/>
            </a:xfrm>
            <a:custGeom>
              <a:avLst/>
              <a:gdLst/>
              <a:ahLst/>
              <a:cxnLst/>
              <a:rect l="l" t="t" r="r" b="b"/>
              <a:pathLst>
                <a:path w="447675" h="203835">
                  <a:moveTo>
                    <a:pt x="114052" y="203713"/>
                  </a:moveTo>
                  <a:lnTo>
                    <a:pt x="114393" y="202515"/>
                  </a:lnTo>
                  <a:lnTo>
                    <a:pt x="113535" y="200977"/>
                  </a:lnTo>
                  <a:lnTo>
                    <a:pt x="113088" y="199815"/>
                  </a:lnTo>
                  <a:lnTo>
                    <a:pt x="4661" y="15498"/>
                  </a:lnTo>
                  <a:lnTo>
                    <a:pt x="0" y="8224"/>
                  </a:lnTo>
                  <a:lnTo>
                    <a:pt x="7515" y="0"/>
                  </a:lnTo>
                  <a:lnTo>
                    <a:pt x="442559" y="181023"/>
                  </a:lnTo>
                  <a:lnTo>
                    <a:pt x="445777" y="182455"/>
                  </a:lnTo>
                  <a:lnTo>
                    <a:pt x="447492" y="185531"/>
                  </a:lnTo>
                  <a:lnTo>
                    <a:pt x="447634" y="188678"/>
                  </a:lnTo>
                  <a:lnTo>
                    <a:pt x="114052" y="203713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9621493" y="3198971"/>
            <a:ext cx="450215" cy="416559"/>
            <a:chOff x="9621493" y="3198971"/>
            <a:chExt cx="450215" cy="416559"/>
          </a:xfrm>
        </p:grpSpPr>
        <p:sp>
          <p:nvSpPr>
            <p:cNvPr id="14" name="object 14" descr=""/>
            <p:cNvSpPr/>
            <p:nvPr/>
          </p:nvSpPr>
          <p:spPr>
            <a:xfrm>
              <a:off x="9621895" y="3198971"/>
              <a:ext cx="450215" cy="416559"/>
            </a:xfrm>
            <a:custGeom>
              <a:avLst/>
              <a:gdLst/>
              <a:ahLst/>
              <a:cxnLst/>
              <a:rect l="l" t="t" r="r" b="b"/>
              <a:pathLst>
                <a:path w="450215" h="416560">
                  <a:moveTo>
                    <a:pt x="25867" y="416180"/>
                  </a:moveTo>
                  <a:lnTo>
                    <a:pt x="18013" y="408260"/>
                  </a:lnTo>
                  <a:lnTo>
                    <a:pt x="21628" y="401002"/>
                  </a:lnTo>
                  <a:lnTo>
                    <a:pt x="113035" y="207678"/>
                  </a:lnTo>
                  <a:lnTo>
                    <a:pt x="114502" y="205247"/>
                  </a:lnTo>
                  <a:lnTo>
                    <a:pt x="114360" y="202100"/>
                  </a:lnTo>
                  <a:lnTo>
                    <a:pt x="112680" y="199811"/>
                  </a:lnTo>
                  <a:lnTo>
                    <a:pt x="4252" y="15494"/>
                  </a:lnTo>
                  <a:lnTo>
                    <a:pt x="0" y="8591"/>
                  </a:lnTo>
                  <a:lnTo>
                    <a:pt x="6898" y="239"/>
                  </a:lnTo>
                  <a:lnTo>
                    <a:pt x="7117" y="0"/>
                  </a:lnTo>
                  <a:lnTo>
                    <a:pt x="442562" y="181395"/>
                  </a:lnTo>
                  <a:lnTo>
                    <a:pt x="449374" y="183847"/>
                  </a:lnTo>
                  <a:lnTo>
                    <a:pt x="449799" y="193288"/>
                  </a:lnTo>
                  <a:lnTo>
                    <a:pt x="443236" y="196343"/>
                  </a:lnTo>
                  <a:lnTo>
                    <a:pt x="33174" y="412306"/>
                  </a:lnTo>
                  <a:lnTo>
                    <a:pt x="25867" y="416180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621493" y="3198971"/>
              <a:ext cx="447675" cy="203835"/>
            </a:xfrm>
            <a:custGeom>
              <a:avLst/>
              <a:gdLst/>
              <a:ahLst/>
              <a:cxnLst/>
              <a:rect l="l" t="t" r="r" b="b"/>
              <a:pathLst>
                <a:path w="447675" h="203835">
                  <a:moveTo>
                    <a:pt x="114046" y="203709"/>
                  </a:moveTo>
                  <a:lnTo>
                    <a:pt x="114387" y="202511"/>
                  </a:lnTo>
                  <a:lnTo>
                    <a:pt x="113529" y="200973"/>
                  </a:lnTo>
                  <a:lnTo>
                    <a:pt x="113082" y="199811"/>
                  </a:lnTo>
                  <a:lnTo>
                    <a:pt x="4655" y="15494"/>
                  </a:lnTo>
                  <a:lnTo>
                    <a:pt x="0" y="8229"/>
                  </a:lnTo>
                  <a:lnTo>
                    <a:pt x="7519" y="0"/>
                  </a:lnTo>
                  <a:lnTo>
                    <a:pt x="442553" y="181019"/>
                  </a:lnTo>
                  <a:lnTo>
                    <a:pt x="445771" y="182451"/>
                  </a:lnTo>
                  <a:lnTo>
                    <a:pt x="447486" y="185527"/>
                  </a:lnTo>
                  <a:lnTo>
                    <a:pt x="447628" y="188674"/>
                  </a:lnTo>
                  <a:lnTo>
                    <a:pt x="114046" y="203709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208971" y="6548064"/>
            <a:ext cx="441325" cy="407670"/>
            <a:chOff x="6208971" y="6548064"/>
            <a:chExt cx="441325" cy="407670"/>
          </a:xfrm>
        </p:grpSpPr>
        <p:sp>
          <p:nvSpPr>
            <p:cNvPr id="17" name="object 17" descr=""/>
            <p:cNvSpPr/>
            <p:nvPr/>
          </p:nvSpPr>
          <p:spPr>
            <a:xfrm>
              <a:off x="6209373" y="6548064"/>
              <a:ext cx="440690" cy="407670"/>
            </a:xfrm>
            <a:custGeom>
              <a:avLst/>
              <a:gdLst/>
              <a:ahLst/>
              <a:cxnLst/>
              <a:rect l="l" t="t" r="r" b="b"/>
              <a:pathLst>
                <a:path w="440690" h="407670">
                  <a:moveTo>
                    <a:pt x="25320" y="407520"/>
                  </a:moveTo>
                  <a:lnTo>
                    <a:pt x="17637" y="399761"/>
                  </a:lnTo>
                  <a:lnTo>
                    <a:pt x="21176" y="392654"/>
                  </a:lnTo>
                  <a:lnTo>
                    <a:pt x="110680" y="203359"/>
                  </a:lnTo>
                  <a:lnTo>
                    <a:pt x="112116" y="200978"/>
                  </a:lnTo>
                  <a:lnTo>
                    <a:pt x="111977" y="197897"/>
                  </a:lnTo>
                  <a:lnTo>
                    <a:pt x="110332" y="195655"/>
                  </a:lnTo>
                  <a:lnTo>
                    <a:pt x="4164" y="15178"/>
                  </a:lnTo>
                  <a:lnTo>
                    <a:pt x="0" y="8418"/>
                  </a:lnTo>
                  <a:lnTo>
                    <a:pt x="6953" y="0"/>
                  </a:lnTo>
                  <a:lnTo>
                    <a:pt x="433342" y="177623"/>
                  </a:lnTo>
                  <a:lnTo>
                    <a:pt x="439985" y="180015"/>
                  </a:lnTo>
                  <a:lnTo>
                    <a:pt x="440429" y="189269"/>
                  </a:lnTo>
                  <a:lnTo>
                    <a:pt x="434002" y="192260"/>
                  </a:lnTo>
                  <a:lnTo>
                    <a:pt x="32482" y="403724"/>
                  </a:lnTo>
                  <a:lnTo>
                    <a:pt x="25320" y="407520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208971" y="6548064"/>
              <a:ext cx="438784" cy="200025"/>
            </a:xfrm>
            <a:custGeom>
              <a:avLst/>
              <a:gdLst/>
              <a:ahLst/>
              <a:cxnLst/>
              <a:rect l="l" t="t" r="r" b="b"/>
              <a:pathLst>
                <a:path w="438784" h="200025">
                  <a:moveTo>
                    <a:pt x="111679" y="199472"/>
                  </a:moveTo>
                  <a:lnTo>
                    <a:pt x="112012" y="198299"/>
                  </a:lnTo>
                  <a:lnTo>
                    <a:pt x="111172" y="196793"/>
                  </a:lnTo>
                  <a:lnTo>
                    <a:pt x="110735" y="195655"/>
                  </a:lnTo>
                  <a:lnTo>
                    <a:pt x="4566" y="15178"/>
                  </a:lnTo>
                  <a:lnTo>
                    <a:pt x="0" y="8050"/>
                  </a:lnTo>
                  <a:lnTo>
                    <a:pt x="7356" y="0"/>
                  </a:lnTo>
                  <a:lnTo>
                    <a:pt x="433342" y="177256"/>
                  </a:lnTo>
                  <a:lnTo>
                    <a:pt x="436493" y="178657"/>
                  </a:lnTo>
                  <a:lnTo>
                    <a:pt x="438173" y="181669"/>
                  </a:lnTo>
                  <a:lnTo>
                    <a:pt x="438312" y="184751"/>
                  </a:lnTo>
                  <a:lnTo>
                    <a:pt x="111679" y="199472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2233" y="4070289"/>
            <a:ext cx="337820" cy="312420"/>
            <a:chOff x="1702233" y="4070289"/>
            <a:chExt cx="337820" cy="312420"/>
          </a:xfrm>
        </p:grpSpPr>
        <p:sp>
          <p:nvSpPr>
            <p:cNvPr id="3" name="object 3" descr=""/>
            <p:cNvSpPr/>
            <p:nvPr/>
          </p:nvSpPr>
          <p:spPr>
            <a:xfrm>
              <a:off x="1702540" y="4070289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19" h="312420">
                  <a:moveTo>
                    <a:pt x="19395" y="312142"/>
                  </a:moveTo>
                  <a:lnTo>
                    <a:pt x="13510" y="306199"/>
                  </a:lnTo>
                  <a:lnTo>
                    <a:pt x="16221" y="300756"/>
                  </a:lnTo>
                  <a:lnTo>
                    <a:pt x="84776" y="155763"/>
                  </a:lnTo>
                  <a:lnTo>
                    <a:pt x="85876" y="153939"/>
                  </a:lnTo>
                  <a:lnTo>
                    <a:pt x="85770" y="151579"/>
                  </a:lnTo>
                  <a:lnTo>
                    <a:pt x="84510" y="149862"/>
                  </a:lnTo>
                  <a:lnTo>
                    <a:pt x="3189" y="11624"/>
                  </a:lnTo>
                  <a:lnTo>
                    <a:pt x="0" y="6447"/>
                  </a:lnTo>
                  <a:lnTo>
                    <a:pt x="5297" y="34"/>
                  </a:lnTo>
                  <a:lnTo>
                    <a:pt x="331922" y="136050"/>
                  </a:lnTo>
                  <a:lnTo>
                    <a:pt x="337007" y="137880"/>
                  </a:lnTo>
                  <a:lnTo>
                    <a:pt x="337350" y="144970"/>
                  </a:lnTo>
                  <a:lnTo>
                    <a:pt x="332427" y="147261"/>
                  </a:lnTo>
                  <a:lnTo>
                    <a:pt x="24881" y="309234"/>
                  </a:lnTo>
                  <a:lnTo>
                    <a:pt x="19395" y="312142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02233" y="4070289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4" h="153035">
                  <a:moveTo>
                    <a:pt x="85540" y="152786"/>
                  </a:moveTo>
                  <a:lnTo>
                    <a:pt x="85795" y="151887"/>
                  </a:lnTo>
                  <a:lnTo>
                    <a:pt x="85152" y="150734"/>
                  </a:lnTo>
                  <a:lnTo>
                    <a:pt x="84817" y="149862"/>
                  </a:lnTo>
                  <a:lnTo>
                    <a:pt x="3496" y="11624"/>
                  </a:lnTo>
                  <a:lnTo>
                    <a:pt x="0" y="6167"/>
                  </a:lnTo>
                  <a:lnTo>
                    <a:pt x="5635" y="0"/>
                  </a:lnTo>
                  <a:lnTo>
                    <a:pt x="331921" y="135768"/>
                  </a:lnTo>
                  <a:lnTo>
                    <a:pt x="334334" y="136842"/>
                  </a:lnTo>
                  <a:lnTo>
                    <a:pt x="335621" y="139149"/>
                  </a:lnTo>
                  <a:lnTo>
                    <a:pt x="335727" y="141509"/>
                  </a:lnTo>
                  <a:lnTo>
                    <a:pt x="85540" y="152786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702233" y="5701426"/>
            <a:ext cx="337820" cy="312420"/>
            <a:chOff x="1702233" y="5701426"/>
            <a:chExt cx="337820" cy="312420"/>
          </a:xfrm>
        </p:grpSpPr>
        <p:sp>
          <p:nvSpPr>
            <p:cNvPr id="6" name="object 6" descr=""/>
            <p:cNvSpPr/>
            <p:nvPr/>
          </p:nvSpPr>
          <p:spPr>
            <a:xfrm>
              <a:off x="1702540" y="5701426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19" h="312420">
                  <a:moveTo>
                    <a:pt x="19395" y="312142"/>
                  </a:moveTo>
                  <a:lnTo>
                    <a:pt x="13510" y="306199"/>
                  </a:lnTo>
                  <a:lnTo>
                    <a:pt x="16221" y="300756"/>
                  </a:lnTo>
                  <a:lnTo>
                    <a:pt x="84776" y="155763"/>
                  </a:lnTo>
                  <a:lnTo>
                    <a:pt x="85876" y="153939"/>
                  </a:lnTo>
                  <a:lnTo>
                    <a:pt x="85770" y="151579"/>
                  </a:lnTo>
                  <a:lnTo>
                    <a:pt x="84510" y="149862"/>
                  </a:lnTo>
                  <a:lnTo>
                    <a:pt x="3189" y="11624"/>
                  </a:lnTo>
                  <a:lnTo>
                    <a:pt x="0" y="6447"/>
                  </a:lnTo>
                  <a:lnTo>
                    <a:pt x="5297" y="33"/>
                  </a:lnTo>
                  <a:lnTo>
                    <a:pt x="331922" y="136050"/>
                  </a:lnTo>
                  <a:lnTo>
                    <a:pt x="337007" y="137881"/>
                  </a:lnTo>
                  <a:lnTo>
                    <a:pt x="337350" y="144970"/>
                  </a:lnTo>
                  <a:lnTo>
                    <a:pt x="332427" y="147261"/>
                  </a:lnTo>
                  <a:lnTo>
                    <a:pt x="24881" y="309234"/>
                  </a:lnTo>
                  <a:lnTo>
                    <a:pt x="19395" y="312142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02233" y="5701426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4" h="153035">
                  <a:moveTo>
                    <a:pt x="85540" y="152786"/>
                  </a:moveTo>
                  <a:lnTo>
                    <a:pt x="85795" y="151887"/>
                  </a:lnTo>
                  <a:lnTo>
                    <a:pt x="85152" y="150734"/>
                  </a:lnTo>
                  <a:lnTo>
                    <a:pt x="84817" y="149862"/>
                  </a:lnTo>
                  <a:lnTo>
                    <a:pt x="3496" y="11624"/>
                  </a:lnTo>
                  <a:lnTo>
                    <a:pt x="0" y="6167"/>
                  </a:lnTo>
                  <a:lnTo>
                    <a:pt x="5635" y="0"/>
                  </a:lnTo>
                  <a:lnTo>
                    <a:pt x="331921" y="135768"/>
                  </a:lnTo>
                  <a:lnTo>
                    <a:pt x="334334" y="136842"/>
                  </a:lnTo>
                  <a:lnTo>
                    <a:pt x="335621" y="139149"/>
                  </a:lnTo>
                  <a:lnTo>
                    <a:pt x="335727" y="141509"/>
                  </a:lnTo>
                  <a:lnTo>
                    <a:pt x="85540" y="152786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702233" y="7332564"/>
            <a:ext cx="337820" cy="312420"/>
            <a:chOff x="1702233" y="7332564"/>
            <a:chExt cx="337820" cy="312420"/>
          </a:xfrm>
        </p:grpSpPr>
        <p:sp>
          <p:nvSpPr>
            <p:cNvPr id="9" name="object 9" descr=""/>
            <p:cNvSpPr/>
            <p:nvPr/>
          </p:nvSpPr>
          <p:spPr>
            <a:xfrm>
              <a:off x="1702540" y="7332564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19" h="312420">
                  <a:moveTo>
                    <a:pt x="19395" y="312142"/>
                  </a:moveTo>
                  <a:lnTo>
                    <a:pt x="13510" y="306199"/>
                  </a:lnTo>
                  <a:lnTo>
                    <a:pt x="16221" y="300756"/>
                  </a:lnTo>
                  <a:lnTo>
                    <a:pt x="84776" y="155763"/>
                  </a:lnTo>
                  <a:lnTo>
                    <a:pt x="85876" y="153939"/>
                  </a:lnTo>
                  <a:lnTo>
                    <a:pt x="85770" y="151579"/>
                  </a:lnTo>
                  <a:lnTo>
                    <a:pt x="84510" y="149862"/>
                  </a:lnTo>
                  <a:lnTo>
                    <a:pt x="3189" y="11625"/>
                  </a:lnTo>
                  <a:lnTo>
                    <a:pt x="0" y="6447"/>
                  </a:lnTo>
                  <a:lnTo>
                    <a:pt x="5298" y="33"/>
                  </a:lnTo>
                  <a:lnTo>
                    <a:pt x="331922" y="136050"/>
                  </a:lnTo>
                  <a:lnTo>
                    <a:pt x="337007" y="137881"/>
                  </a:lnTo>
                  <a:lnTo>
                    <a:pt x="337350" y="144970"/>
                  </a:lnTo>
                  <a:lnTo>
                    <a:pt x="332427" y="147261"/>
                  </a:lnTo>
                  <a:lnTo>
                    <a:pt x="24881" y="309234"/>
                  </a:lnTo>
                  <a:lnTo>
                    <a:pt x="19395" y="312142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02233" y="7332564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4" h="153034">
                  <a:moveTo>
                    <a:pt x="85540" y="152786"/>
                  </a:moveTo>
                  <a:lnTo>
                    <a:pt x="85795" y="151887"/>
                  </a:lnTo>
                  <a:lnTo>
                    <a:pt x="85152" y="150734"/>
                  </a:lnTo>
                  <a:lnTo>
                    <a:pt x="84817" y="149862"/>
                  </a:lnTo>
                  <a:lnTo>
                    <a:pt x="3496" y="11625"/>
                  </a:lnTo>
                  <a:lnTo>
                    <a:pt x="0" y="6167"/>
                  </a:lnTo>
                  <a:lnTo>
                    <a:pt x="5635" y="0"/>
                  </a:lnTo>
                  <a:lnTo>
                    <a:pt x="331921" y="135768"/>
                  </a:lnTo>
                  <a:lnTo>
                    <a:pt x="334334" y="136842"/>
                  </a:lnTo>
                  <a:lnTo>
                    <a:pt x="335621" y="139149"/>
                  </a:lnTo>
                  <a:lnTo>
                    <a:pt x="335727" y="141509"/>
                  </a:lnTo>
                  <a:lnTo>
                    <a:pt x="85540" y="152786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702232" y="8963730"/>
            <a:ext cx="337820" cy="312420"/>
            <a:chOff x="1702232" y="8963730"/>
            <a:chExt cx="337820" cy="312420"/>
          </a:xfrm>
        </p:grpSpPr>
        <p:sp>
          <p:nvSpPr>
            <p:cNvPr id="12" name="object 12" descr=""/>
            <p:cNvSpPr/>
            <p:nvPr/>
          </p:nvSpPr>
          <p:spPr>
            <a:xfrm>
              <a:off x="1702540" y="8963730"/>
              <a:ext cx="337820" cy="312420"/>
            </a:xfrm>
            <a:custGeom>
              <a:avLst/>
              <a:gdLst/>
              <a:ahLst/>
              <a:cxnLst/>
              <a:rect l="l" t="t" r="r" b="b"/>
              <a:pathLst>
                <a:path w="337819" h="312420">
                  <a:moveTo>
                    <a:pt x="19410" y="312135"/>
                  </a:moveTo>
                  <a:lnTo>
                    <a:pt x="19162" y="311908"/>
                  </a:lnTo>
                  <a:lnTo>
                    <a:pt x="13510" y="306200"/>
                  </a:lnTo>
                  <a:lnTo>
                    <a:pt x="16221" y="300757"/>
                  </a:lnTo>
                  <a:lnTo>
                    <a:pt x="84776" y="155764"/>
                  </a:lnTo>
                  <a:lnTo>
                    <a:pt x="85876" y="153940"/>
                  </a:lnTo>
                  <a:lnTo>
                    <a:pt x="85770" y="151580"/>
                  </a:lnTo>
                  <a:lnTo>
                    <a:pt x="84510" y="149863"/>
                  </a:lnTo>
                  <a:lnTo>
                    <a:pt x="3189" y="11625"/>
                  </a:lnTo>
                  <a:lnTo>
                    <a:pt x="0" y="6448"/>
                  </a:lnTo>
                  <a:lnTo>
                    <a:pt x="5326" y="0"/>
                  </a:lnTo>
                  <a:lnTo>
                    <a:pt x="331922" y="136051"/>
                  </a:lnTo>
                  <a:lnTo>
                    <a:pt x="337031" y="137890"/>
                  </a:lnTo>
                  <a:lnTo>
                    <a:pt x="337349" y="144955"/>
                  </a:lnTo>
                  <a:lnTo>
                    <a:pt x="332427" y="147262"/>
                  </a:lnTo>
                  <a:lnTo>
                    <a:pt x="24881" y="309235"/>
                  </a:lnTo>
                  <a:lnTo>
                    <a:pt x="19410" y="312135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02232" y="8963730"/>
              <a:ext cx="335915" cy="153035"/>
            </a:xfrm>
            <a:custGeom>
              <a:avLst/>
              <a:gdLst/>
              <a:ahLst/>
              <a:cxnLst/>
              <a:rect l="l" t="t" r="r" b="b"/>
              <a:pathLst>
                <a:path w="335914" h="153034">
                  <a:moveTo>
                    <a:pt x="85542" y="152787"/>
                  </a:moveTo>
                  <a:lnTo>
                    <a:pt x="85797" y="151888"/>
                  </a:lnTo>
                  <a:lnTo>
                    <a:pt x="85153" y="150735"/>
                  </a:lnTo>
                  <a:lnTo>
                    <a:pt x="84819" y="149863"/>
                  </a:lnTo>
                  <a:lnTo>
                    <a:pt x="3498" y="11625"/>
                  </a:lnTo>
                  <a:lnTo>
                    <a:pt x="0" y="6166"/>
                  </a:lnTo>
                  <a:lnTo>
                    <a:pt x="5634" y="0"/>
                  </a:lnTo>
                  <a:lnTo>
                    <a:pt x="331922" y="135769"/>
                  </a:lnTo>
                  <a:lnTo>
                    <a:pt x="334336" y="136843"/>
                  </a:lnTo>
                  <a:lnTo>
                    <a:pt x="335622" y="139150"/>
                  </a:lnTo>
                  <a:lnTo>
                    <a:pt x="335728" y="141510"/>
                  </a:lnTo>
                  <a:lnTo>
                    <a:pt x="85542" y="152787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9166" y="1728550"/>
            <a:ext cx="6146840" cy="7770601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816435" y="1954359"/>
            <a:ext cx="510095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290">
                <a:latin typeface="Georgia"/>
                <a:cs typeface="Georgia"/>
              </a:rPr>
              <a:t>Key</a:t>
            </a:r>
            <a:r>
              <a:rPr dirty="0" sz="5500" spc="-85">
                <a:latin typeface="Georgia"/>
                <a:cs typeface="Georgia"/>
              </a:rPr>
              <a:t> </a:t>
            </a:r>
            <a:r>
              <a:rPr dirty="0" sz="5500" spc="90">
                <a:latin typeface="Georgia"/>
                <a:cs typeface="Georgia"/>
              </a:rPr>
              <a:t>Highlights:</a:t>
            </a:r>
            <a:endParaRPr sz="55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02485">
              <a:lnSpc>
                <a:spcPct val="100000"/>
              </a:lnSpc>
              <a:spcBef>
                <a:spcPts val="100"/>
              </a:spcBef>
            </a:pPr>
            <a:r>
              <a:rPr dirty="0" spc="-650"/>
              <a:t>Conclusion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2592459" y="3968045"/>
            <a:ext cx="9357995" cy="528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285" b="1">
                <a:latin typeface="Verdana"/>
                <a:cs typeface="Verdana"/>
              </a:rPr>
              <a:t>Simplifies</a:t>
            </a:r>
            <a:r>
              <a:rPr dirty="0" sz="3100" spc="-140" b="1">
                <a:latin typeface="Verdana"/>
                <a:cs typeface="Verdana"/>
              </a:rPr>
              <a:t> </a:t>
            </a:r>
            <a:r>
              <a:rPr dirty="0" sz="3100" spc="-250" b="1">
                <a:latin typeface="Verdana"/>
                <a:cs typeface="Verdana"/>
              </a:rPr>
              <a:t>patient-</a:t>
            </a:r>
            <a:r>
              <a:rPr dirty="0" sz="3100" spc="-204" b="1">
                <a:latin typeface="Verdana"/>
                <a:cs typeface="Verdana"/>
              </a:rPr>
              <a:t>doctor</a:t>
            </a:r>
            <a:r>
              <a:rPr dirty="0" sz="3100" spc="-140" b="1">
                <a:latin typeface="Verdana"/>
                <a:cs typeface="Verdana"/>
              </a:rPr>
              <a:t> </a:t>
            </a:r>
            <a:r>
              <a:rPr dirty="0" sz="3100" spc="-280" b="1">
                <a:latin typeface="Verdana"/>
                <a:cs typeface="Verdana"/>
              </a:rPr>
              <a:t>interactions.</a:t>
            </a:r>
            <a:endParaRPr sz="3100">
              <a:latin typeface="Verdana"/>
              <a:cs typeface="Verdana"/>
            </a:endParaRPr>
          </a:p>
          <a:p>
            <a:pPr marL="12700" marR="826135">
              <a:lnSpc>
                <a:spcPct val="346200"/>
              </a:lnSpc>
            </a:pPr>
            <a:r>
              <a:rPr dirty="0" sz="3100" spc="-270" b="1">
                <a:latin typeface="Verdana"/>
                <a:cs typeface="Verdana"/>
              </a:rPr>
              <a:t>Easy-</a:t>
            </a:r>
            <a:r>
              <a:rPr dirty="0" sz="3100" spc="-215" b="1">
                <a:latin typeface="Verdana"/>
                <a:cs typeface="Verdana"/>
              </a:rPr>
              <a:t>to-</a:t>
            </a:r>
            <a:r>
              <a:rPr dirty="0" sz="3100" spc="-240" b="1">
                <a:latin typeface="Verdana"/>
                <a:cs typeface="Verdana"/>
              </a:rPr>
              <a:t>navigate</a:t>
            </a:r>
            <a:r>
              <a:rPr dirty="0" sz="3100" spc="-175" b="1">
                <a:latin typeface="Verdana"/>
                <a:cs typeface="Verdana"/>
              </a:rPr>
              <a:t> </a:t>
            </a:r>
            <a:r>
              <a:rPr dirty="0" sz="3100" spc="-229" b="1">
                <a:latin typeface="Verdana"/>
                <a:cs typeface="Verdana"/>
              </a:rPr>
              <a:t>interfaces</a:t>
            </a:r>
            <a:r>
              <a:rPr dirty="0" sz="3100" spc="-170" b="1">
                <a:latin typeface="Verdana"/>
                <a:cs typeface="Verdana"/>
              </a:rPr>
              <a:t> </a:t>
            </a:r>
            <a:r>
              <a:rPr dirty="0" sz="3100" spc="-130" b="1">
                <a:latin typeface="Verdana"/>
                <a:cs typeface="Verdana"/>
              </a:rPr>
              <a:t>for</a:t>
            </a:r>
            <a:r>
              <a:rPr dirty="0" sz="3100" spc="-170" b="1">
                <a:latin typeface="Verdana"/>
                <a:cs typeface="Verdana"/>
              </a:rPr>
              <a:t> </a:t>
            </a:r>
            <a:r>
              <a:rPr dirty="0" sz="3100" spc="-215" b="1">
                <a:latin typeface="Verdana"/>
                <a:cs typeface="Verdana"/>
              </a:rPr>
              <a:t>all</a:t>
            </a:r>
            <a:r>
              <a:rPr dirty="0" sz="3100" spc="-170" b="1">
                <a:latin typeface="Verdana"/>
                <a:cs typeface="Verdana"/>
              </a:rPr>
              <a:t> </a:t>
            </a:r>
            <a:r>
              <a:rPr dirty="0" sz="3100" spc="-280" b="1">
                <a:latin typeface="Verdana"/>
                <a:cs typeface="Verdana"/>
              </a:rPr>
              <a:t>roles. </a:t>
            </a:r>
            <a:r>
              <a:rPr dirty="0" sz="3100" spc="-260" b="1">
                <a:latin typeface="Verdana"/>
                <a:cs typeface="Verdana"/>
              </a:rPr>
              <a:t>Role-</a:t>
            </a:r>
            <a:r>
              <a:rPr dirty="0" sz="3100" spc="-245" b="1">
                <a:latin typeface="Verdana"/>
                <a:cs typeface="Verdana"/>
              </a:rPr>
              <a:t>based</a:t>
            </a:r>
            <a:r>
              <a:rPr dirty="0" sz="3100" spc="-170" b="1">
                <a:latin typeface="Verdana"/>
                <a:cs typeface="Verdana"/>
              </a:rPr>
              <a:t> </a:t>
            </a:r>
            <a:r>
              <a:rPr dirty="0" sz="3100" spc="-270" b="1">
                <a:latin typeface="Verdana"/>
                <a:cs typeface="Verdana"/>
              </a:rPr>
              <a:t>login</a:t>
            </a:r>
            <a:r>
              <a:rPr dirty="0" sz="3100" spc="-170" b="1">
                <a:latin typeface="Verdana"/>
                <a:cs typeface="Verdana"/>
              </a:rPr>
              <a:t> </a:t>
            </a:r>
            <a:r>
              <a:rPr dirty="0" sz="3100" spc="-130" b="1">
                <a:latin typeface="Verdana"/>
                <a:cs typeface="Verdana"/>
              </a:rPr>
              <a:t>for</a:t>
            </a:r>
            <a:r>
              <a:rPr dirty="0" sz="3100" spc="-165" b="1">
                <a:latin typeface="Verdana"/>
                <a:cs typeface="Verdana"/>
              </a:rPr>
              <a:t> </a:t>
            </a:r>
            <a:r>
              <a:rPr dirty="0" sz="3100" spc="-285" b="1">
                <a:latin typeface="Verdana"/>
                <a:cs typeface="Verdana"/>
              </a:rPr>
              <a:t>enhanced</a:t>
            </a:r>
            <a:r>
              <a:rPr dirty="0" sz="3100" spc="-170" b="1">
                <a:latin typeface="Verdana"/>
                <a:cs typeface="Verdana"/>
              </a:rPr>
              <a:t> </a:t>
            </a:r>
            <a:r>
              <a:rPr dirty="0" sz="3100" spc="-265" b="1">
                <a:latin typeface="Verdana"/>
                <a:cs typeface="Verdana"/>
              </a:rPr>
              <a:t>functionality.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100" spc="-305" b="1">
                <a:latin typeface="Verdana"/>
                <a:cs typeface="Verdana"/>
              </a:rPr>
              <a:t>Email</a:t>
            </a:r>
            <a:r>
              <a:rPr dirty="0" sz="3100" spc="-170" b="1">
                <a:latin typeface="Verdana"/>
                <a:cs typeface="Verdana"/>
              </a:rPr>
              <a:t> </a:t>
            </a:r>
            <a:r>
              <a:rPr dirty="0" sz="3100" spc="-260" b="1">
                <a:latin typeface="Verdana"/>
                <a:cs typeface="Verdana"/>
              </a:rPr>
              <a:t>confirmations</a:t>
            </a:r>
            <a:r>
              <a:rPr dirty="0" sz="3100" spc="-170" b="1">
                <a:latin typeface="Verdana"/>
                <a:cs typeface="Verdana"/>
              </a:rPr>
              <a:t> </a:t>
            </a:r>
            <a:r>
              <a:rPr dirty="0" sz="3100" spc="-130" b="1">
                <a:latin typeface="Verdana"/>
                <a:cs typeface="Verdana"/>
              </a:rPr>
              <a:t>for</a:t>
            </a:r>
            <a:r>
              <a:rPr dirty="0" sz="3100" spc="-165" b="1">
                <a:latin typeface="Verdana"/>
                <a:cs typeface="Verdana"/>
              </a:rPr>
              <a:t> </a:t>
            </a:r>
            <a:r>
              <a:rPr dirty="0" sz="3100" spc="-210" b="1">
                <a:latin typeface="Verdana"/>
                <a:cs typeface="Verdana"/>
              </a:rPr>
              <a:t>efficient</a:t>
            </a:r>
            <a:r>
              <a:rPr dirty="0" sz="3100" spc="-170" b="1">
                <a:latin typeface="Verdana"/>
                <a:cs typeface="Verdana"/>
              </a:rPr>
              <a:t> </a:t>
            </a:r>
            <a:r>
              <a:rPr dirty="0" sz="3100" spc="-315" b="1">
                <a:latin typeface="Verdana"/>
                <a:cs typeface="Verdana"/>
              </a:rPr>
              <a:t>communication.</a:t>
            </a:r>
            <a:endParaRPr sz="31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6945449" y="0"/>
            <a:ext cx="1343025" cy="1343025"/>
            <a:chOff x="16945449" y="0"/>
            <a:chExt cx="1343025" cy="1343025"/>
          </a:xfrm>
        </p:grpSpPr>
        <p:sp>
          <p:nvSpPr>
            <p:cNvPr id="19" name="object 19" descr=""/>
            <p:cNvSpPr/>
            <p:nvPr/>
          </p:nvSpPr>
          <p:spPr>
            <a:xfrm>
              <a:off x="17616663" y="0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214" y="671214"/>
                  </a:moveTo>
                  <a:lnTo>
                    <a:pt x="671214" y="0"/>
                  </a:lnTo>
                  <a:lnTo>
                    <a:pt x="0" y="0"/>
                  </a:lnTo>
                  <a:lnTo>
                    <a:pt x="1684" y="47944"/>
                  </a:lnTo>
                  <a:lnTo>
                    <a:pt x="6663" y="94977"/>
                  </a:lnTo>
                  <a:lnTo>
                    <a:pt x="14823" y="140986"/>
                  </a:lnTo>
                  <a:lnTo>
                    <a:pt x="26050" y="185856"/>
                  </a:lnTo>
                  <a:lnTo>
                    <a:pt x="40230" y="229475"/>
                  </a:lnTo>
                  <a:lnTo>
                    <a:pt x="57251" y="271728"/>
                  </a:lnTo>
                  <a:lnTo>
                    <a:pt x="76999" y="312503"/>
                  </a:lnTo>
                  <a:lnTo>
                    <a:pt x="99360" y="351686"/>
                  </a:lnTo>
                  <a:lnTo>
                    <a:pt x="124221" y="389163"/>
                  </a:lnTo>
                  <a:lnTo>
                    <a:pt x="151468" y="424821"/>
                  </a:lnTo>
                  <a:lnTo>
                    <a:pt x="180988" y="458546"/>
                  </a:lnTo>
                  <a:lnTo>
                    <a:pt x="212667" y="490226"/>
                  </a:lnTo>
                  <a:lnTo>
                    <a:pt x="246393" y="519746"/>
                  </a:lnTo>
                  <a:lnTo>
                    <a:pt x="282051" y="546993"/>
                  </a:lnTo>
                  <a:lnTo>
                    <a:pt x="319528" y="571854"/>
                  </a:lnTo>
                  <a:lnTo>
                    <a:pt x="358710" y="594215"/>
                  </a:lnTo>
                  <a:lnTo>
                    <a:pt x="399485" y="613962"/>
                  </a:lnTo>
                  <a:lnTo>
                    <a:pt x="441739" y="630983"/>
                  </a:lnTo>
                  <a:lnTo>
                    <a:pt x="485357" y="645164"/>
                  </a:lnTo>
                  <a:lnTo>
                    <a:pt x="530228" y="656391"/>
                  </a:lnTo>
                  <a:lnTo>
                    <a:pt x="576236" y="664550"/>
                  </a:lnTo>
                  <a:lnTo>
                    <a:pt x="623269" y="669529"/>
                  </a:lnTo>
                  <a:lnTo>
                    <a:pt x="671214" y="671214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945446" y="0"/>
              <a:ext cx="1343025" cy="1343025"/>
            </a:xfrm>
            <a:custGeom>
              <a:avLst/>
              <a:gdLst/>
              <a:ahLst/>
              <a:cxnLst/>
              <a:rect l="l" t="t" r="r" b="b"/>
              <a:pathLst>
                <a:path w="1343025" h="1343025">
                  <a:moveTo>
                    <a:pt x="671207" y="0"/>
                  </a:moveTo>
                  <a:lnTo>
                    <a:pt x="0" y="0"/>
                  </a:lnTo>
                  <a:lnTo>
                    <a:pt x="1676" y="47955"/>
                  </a:lnTo>
                  <a:lnTo>
                    <a:pt x="6667" y="94983"/>
                  </a:lnTo>
                  <a:lnTo>
                    <a:pt x="14820" y="140995"/>
                  </a:lnTo>
                  <a:lnTo>
                    <a:pt x="26047" y="185864"/>
                  </a:lnTo>
                  <a:lnTo>
                    <a:pt x="40233" y="229476"/>
                  </a:lnTo>
                  <a:lnTo>
                    <a:pt x="57251" y="271729"/>
                  </a:lnTo>
                  <a:lnTo>
                    <a:pt x="77000" y="312508"/>
                  </a:lnTo>
                  <a:lnTo>
                    <a:pt x="99352" y="351688"/>
                  </a:lnTo>
                  <a:lnTo>
                    <a:pt x="124218" y="389166"/>
                  </a:lnTo>
                  <a:lnTo>
                    <a:pt x="151460" y="424827"/>
                  </a:lnTo>
                  <a:lnTo>
                    <a:pt x="180987" y="458558"/>
                  </a:lnTo>
                  <a:lnTo>
                    <a:pt x="212661" y="490232"/>
                  </a:lnTo>
                  <a:lnTo>
                    <a:pt x="246392" y="519747"/>
                  </a:lnTo>
                  <a:lnTo>
                    <a:pt x="282054" y="547001"/>
                  </a:lnTo>
                  <a:lnTo>
                    <a:pt x="319532" y="571855"/>
                  </a:lnTo>
                  <a:lnTo>
                    <a:pt x="358711" y="594220"/>
                  </a:lnTo>
                  <a:lnTo>
                    <a:pt x="399478" y="613968"/>
                  </a:lnTo>
                  <a:lnTo>
                    <a:pt x="441731" y="630986"/>
                  </a:lnTo>
                  <a:lnTo>
                    <a:pt x="485355" y="645172"/>
                  </a:lnTo>
                  <a:lnTo>
                    <a:pt x="530225" y="656399"/>
                  </a:lnTo>
                  <a:lnTo>
                    <a:pt x="576237" y="664552"/>
                  </a:lnTo>
                  <a:lnTo>
                    <a:pt x="623265" y="669531"/>
                  </a:lnTo>
                  <a:lnTo>
                    <a:pt x="671207" y="671220"/>
                  </a:lnTo>
                  <a:lnTo>
                    <a:pt x="671207" y="0"/>
                  </a:lnTo>
                  <a:close/>
                </a:path>
                <a:path w="1343025" h="1343025">
                  <a:moveTo>
                    <a:pt x="1342428" y="671220"/>
                  </a:moveTo>
                  <a:lnTo>
                    <a:pt x="671207" y="671220"/>
                  </a:lnTo>
                  <a:lnTo>
                    <a:pt x="672896" y="719162"/>
                  </a:lnTo>
                  <a:lnTo>
                    <a:pt x="677875" y="766203"/>
                  </a:lnTo>
                  <a:lnTo>
                    <a:pt x="686041" y="812203"/>
                  </a:lnTo>
                  <a:lnTo>
                    <a:pt x="697268" y="857072"/>
                  </a:lnTo>
                  <a:lnTo>
                    <a:pt x="711441" y="900696"/>
                  </a:lnTo>
                  <a:lnTo>
                    <a:pt x="728459" y="942949"/>
                  </a:lnTo>
                  <a:lnTo>
                    <a:pt x="748207" y="983729"/>
                  </a:lnTo>
                  <a:lnTo>
                    <a:pt x="770572" y="1022908"/>
                  </a:lnTo>
                  <a:lnTo>
                    <a:pt x="795439" y="1060386"/>
                  </a:lnTo>
                  <a:lnTo>
                    <a:pt x="822680" y="1096048"/>
                  </a:lnTo>
                  <a:lnTo>
                    <a:pt x="852195" y="1129766"/>
                  </a:lnTo>
                  <a:lnTo>
                    <a:pt x="883881" y="1161453"/>
                  </a:lnTo>
                  <a:lnTo>
                    <a:pt x="917600" y="1190967"/>
                  </a:lnTo>
                  <a:lnTo>
                    <a:pt x="953262" y="1218209"/>
                  </a:lnTo>
                  <a:lnTo>
                    <a:pt x="990739" y="1243076"/>
                  </a:lnTo>
                  <a:lnTo>
                    <a:pt x="1029919" y="1265440"/>
                  </a:lnTo>
                  <a:lnTo>
                    <a:pt x="1070698" y="1285189"/>
                  </a:lnTo>
                  <a:lnTo>
                    <a:pt x="1112951" y="1302207"/>
                  </a:lnTo>
                  <a:lnTo>
                    <a:pt x="1156576" y="1316380"/>
                  </a:lnTo>
                  <a:lnTo>
                    <a:pt x="1201445" y="1327607"/>
                  </a:lnTo>
                  <a:lnTo>
                    <a:pt x="1247444" y="1335773"/>
                  </a:lnTo>
                  <a:lnTo>
                    <a:pt x="1294485" y="1340751"/>
                  </a:lnTo>
                  <a:lnTo>
                    <a:pt x="1342428" y="1342440"/>
                  </a:lnTo>
                  <a:lnTo>
                    <a:pt x="1342428" y="67122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945449" y="671214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30">
                  <a:moveTo>
                    <a:pt x="671214" y="671214"/>
                  </a:moveTo>
                  <a:lnTo>
                    <a:pt x="671214" y="0"/>
                  </a:lnTo>
                  <a:lnTo>
                    <a:pt x="0" y="0"/>
                  </a:lnTo>
                  <a:lnTo>
                    <a:pt x="1684" y="47944"/>
                  </a:lnTo>
                  <a:lnTo>
                    <a:pt x="6663" y="94977"/>
                  </a:lnTo>
                  <a:lnTo>
                    <a:pt x="14823" y="140986"/>
                  </a:lnTo>
                  <a:lnTo>
                    <a:pt x="26050" y="185856"/>
                  </a:lnTo>
                  <a:lnTo>
                    <a:pt x="40230" y="229475"/>
                  </a:lnTo>
                  <a:lnTo>
                    <a:pt x="57251" y="271728"/>
                  </a:lnTo>
                  <a:lnTo>
                    <a:pt x="76999" y="312503"/>
                  </a:lnTo>
                  <a:lnTo>
                    <a:pt x="99360" y="351686"/>
                  </a:lnTo>
                  <a:lnTo>
                    <a:pt x="124221" y="389163"/>
                  </a:lnTo>
                  <a:lnTo>
                    <a:pt x="151468" y="424821"/>
                  </a:lnTo>
                  <a:lnTo>
                    <a:pt x="180988" y="458546"/>
                  </a:lnTo>
                  <a:lnTo>
                    <a:pt x="212667" y="490226"/>
                  </a:lnTo>
                  <a:lnTo>
                    <a:pt x="246393" y="519746"/>
                  </a:lnTo>
                  <a:lnTo>
                    <a:pt x="282051" y="546993"/>
                  </a:lnTo>
                  <a:lnTo>
                    <a:pt x="319528" y="571854"/>
                  </a:lnTo>
                  <a:lnTo>
                    <a:pt x="358710" y="594215"/>
                  </a:lnTo>
                  <a:lnTo>
                    <a:pt x="399485" y="613962"/>
                  </a:lnTo>
                  <a:lnTo>
                    <a:pt x="441739" y="630983"/>
                  </a:lnTo>
                  <a:lnTo>
                    <a:pt x="485357" y="645164"/>
                  </a:lnTo>
                  <a:lnTo>
                    <a:pt x="530228" y="656391"/>
                  </a:lnTo>
                  <a:lnTo>
                    <a:pt x="576236" y="664550"/>
                  </a:lnTo>
                  <a:lnTo>
                    <a:pt x="623269" y="669529"/>
                  </a:lnTo>
                  <a:lnTo>
                    <a:pt x="671214" y="671214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FA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773875" y="8772875"/>
            <a:ext cx="1514475" cy="1514475"/>
            <a:chOff x="16773875" y="8772875"/>
            <a:chExt cx="1514475" cy="1514475"/>
          </a:xfrm>
        </p:grpSpPr>
        <p:sp>
          <p:nvSpPr>
            <p:cNvPr id="4" name="object 4" descr=""/>
            <p:cNvSpPr/>
            <p:nvPr/>
          </p:nvSpPr>
          <p:spPr>
            <a:xfrm>
              <a:off x="17540374" y="9539375"/>
              <a:ext cx="748030" cy="748030"/>
            </a:xfrm>
            <a:custGeom>
              <a:avLst/>
              <a:gdLst/>
              <a:ahLst/>
              <a:cxnLst/>
              <a:rect l="l" t="t" r="r" b="b"/>
              <a:pathLst>
                <a:path w="748030" h="748029">
                  <a:moveTo>
                    <a:pt x="747624" y="0"/>
                  </a:moveTo>
                  <a:lnTo>
                    <a:pt x="747624" y="747624"/>
                  </a:lnTo>
                  <a:lnTo>
                    <a:pt x="0" y="747624"/>
                  </a:lnTo>
                  <a:lnTo>
                    <a:pt x="5413" y="669298"/>
                  </a:lnTo>
                  <a:lnTo>
                    <a:pt x="12737" y="622543"/>
                  </a:lnTo>
                  <a:lnTo>
                    <a:pt x="22834" y="576769"/>
                  </a:lnTo>
                  <a:lnTo>
                    <a:pt x="35616" y="532066"/>
                  </a:lnTo>
                  <a:lnTo>
                    <a:pt x="50993" y="488524"/>
                  </a:lnTo>
                  <a:lnTo>
                    <a:pt x="68875" y="446232"/>
                  </a:lnTo>
                  <a:lnTo>
                    <a:pt x="89172" y="405279"/>
                  </a:lnTo>
                  <a:lnTo>
                    <a:pt x="111796" y="365757"/>
                  </a:lnTo>
                  <a:lnTo>
                    <a:pt x="136655" y="327753"/>
                  </a:lnTo>
                  <a:lnTo>
                    <a:pt x="163661" y="291359"/>
                  </a:lnTo>
                  <a:lnTo>
                    <a:pt x="192724" y="256663"/>
                  </a:lnTo>
                  <a:lnTo>
                    <a:pt x="223755" y="223755"/>
                  </a:lnTo>
                  <a:lnTo>
                    <a:pt x="256663" y="192724"/>
                  </a:lnTo>
                  <a:lnTo>
                    <a:pt x="291359" y="163661"/>
                  </a:lnTo>
                  <a:lnTo>
                    <a:pt x="327753" y="136655"/>
                  </a:lnTo>
                  <a:lnTo>
                    <a:pt x="365757" y="111796"/>
                  </a:lnTo>
                  <a:lnTo>
                    <a:pt x="405279" y="89172"/>
                  </a:lnTo>
                  <a:lnTo>
                    <a:pt x="446232" y="68875"/>
                  </a:lnTo>
                  <a:lnTo>
                    <a:pt x="488524" y="50993"/>
                  </a:lnTo>
                  <a:lnTo>
                    <a:pt x="532066" y="35616"/>
                  </a:lnTo>
                  <a:lnTo>
                    <a:pt x="576769" y="22834"/>
                  </a:lnTo>
                  <a:lnTo>
                    <a:pt x="622543" y="12737"/>
                  </a:lnTo>
                  <a:lnTo>
                    <a:pt x="669298" y="5413"/>
                  </a:lnTo>
                  <a:lnTo>
                    <a:pt x="716945" y="953"/>
                  </a:lnTo>
                  <a:lnTo>
                    <a:pt x="747624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74427" y="8773439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765390" y="765390"/>
                  </a:moveTo>
                  <a:lnTo>
                    <a:pt x="716940" y="766902"/>
                  </a:lnTo>
                  <a:lnTo>
                    <a:pt x="669290" y="771359"/>
                  </a:lnTo>
                  <a:lnTo>
                    <a:pt x="622541" y="778675"/>
                  </a:lnTo>
                  <a:lnTo>
                    <a:pt x="576757" y="788771"/>
                  </a:lnTo>
                  <a:lnTo>
                    <a:pt x="532066" y="801560"/>
                  </a:lnTo>
                  <a:lnTo>
                    <a:pt x="488518" y="816940"/>
                  </a:lnTo>
                  <a:lnTo>
                    <a:pt x="446227" y="834821"/>
                  </a:lnTo>
                  <a:lnTo>
                    <a:pt x="405269" y="855116"/>
                  </a:lnTo>
                  <a:lnTo>
                    <a:pt x="365747" y="877735"/>
                  </a:lnTo>
                  <a:lnTo>
                    <a:pt x="327748" y="902601"/>
                  </a:lnTo>
                  <a:lnTo>
                    <a:pt x="291350" y="929601"/>
                  </a:lnTo>
                  <a:lnTo>
                    <a:pt x="256654" y="958672"/>
                  </a:lnTo>
                  <a:lnTo>
                    <a:pt x="223748" y="989698"/>
                  </a:lnTo>
                  <a:lnTo>
                    <a:pt x="192722" y="1022604"/>
                  </a:lnTo>
                  <a:lnTo>
                    <a:pt x="163652" y="1057300"/>
                  </a:lnTo>
                  <a:lnTo>
                    <a:pt x="136652" y="1093698"/>
                  </a:lnTo>
                  <a:lnTo>
                    <a:pt x="111785" y="1131697"/>
                  </a:lnTo>
                  <a:lnTo>
                    <a:pt x="89166" y="1171219"/>
                  </a:lnTo>
                  <a:lnTo>
                    <a:pt x="68872" y="1212176"/>
                  </a:lnTo>
                  <a:lnTo>
                    <a:pt x="50990" y="1254467"/>
                  </a:lnTo>
                  <a:lnTo>
                    <a:pt x="35610" y="1298003"/>
                  </a:lnTo>
                  <a:lnTo>
                    <a:pt x="22834" y="1342707"/>
                  </a:lnTo>
                  <a:lnTo>
                    <a:pt x="12738" y="1388491"/>
                  </a:lnTo>
                  <a:lnTo>
                    <a:pt x="5410" y="1435239"/>
                  </a:lnTo>
                  <a:lnTo>
                    <a:pt x="952" y="1482890"/>
                  </a:lnTo>
                  <a:lnTo>
                    <a:pt x="0" y="1513560"/>
                  </a:lnTo>
                  <a:lnTo>
                    <a:pt x="765390" y="1513560"/>
                  </a:lnTo>
                  <a:lnTo>
                    <a:pt x="765390" y="765390"/>
                  </a:lnTo>
                  <a:close/>
                </a:path>
                <a:path w="1513840" h="1513840">
                  <a:moveTo>
                    <a:pt x="1513560" y="0"/>
                  </a:moveTo>
                  <a:lnTo>
                    <a:pt x="1435239" y="5410"/>
                  </a:lnTo>
                  <a:lnTo>
                    <a:pt x="1388491" y="12738"/>
                  </a:lnTo>
                  <a:lnTo>
                    <a:pt x="1342707" y="22834"/>
                  </a:lnTo>
                  <a:lnTo>
                    <a:pt x="1298003" y="35610"/>
                  </a:lnTo>
                  <a:lnTo>
                    <a:pt x="1254467" y="50990"/>
                  </a:lnTo>
                  <a:lnTo>
                    <a:pt x="1212176" y="68872"/>
                  </a:lnTo>
                  <a:lnTo>
                    <a:pt x="1171219" y="89166"/>
                  </a:lnTo>
                  <a:lnTo>
                    <a:pt x="1131697" y="111785"/>
                  </a:lnTo>
                  <a:lnTo>
                    <a:pt x="1093698" y="136652"/>
                  </a:lnTo>
                  <a:lnTo>
                    <a:pt x="1057300" y="163652"/>
                  </a:lnTo>
                  <a:lnTo>
                    <a:pt x="1022604" y="192722"/>
                  </a:lnTo>
                  <a:lnTo>
                    <a:pt x="989698" y="223748"/>
                  </a:lnTo>
                  <a:lnTo>
                    <a:pt x="958672" y="256654"/>
                  </a:lnTo>
                  <a:lnTo>
                    <a:pt x="929601" y="291350"/>
                  </a:lnTo>
                  <a:lnTo>
                    <a:pt x="902601" y="327748"/>
                  </a:lnTo>
                  <a:lnTo>
                    <a:pt x="877735" y="365747"/>
                  </a:lnTo>
                  <a:lnTo>
                    <a:pt x="855116" y="405269"/>
                  </a:lnTo>
                  <a:lnTo>
                    <a:pt x="834821" y="446227"/>
                  </a:lnTo>
                  <a:lnTo>
                    <a:pt x="816940" y="488518"/>
                  </a:lnTo>
                  <a:lnTo>
                    <a:pt x="801560" y="532066"/>
                  </a:lnTo>
                  <a:lnTo>
                    <a:pt x="788771" y="576770"/>
                  </a:lnTo>
                  <a:lnTo>
                    <a:pt x="778675" y="622541"/>
                  </a:lnTo>
                  <a:lnTo>
                    <a:pt x="771359" y="669290"/>
                  </a:lnTo>
                  <a:lnTo>
                    <a:pt x="766902" y="716940"/>
                  </a:lnTo>
                  <a:lnTo>
                    <a:pt x="765390" y="765390"/>
                  </a:lnTo>
                  <a:lnTo>
                    <a:pt x="1513560" y="765390"/>
                  </a:lnTo>
                  <a:lnTo>
                    <a:pt x="1513560" y="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773875" y="8772875"/>
              <a:ext cx="766445" cy="766445"/>
            </a:xfrm>
            <a:custGeom>
              <a:avLst/>
              <a:gdLst/>
              <a:ahLst/>
              <a:cxnLst/>
              <a:rect l="l" t="t" r="r" b="b"/>
              <a:pathLst>
                <a:path w="766444" h="766445">
                  <a:moveTo>
                    <a:pt x="765947" y="0"/>
                  </a:moveTo>
                  <a:lnTo>
                    <a:pt x="765947" y="765947"/>
                  </a:lnTo>
                  <a:lnTo>
                    <a:pt x="0" y="765947"/>
                  </a:lnTo>
                  <a:lnTo>
                    <a:pt x="1506" y="717498"/>
                  </a:lnTo>
                  <a:lnTo>
                    <a:pt x="5966" y="669851"/>
                  </a:lnTo>
                  <a:lnTo>
                    <a:pt x="13289" y="623095"/>
                  </a:lnTo>
                  <a:lnTo>
                    <a:pt x="23387" y="577321"/>
                  </a:lnTo>
                  <a:lnTo>
                    <a:pt x="36169" y="532618"/>
                  </a:lnTo>
                  <a:lnTo>
                    <a:pt x="51546" y="489076"/>
                  </a:lnTo>
                  <a:lnTo>
                    <a:pt x="69427" y="446784"/>
                  </a:lnTo>
                  <a:lnTo>
                    <a:pt x="89725" y="405832"/>
                  </a:lnTo>
                  <a:lnTo>
                    <a:pt x="112348" y="366309"/>
                  </a:lnTo>
                  <a:lnTo>
                    <a:pt x="137208" y="328306"/>
                  </a:lnTo>
                  <a:lnTo>
                    <a:pt x="164214" y="291911"/>
                  </a:lnTo>
                  <a:lnTo>
                    <a:pt x="193277" y="257215"/>
                  </a:lnTo>
                  <a:lnTo>
                    <a:pt x="224307" y="224307"/>
                  </a:lnTo>
                  <a:lnTo>
                    <a:pt x="257215" y="193277"/>
                  </a:lnTo>
                  <a:lnTo>
                    <a:pt x="291911" y="164214"/>
                  </a:lnTo>
                  <a:lnTo>
                    <a:pt x="328306" y="137208"/>
                  </a:lnTo>
                  <a:lnTo>
                    <a:pt x="366309" y="112348"/>
                  </a:lnTo>
                  <a:lnTo>
                    <a:pt x="405832" y="89725"/>
                  </a:lnTo>
                  <a:lnTo>
                    <a:pt x="446784" y="69427"/>
                  </a:lnTo>
                  <a:lnTo>
                    <a:pt x="489076" y="51546"/>
                  </a:lnTo>
                  <a:lnTo>
                    <a:pt x="532618" y="36169"/>
                  </a:lnTo>
                  <a:lnTo>
                    <a:pt x="577321" y="23387"/>
                  </a:lnTo>
                  <a:lnTo>
                    <a:pt x="623095" y="13289"/>
                  </a:lnTo>
                  <a:lnTo>
                    <a:pt x="669851" y="5966"/>
                  </a:lnTo>
                  <a:lnTo>
                    <a:pt x="717498" y="1506"/>
                  </a:lnTo>
                  <a:lnTo>
                    <a:pt x="765947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5360" y="1632843"/>
            <a:ext cx="9553559" cy="63436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5745" y="4298464"/>
            <a:ext cx="7350125" cy="1564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100" spc="-395"/>
              <a:t>Thank</a:t>
            </a:r>
            <a:r>
              <a:rPr dirty="0" sz="10100" spc="-1005"/>
              <a:t> </a:t>
            </a:r>
            <a:r>
              <a:rPr dirty="0" sz="10100" spc="-75" b="0">
                <a:solidFill>
                  <a:srgbClr val="000000"/>
                </a:solidFill>
                <a:latin typeface="Verdana"/>
                <a:cs typeface="Verdana"/>
              </a:rPr>
              <a:t>You!</a:t>
            </a:r>
            <a:endParaRPr sz="1010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843" y="2245299"/>
            <a:ext cx="8196468" cy="579639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6194938" y="0"/>
            <a:ext cx="2093595" cy="2093595"/>
            <a:chOff x="16194938" y="0"/>
            <a:chExt cx="2093595" cy="2093595"/>
          </a:xfrm>
        </p:grpSpPr>
        <p:sp>
          <p:nvSpPr>
            <p:cNvPr id="4" name="object 4" descr=""/>
            <p:cNvSpPr/>
            <p:nvPr/>
          </p:nvSpPr>
          <p:spPr>
            <a:xfrm>
              <a:off x="17241423" y="0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80">
                  <a:moveTo>
                    <a:pt x="1046485" y="1046485"/>
                  </a:moveTo>
                  <a:lnTo>
                    <a:pt x="1046485" y="0"/>
                  </a:lnTo>
                  <a:lnTo>
                    <a:pt x="0" y="0"/>
                  </a:lnTo>
                  <a:lnTo>
                    <a:pt x="1076" y="47911"/>
                  </a:lnTo>
                  <a:lnTo>
                    <a:pt x="4275" y="95269"/>
                  </a:lnTo>
                  <a:lnTo>
                    <a:pt x="9550" y="142027"/>
                  </a:lnTo>
                  <a:lnTo>
                    <a:pt x="16856" y="188138"/>
                  </a:lnTo>
                  <a:lnTo>
                    <a:pt x="26145" y="233558"/>
                  </a:lnTo>
                  <a:lnTo>
                    <a:pt x="37373" y="278239"/>
                  </a:lnTo>
                  <a:lnTo>
                    <a:pt x="50492" y="322135"/>
                  </a:lnTo>
                  <a:lnTo>
                    <a:pt x="65456" y="365201"/>
                  </a:lnTo>
                  <a:lnTo>
                    <a:pt x="82221" y="407390"/>
                  </a:lnTo>
                  <a:lnTo>
                    <a:pt x="100738" y="448656"/>
                  </a:lnTo>
                  <a:lnTo>
                    <a:pt x="120963" y="488952"/>
                  </a:lnTo>
                  <a:lnTo>
                    <a:pt x="142849" y="528234"/>
                  </a:lnTo>
                  <a:lnTo>
                    <a:pt x="166349" y="566454"/>
                  </a:lnTo>
                  <a:lnTo>
                    <a:pt x="191419" y="603567"/>
                  </a:lnTo>
                  <a:lnTo>
                    <a:pt x="218011" y="639527"/>
                  </a:lnTo>
                  <a:lnTo>
                    <a:pt x="246080" y="674286"/>
                  </a:lnTo>
                  <a:lnTo>
                    <a:pt x="275579" y="707800"/>
                  </a:lnTo>
                  <a:lnTo>
                    <a:pt x="306463" y="740021"/>
                  </a:lnTo>
                  <a:lnTo>
                    <a:pt x="338684" y="770905"/>
                  </a:lnTo>
                  <a:lnTo>
                    <a:pt x="372198" y="800404"/>
                  </a:lnTo>
                  <a:lnTo>
                    <a:pt x="406957" y="828473"/>
                  </a:lnTo>
                  <a:lnTo>
                    <a:pt x="442917" y="855065"/>
                  </a:lnTo>
                  <a:lnTo>
                    <a:pt x="480030" y="880135"/>
                  </a:lnTo>
                  <a:lnTo>
                    <a:pt x="518250" y="903635"/>
                  </a:lnTo>
                  <a:lnTo>
                    <a:pt x="557532" y="925521"/>
                  </a:lnTo>
                  <a:lnTo>
                    <a:pt x="597828" y="945746"/>
                  </a:lnTo>
                  <a:lnTo>
                    <a:pt x="639094" y="964264"/>
                  </a:lnTo>
                  <a:lnTo>
                    <a:pt x="681283" y="981028"/>
                  </a:lnTo>
                  <a:lnTo>
                    <a:pt x="724349" y="995992"/>
                  </a:lnTo>
                  <a:lnTo>
                    <a:pt x="768245" y="1009111"/>
                  </a:lnTo>
                  <a:lnTo>
                    <a:pt x="812926" y="1020339"/>
                  </a:lnTo>
                  <a:lnTo>
                    <a:pt x="858346" y="1029628"/>
                  </a:lnTo>
                  <a:lnTo>
                    <a:pt x="904457" y="1036934"/>
                  </a:lnTo>
                  <a:lnTo>
                    <a:pt x="951215" y="1042209"/>
                  </a:lnTo>
                  <a:lnTo>
                    <a:pt x="998573" y="1045408"/>
                  </a:lnTo>
                  <a:lnTo>
                    <a:pt x="1046485" y="1046485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94939" y="0"/>
              <a:ext cx="2092960" cy="2093595"/>
            </a:xfrm>
            <a:custGeom>
              <a:avLst/>
              <a:gdLst/>
              <a:ahLst/>
              <a:cxnLst/>
              <a:rect l="l" t="t" r="r" b="b"/>
              <a:pathLst>
                <a:path w="2092959" h="2093595">
                  <a:moveTo>
                    <a:pt x="1046480" y="0"/>
                  </a:moveTo>
                  <a:lnTo>
                    <a:pt x="0" y="0"/>
                  </a:lnTo>
                  <a:lnTo>
                    <a:pt x="1066" y="47917"/>
                  </a:lnTo>
                  <a:lnTo>
                    <a:pt x="4267" y="95275"/>
                  </a:lnTo>
                  <a:lnTo>
                    <a:pt x="9550" y="142036"/>
                  </a:lnTo>
                  <a:lnTo>
                    <a:pt x="16852" y="188150"/>
                  </a:lnTo>
                  <a:lnTo>
                    <a:pt x="26136" y="233565"/>
                  </a:lnTo>
                  <a:lnTo>
                    <a:pt x="37363" y="278244"/>
                  </a:lnTo>
                  <a:lnTo>
                    <a:pt x="50482" y="322135"/>
                  </a:lnTo>
                  <a:lnTo>
                    <a:pt x="65455" y="365201"/>
                  </a:lnTo>
                  <a:lnTo>
                    <a:pt x="82219" y="407390"/>
                  </a:lnTo>
                  <a:lnTo>
                    <a:pt x="100736" y="448665"/>
                  </a:lnTo>
                  <a:lnTo>
                    <a:pt x="120954" y="488962"/>
                  </a:lnTo>
                  <a:lnTo>
                    <a:pt x="142836" y="528243"/>
                  </a:lnTo>
                  <a:lnTo>
                    <a:pt x="166344" y="566458"/>
                  </a:lnTo>
                  <a:lnTo>
                    <a:pt x="191414" y="603580"/>
                  </a:lnTo>
                  <a:lnTo>
                    <a:pt x="218008" y="639533"/>
                  </a:lnTo>
                  <a:lnTo>
                    <a:pt x="246075" y="674293"/>
                  </a:lnTo>
                  <a:lnTo>
                    <a:pt x="275577" y="707809"/>
                  </a:lnTo>
                  <a:lnTo>
                    <a:pt x="306451" y="740029"/>
                  </a:lnTo>
                  <a:lnTo>
                    <a:pt x="338683" y="770915"/>
                  </a:lnTo>
                  <a:lnTo>
                    <a:pt x="372186" y="800404"/>
                  </a:lnTo>
                  <a:lnTo>
                    <a:pt x="406946" y="828484"/>
                  </a:lnTo>
                  <a:lnTo>
                    <a:pt x="442912" y="855078"/>
                  </a:lnTo>
                  <a:lnTo>
                    <a:pt x="480021" y="880135"/>
                  </a:lnTo>
                  <a:lnTo>
                    <a:pt x="518248" y="903643"/>
                  </a:lnTo>
                  <a:lnTo>
                    <a:pt x="557530" y="925525"/>
                  </a:lnTo>
                  <a:lnTo>
                    <a:pt x="597827" y="945756"/>
                  </a:lnTo>
                  <a:lnTo>
                    <a:pt x="639089" y="964272"/>
                  </a:lnTo>
                  <a:lnTo>
                    <a:pt x="681278" y="981036"/>
                  </a:lnTo>
                  <a:lnTo>
                    <a:pt x="724344" y="995997"/>
                  </a:lnTo>
                  <a:lnTo>
                    <a:pt x="768235" y="1009116"/>
                  </a:lnTo>
                  <a:lnTo>
                    <a:pt x="812914" y="1020343"/>
                  </a:lnTo>
                  <a:lnTo>
                    <a:pt x="858342" y="1029639"/>
                  </a:lnTo>
                  <a:lnTo>
                    <a:pt x="904455" y="1036942"/>
                  </a:lnTo>
                  <a:lnTo>
                    <a:pt x="951204" y="1042212"/>
                  </a:lnTo>
                  <a:lnTo>
                    <a:pt x="998562" y="1045413"/>
                  </a:lnTo>
                  <a:lnTo>
                    <a:pt x="1046480" y="1046492"/>
                  </a:lnTo>
                  <a:lnTo>
                    <a:pt x="1046480" y="0"/>
                  </a:lnTo>
                  <a:close/>
                </a:path>
                <a:path w="2092959" h="2093595">
                  <a:moveTo>
                    <a:pt x="2092960" y="1046492"/>
                  </a:moveTo>
                  <a:lnTo>
                    <a:pt x="1046480" y="1046492"/>
                  </a:lnTo>
                  <a:lnTo>
                    <a:pt x="1047559" y="1094397"/>
                  </a:lnTo>
                  <a:lnTo>
                    <a:pt x="1050759" y="1141755"/>
                  </a:lnTo>
                  <a:lnTo>
                    <a:pt x="1056030" y="1188516"/>
                  </a:lnTo>
                  <a:lnTo>
                    <a:pt x="1063332" y="1234630"/>
                  </a:lnTo>
                  <a:lnTo>
                    <a:pt x="1072629" y="1280045"/>
                  </a:lnTo>
                  <a:lnTo>
                    <a:pt x="1083856" y="1324724"/>
                  </a:lnTo>
                  <a:lnTo>
                    <a:pt x="1096975" y="1368628"/>
                  </a:lnTo>
                  <a:lnTo>
                    <a:pt x="1111935" y="1411693"/>
                  </a:lnTo>
                  <a:lnTo>
                    <a:pt x="1128699" y="1453883"/>
                  </a:lnTo>
                  <a:lnTo>
                    <a:pt x="1147216" y="1495145"/>
                  </a:lnTo>
                  <a:lnTo>
                    <a:pt x="1167447" y="1535442"/>
                  </a:lnTo>
                  <a:lnTo>
                    <a:pt x="1189329" y="1574723"/>
                  </a:lnTo>
                  <a:lnTo>
                    <a:pt x="1212824" y="1612950"/>
                  </a:lnTo>
                  <a:lnTo>
                    <a:pt x="1237894" y="1650060"/>
                  </a:lnTo>
                  <a:lnTo>
                    <a:pt x="1264488" y="1686013"/>
                  </a:lnTo>
                  <a:lnTo>
                    <a:pt x="1292555" y="1720773"/>
                  </a:lnTo>
                  <a:lnTo>
                    <a:pt x="1322057" y="1754289"/>
                  </a:lnTo>
                  <a:lnTo>
                    <a:pt x="1352943" y="1786509"/>
                  </a:lnTo>
                  <a:lnTo>
                    <a:pt x="1385163" y="1817395"/>
                  </a:lnTo>
                  <a:lnTo>
                    <a:pt x="1418678" y="1846897"/>
                  </a:lnTo>
                  <a:lnTo>
                    <a:pt x="1453438" y="1874964"/>
                  </a:lnTo>
                  <a:lnTo>
                    <a:pt x="1489392" y="1901558"/>
                  </a:lnTo>
                  <a:lnTo>
                    <a:pt x="1526514" y="1926628"/>
                  </a:lnTo>
                  <a:lnTo>
                    <a:pt x="1564728" y="1950123"/>
                  </a:lnTo>
                  <a:lnTo>
                    <a:pt x="1604010" y="1972017"/>
                  </a:lnTo>
                  <a:lnTo>
                    <a:pt x="1644307" y="1992236"/>
                  </a:lnTo>
                  <a:lnTo>
                    <a:pt x="1685569" y="2010752"/>
                  </a:lnTo>
                  <a:lnTo>
                    <a:pt x="1727758" y="2027516"/>
                  </a:lnTo>
                  <a:lnTo>
                    <a:pt x="1770824" y="2042490"/>
                  </a:lnTo>
                  <a:lnTo>
                    <a:pt x="1814728" y="2055609"/>
                  </a:lnTo>
                  <a:lnTo>
                    <a:pt x="1859407" y="2066836"/>
                  </a:lnTo>
                  <a:lnTo>
                    <a:pt x="1904822" y="2076119"/>
                  </a:lnTo>
                  <a:lnTo>
                    <a:pt x="1950935" y="2083422"/>
                  </a:lnTo>
                  <a:lnTo>
                    <a:pt x="1997697" y="2088705"/>
                  </a:lnTo>
                  <a:lnTo>
                    <a:pt x="2045055" y="2091905"/>
                  </a:lnTo>
                  <a:lnTo>
                    <a:pt x="2092960" y="2092972"/>
                  </a:lnTo>
                  <a:lnTo>
                    <a:pt x="2092960" y="1046492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194938" y="1046484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80">
                  <a:moveTo>
                    <a:pt x="1046485" y="1046485"/>
                  </a:moveTo>
                  <a:lnTo>
                    <a:pt x="1046485" y="0"/>
                  </a:lnTo>
                  <a:lnTo>
                    <a:pt x="0" y="0"/>
                  </a:lnTo>
                  <a:lnTo>
                    <a:pt x="1076" y="47911"/>
                  </a:lnTo>
                  <a:lnTo>
                    <a:pt x="4275" y="95269"/>
                  </a:lnTo>
                  <a:lnTo>
                    <a:pt x="9550" y="142027"/>
                  </a:lnTo>
                  <a:lnTo>
                    <a:pt x="16856" y="188138"/>
                  </a:lnTo>
                  <a:lnTo>
                    <a:pt x="26145" y="233558"/>
                  </a:lnTo>
                  <a:lnTo>
                    <a:pt x="37373" y="278239"/>
                  </a:lnTo>
                  <a:lnTo>
                    <a:pt x="50492" y="322135"/>
                  </a:lnTo>
                  <a:lnTo>
                    <a:pt x="65456" y="365201"/>
                  </a:lnTo>
                  <a:lnTo>
                    <a:pt x="82221" y="407390"/>
                  </a:lnTo>
                  <a:lnTo>
                    <a:pt x="100738" y="448656"/>
                  </a:lnTo>
                  <a:lnTo>
                    <a:pt x="120963" y="488952"/>
                  </a:lnTo>
                  <a:lnTo>
                    <a:pt x="142849" y="528234"/>
                  </a:lnTo>
                  <a:lnTo>
                    <a:pt x="166349" y="566454"/>
                  </a:lnTo>
                  <a:lnTo>
                    <a:pt x="191419" y="603567"/>
                  </a:lnTo>
                  <a:lnTo>
                    <a:pt x="218011" y="639527"/>
                  </a:lnTo>
                  <a:lnTo>
                    <a:pt x="246080" y="674286"/>
                  </a:lnTo>
                  <a:lnTo>
                    <a:pt x="275579" y="707800"/>
                  </a:lnTo>
                  <a:lnTo>
                    <a:pt x="306463" y="740021"/>
                  </a:lnTo>
                  <a:lnTo>
                    <a:pt x="338684" y="770905"/>
                  </a:lnTo>
                  <a:lnTo>
                    <a:pt x="372198" y="800404"/>
                  </a:lnTo>
                  <a:lnTo>
                    <a:pt x="406957" y="828473"/>
                  </a:lnTo>
                  <a:lnTo>
                    <a:pt x="442917" y="855065"/>
                  </a:lnTo>
                  <a:lnTo>
                    <a:pt x="480030" y="880135"/>
                  </a:lnTo>
                  <a:lnTo>
                    <a:pt x="518250" y="903635"/>
                  </a:lnTo>
                  <a:lnTo>
                    <a:pt x="557532" y="925521"/>
                  </a:lnTo>
                  <a:lnTo>
                    <a:pt x="597828" y="945746"/>
                  </a:lnTo>
                  <a:lnTo>
                    <a:pt x="639094" y="964264"/>
                  </a:lnTo>
                  <a:lnTo>
                    <a:pt x="681283" y="981028"/>
                  </a:lnTo>
                  <a:lnTo>
                    <a:pt x="724349" y="995992"/>
                  </a:lnTo>
                  <a:lnTo>
                    <a:pt x="768245" y="1009111"/>
                  </a:lnTo>
                  <a:lnTo>
                    <a:pt x="812926" y="1020339"/>
                  </a:lnTo>
                  <a:lnTo>
                    <a:pt x="858346" y="1029628"/>
                  </a:lnTo>
                  <a:lnTo>
                    <a:pt x="904457" y="1036934"/>
                  </a:lnTo>
                  <a:lnTo>
                    <a:pt x="951215" y="1042209"/>
                  </a:lnTo>
                  <a:lnTo>
                    <a:pt x="998573" y="1045408"/>
                  </a:lnTo>
                  <a:lnTo>
                    <a:pt x="1046485" y="1046485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39104" y="3498300"/>
            <a:ext cx="375285" cy="347345"/>
            <a:chOff x="9439104" y="3498300"/>
            <a:chExt cx="375285" cy="347345"/>
          </a:xfrm>
        </p:grpSpPr>
        <p:sp>
          <p:nvSpPr>
            <p:cNvPr id="8" name="object 8" descr=""/>
            <p:cNvSpPr/>
            <p:nvPr/>
          </p:nvSpPr>
          <p:spPr>
            <a:xfrm>
              <a:off x="9439447" y="3498300"/>
              <a:ext cx="375285" cy="347345"/>
            </a:xfrm>
            <a:custGeom>
              <a:avLst/>
              <a:gdLst/>
              <a:ahLst/>
              <a:cxnLst/>
              <a:rect l="l" t="t" r="r" b="b"/>
              <a:pathLst>
                <a:path w="375284" h="347345">
                  <a:moveTo>
                    <a:pt x="21554" y="346824"/>
                  </a:moveTo>
                  <a:lnTo>
                    <a:pt x="15011" y="340223"/>
                  </a:lnTo>
                  <a:lnTo>
                    <a:pt x="18023" y="334175"/>
                  </a:lnTo>
                  <a:lnTo>
                    <a:pt x="94196" y="173071"/>
                  </a:lnTo>
                  <a:lnTo>
                    <a:pt x="95419" y="171045"/>
                  </a:lnTo>
                  <a:lnTo>
                    <a:pt x="95300" y="168423"/>
                  </a:lnTo>
                  <a:lnTo>
                    <a:pt x="93900" y="166515"/>
                  </a:lnTo>
                  <a:lnTo>
                    <a:pt x="3544" y="12917"/>
                  </a:lnTo>
                  <a:lnTo>
                    <a:pt x="0" y="7164"/>
                  </a:lnTo>
                  <a:lnTo>
                    <a:pt x="5918" y="0"/>
                  </a:lnTo>
                  <a:lnTo>
                    <a:pt x="368803" y="151168"/>
                  </a:lnTo>
                  <a:lnTo>
                    <a:pt x="374480" y="153212"/>
                  </a:lnTo>
                  <a:lnTo>
                    <a:pt x="374833" y="161060"/>
                  </a:lnTo>
                  <a:lnTo>
                    <a:pt x="369365" y="163625"/>
                  </a:lnTo>
                  <a:lnTo>
                    <a:pt x="27645" y="343596"/>
                  </a:lnTo>
                  <a:lnTo>
                    <a:pt x="21554" y="346824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439104" y="3498300"/>
              <a:ext cx="373380" cy="170180"/>
            </a:xfrm>
            <a:custGeom>
              <a:avLst/>
              <a:gdLst/>
              <a:ahLst/>
              <a:cxnLst/>
              <a:rect l="l" t="t" r="r" b="b"/>
              <a:pathLst>
                <a:path w="373379" h="170179">
                  <a:moveTo>
                    <a:pt x="95046" y="169764"/>
                  </a:moveTo>
                  <a:lnTo>
                    <a:pt x="95330" y="168765"/>
                  </a:lnTo>
                  <a:lnTo>
                    <a:pt x="94615" y="167484"/>
                  </a:lnTo>
                  <a:lnTo>
                    <a:pt x="94243" y="166515"/>
                  </a:lnTo>
                  <a:lnTo>
                    <a:pt x="3886" y="12917"/>
                  </a:lnTo>
                  <a:lnTo>
                    <a:pt x="0" y="6851"/>
                  </a:lnTo>
                  <a:lnTo>
                    <a:pt x="6260" y="0"/>
                  </a:lnTo>
                  <a:lnTo>
                    <a:pt x="368803" y="150855"/>
                  </a:lnTo>
                  <a:lnTo>
                    <a:pt x="371485" y="152048"/>
                  </a:lnTo>
                  <a:lnTo>
                    <a:pt x="372914" y="154612"/>
                  </a:lnTo>
                  <a:lnTo>
                    <a:pt x="373033" y="157234"/>
                  </a:lnTo>
                  <a:lnTo>
                    <a:pt x="95046" y="169764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3462" rIns="0" bIns="0" rtlCol="0" vert="horz">
            <a:spAutoFit/>
          </a:bodyPr>
          <a:lstStyle/>
          <a:p>
            <a:pPr marL="1699895">
              <a:lnSpc>
                <a:spcPct val="100000"/>
              </a:lnSpc>
              <a:spcBef>
                <a:spcPts val="95"/>
              </a:spcBef>
            </a:pPr>
            <a:r>
              <a:rPr dirty="0" sz="4100" spc="-95"/>
              <a:t>About</a:t>
            </a:r>
            <a:r>
              <a:rPr dirty="0" sz="4100" spc="-229"/>
              <a:t> </a:t>
            </a:r>
            <a:r>
              <a:rPr dirty="0" sz="4100" spc="-145"/>
              <a:t>Klinik</a:t>
            </a:r>
            <a:r>
              <a:rPr dirty="0" sz="4100" spc="-225"/>
              <a:t> </a:t>
            </a:r>
            <a:r>
              <a:rPr dirty="0" sz="4100" spc="-95"/>
              <a:t>Application</a:t>
            </a:r>
            <a:endParaRPr sz="4100"/>
          </a:p>
        </p:txBody>
      </p:sp>
      <p:sp>
        <p:nvSpPr>
          <p:cNvPr id="11" name="object 11" descr=""/>
          <p:cNvSpPr txBox="1"/>
          <p:nvPr/>
        </p:nvSpPr>
        <p:spPr>
          <a:xfrm>
            <a:off x="10158963" y="3328841"/>
            <a:ext cx="6261735" cy="370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1755">
              <a:lnSpc>
                <a:spcPct val="114799"/>
              </a:lnSpc>
              <a:spcBef>
                <a:spcPts val="95"/>
              </a:spcBef>
            </a:pPr>
            <a:r>
              <a:rPr dirty="0" sz="3050" spc="-280" b="1">
                <a:latin typeface="Verdana"/>
                <a:cs typeface="Verdana"/>
              </a:rPr>
              <a:t>Key</a:t>
            </a:r>
            <a:r>
              <a:rPr dirty="0" sz="3050" spc="-160" b="1">
                <a:latin typeface="Verdana"/>
                <a:cs typeface="Verdana"/>
              </a:rPr>
              <a:t> </a:t>
            </a:r>
            <a:r>
              <a:rPr dirty="0" sz="3050" spc="-290" b="1">
                <a:latin typeface="Verdana"/>
                <a:cs typeface="Verdana"/>
              </a:rPr>
              <a:t>purpose:</a:t>
            </a:r>
            <a:r>
              <a:rPr dirty="0" sz="3050" spc="-165" b="1">
                <a:latin typeface="Verdana"/>
                <a:cs typeface="Verdana"/>
              </a:rPr>
              <a:t> </a:t>
            </a:r>
            <a:r>
              <a:rPr dirty="0" sz="3050" spc="-275" b="1">
                <a:latin typeface="Verdana"/>
                <a:cs typeface="Verdana"/>
              </a:rPr>
              <a:t>Simplifying</a:t>
            </a:r>
            <a:r>
              <a:rPr dirty="0" sz="3050" spc="-160" b="1">
                <a:latin typeface="Verdana"/>
                <a:cs typeface="Verdana"/>
              </a:rPr>
              <a:t> </a:t>
            </a:r>
            <a:r>
              <a:rPr dirty="0" sz="3050" spc="-170" b="1">
                <a:latin typeface="Verdana"/>
                <a:cs typeface="Verdana"/>
              </a:rPr>
              <a:t>doctor- </a:t>
            </a:r>
            <a:r>
              <a:rPr dirty="0" sz="3050" spc="-245" b="1">
                <a:latin typeface="Verdana"/>
                <a:cs typeface="Verdana"/>
              </a:rPr>
              <a:t>patient</a:t>
            </a:r>
            <a:r>
              <a:rPr dirty="0" sz="3050" spc="-145" b="1">
                <a:latin typeface="Verdana"/>
                <a:cs typeface="Verdana"/>
              </a:rPr>
              <a:t> </a:t>
            </a:r>
            <a:r>
              <a:rPr dirty="0" sz="3050" spc="-260" b="1">
                <a:latin typeface="Verdana"/>
                <a:cs typeface="Verdana"/>
              </a:rPr>
              <a:t>interactions</a:t>
            </a:r>
            <a:r>
              <a:rPr dirty="0" sz="3050" spc="-145" b="1">
                <a:latin typeface="Verdana"/>
                <a:cs typeface="Verdana"/>
              </a:rPr>
              <a:t> </a:t>
            </a:r>
            <a:r>
              <a:rPr dirty="0" sz="3050" spc="-280" b="1">
                <a:latin typeface="Verdana"/>
                <a:cs typeface="Verdana"/>
              </a:rPr>
              <a:t>and </a:t>
            </a:r>
            <a:r>
              <a:rPr dirty="0" sz="3050" spc="-265" b="1">
                <a:latin typeface="Verdana"/>
                <a:cs typeface="Verdana"/>
              </a:rPr>
              <a:t>appointment</a:t>
            </a:r>
            <a:r>
              <a:rPr dirty="0" sz="3050" spc="-185" b="1">
                <a:latin typeface="Verdana"/>
                <a:cs typeface="Verdana"/>
              </a:rPr>
              <a:t> </a:t>
            </a:r>
            <a:r>
              <a:rPr dirty="0" sz="3050" spc="-295" b="1">
                <a:latin typeface="Verdana"/>
                <a:cs typeface="Verdana"/>
              </a:rPr>
              <a:t>booking.</a:t>
            </a:r>
            <a:endParaRPr sz="3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3050">
              <a:latin typeface="Verdana"/>
              <a:cs typeface="Verdana"/>
            </a:endParaRPr>
          </a:p>
          <a:p>
            <a:pPr marL="12700" marR="5080">
              <a:lnSpc>
                <a:spcPct val="114900"/>
              </a:lnSpc>
            </a:pPr>
            <a:r>
              <a:rPr dirty="0" sz="3100" spc="-275" b="1">
                <a:latin typeface="Verdana"/>
                <a:cs typeface="Verdana"/>
              </a:rPr>
              <a:t>Key</a:t>
            </a:r>
            <a:r>
              <a:rPr dirty="0" sz="3100" spc="-175" b="1">
                <a:latin typeface="Verdana"/>
                <a:cs typeface="Verdana"/>
              </a:rPr>
              <a:t> </a:t>
            </a:r>
            <a:r>
              <a:rPr dirty="0" sz="3100" spc="-240" b="1">
                <a:latin typeface="Verdana"/>
                <a:cs typeface="Verdana"/>
              </a:rPr>
              <a:t>features:</a:t>
            </a:r>
            <a:r>
              <a:rPr dirty="0" sz="3100" spc="-175" b="1">
                <a:latin typeface="Verdana"/>
                <a:cs typeface="Verdana"/>
              </a:rPr>
              <a:t> </a:t>
            </a:r>
            <a:r>
              <a:rPr dirty="0" sz="3100" spc="-260" b="1">
                <a:latin typeface="Verdana"/>
                <a:cs typeface="Verdana"/>
              </a:rPr>
              <a:t>Role-</a:t>
            </a:r>
            <a:r>
              <a:rPr dirty="0" sz="3100" spc="-245" b="1">
                <a:latin typeface="Verdana"/>
                <a:cs typeface="Verdana"/>
              </a:rPr>
              <a:t>based</a:t>
            </a:r>
            <a:r>
              <a:rPr dirty="0" sz="3100" spc="-175" b="1">
                <a:latin typeface="Verdana"/>
                <a:cs typeface="Verdana"/>
              </a:rPr>
              <a:t> </a:t>
            </a:r>
            <a:r>
              <a:rPr dirty="0" sz="3100" spc="-270" b="1">
                <a:latin typeface="Verdana"/>
                <a:cs typeface="Verdana"/>
              </a:rPr>
              <a:t>access </a:t>
            </a:r>
            <a:r>
              <a:rPr dirty="0" sz="3100" spc="-130" b="1">
                <a:latin typeface="Verdana"/>
                <a:cs typeface="Verdana"/>
              </a:rPr>
              <a:t>for</a:t>
            </a:r>
            <a:r>
              <a:rPr dirty="0" sz="3100" spc="-185" b="1">
                <a:latin typeface="Verdana"/>
                <a:cs typeface="Verdana"/>
              </a:rPr>
              <a:t> </a:t>
            </a:r>
            <a:r>
              <a:rPr dirty="0" sz="3100" spc="-310" b="1">
                <a:latin typeface="Verdana"/>
                <a:cs typeface="Verdana"/>
              </a:rPr>
              <a:t>users,</a:t>
            </a:r>
            <a:r>
              <a:rPr dirty="0" sz="3100" spc="-180" b="1">
                <a:latin typeface="Verdana"/>
                <a:cs typeface="Verdana"/>
              </a:rPr>
              <a:t> </a:t>
            </a:r>
            <a:r>
              <a:rPr dirty="0" sz="3100" spc="-229" b="1">
                <a:latin typeface="Verdana"/>
                <a:cs typeface="Verdana"/>
              </a:rPr>
              <a:t>doctors,</a:t>
            </a:r>
            <a:r>
              <a:rPr dirty="0" sz="3100" spc="-180" b="1">
                <a:latin typeface="Verdana"/>
                <a:cs typeface="Verdana"/>
              </a:rPr>
              <a:t> </a:t>
            </a:r>
            <a:r>
              <a:rPr dirty="0" sz="3100" spc="-254" b="1">
                <a:latin typeface="Verdana"/>
                <a:cs typeface="Verdana"/>
              </a:rPr>
              <a:t>and</a:t>
            </a:r>
            <a:r>
              <a:rPr dirty="0" sz="3100" spc="-180" b="1">
                <a:latin typeface="Verdana"/>
                <a:cs typeface="Verdana"/>
              </a:rPr>
              <a:t> </a:t>
            </a:r>
            <a:r>
              <a:rPr dirty="0" sz="3100" spc="-335" b="1">
                <a:latin typeface="Verdana"/>
                <a:cs typeface="Verdana"/>
              </a:rPr>
              <a:t>admins.</a:t>
            </a:r>
            <a:endParaRPr sz="31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442805" y="6130258"/>
            <a:ext cx="375285" cy="347345"/>
            <a:chOff x="9442805" y="6130258"/>
            <a:chExt cx="375285" cy="347345"/>
          </a:xfrm>
        </p:grpSpPr>
        <p:sp>
          <p:nvSpPr>
            <p:cNvPr id="13" name="object 13" descr=""/>
            <p:cNvSpPr/>
            <p:nvPr/>
          </p:nvSpPr>
          <p:spPr>
            <a:xfrm>
              <a:off x="9443134" y="6130258"/>
              <a:ext cx="375285" cy="347345"/>
            </a:xfrm>
            <a:custGeom>
              <a:avLst/>
              <a:gdLst/>
              <a:ahLst/>
              <a:cxnLst/>
              <a:rect l="l" t="t" r="r" b="b"/>
              <a:pathLst>
                <a:path w="375284" h="347345">
                  <a:moveTo>
                    <a:pt x="21553" y="346815"/>
                  </a:moveTo>
                  <a:lnTo>
                    <a:pt x="15011" y="340213"/>
                  </a:lnTo>
                  <a:lnTo>
                    <a:pt x="18023" y="334165"/>
                  </a:lnTo>
                  <a:lnTo>
                    <a:pt x="94196" y="173061"/>
                  </a:lnTo>
                  <a:lnTo>
                    <a:pt x="95419" y="171035"/>
                  </a:lnTo>
                  <a:lnTo>
                    <a:pt x="95300" y="168412"/>
                  </a:lnTo>
                  <a:lnTo>
                    <a:pt x="93900" y="166505"/>
                  </a:lnTo>
                  <a:lnTo>
                    <a:pt x="3544" y="12907"/>
                  </a:lnTo>
                  <a:lnTo>
                    <a:pt x="0" y="7154"/>
                  </a:lnTo>
                  <a:lnTo>
                    <a:pt x="5597" y="377"/>
                  </a:lnTo>
                  <a:lnTo>
                    <a:pt x="5942" y="0"/>
                  </a:lnTo>
                  <a:lnTo>
                    <a:pt x="368803" y="151158"/>
                  </a:lnTo>
                  <a:lnTo>
                    <a:pt x="374449" y="153190"/>
                  </a:lnTo>
                  <a:lnTo>
                    <a:pt x="374834" y="161069"/>
                  </a:lnTo>
                  <a:lnTo>
                    <a:pt x="369365" y="163615"/>
                  </a:lnTo>
                  <a:lnTo>
                    <a:pt x="27645" y="343585"/>
                  </a:lnTo>
                  <a:lnTo>
                    <a:pt x="21553" y="346815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442805" y="6130258"/>
              <a:ext cx="373380" cy="170180"/>
            </a:xfrm>
            <a:custGeom>
              <a:avLst/>
              <a:gdLst/>
              <a:ahLst/>
              <a:cxnLst/>
              <a:rect l="l" t="t" r="r" b="b"/>
              <a:pathLst>
                <a:path w="373379" h="170179">
                  <a:moveTo>
                    <a:pt x="95032" y="169753"/>
                  </a:moveTo>
                  <a:lnTo>
                    <a:pt x="95316" y="168755"/>
                  </a:lnTo>
                  <a:lnTo>
                    <a:pt x="94601" y="167473"/>
                  </a:lnTo>
                  <a:lnTo>
                    <a:pt x="94229" y="166505"/>
                  </a:lnTo>
                  <a:lnTo>
                    <a:pt x="3872" y="12907"/>
                  </a:lnTo>
                  <a:lnTo>
                    <a:pt x="0" y="6863"/>
                  </a:lnTo>
                  <a:lnTo>
                    <a:pt x="6271" y="0"/>
                  </a:lnTo>
                  <a:lnTo>
                    <a:pt x="368789" y="150845"/>
                  </a:lnTo>
                  <a:lnTo>
                    <a:pt x="371471" y="152038"/>
                  </a:lnTo>
                  <a:lnTo>
                    <a:pt x="372900" y="154601"/>
                  </a:lnTo>
                  <a:lnTo>
                    <a:pt x="373019" y="157224"/>
                  </a:lnTo>
                  <a:lnTo>
                    <a:pt x="95032" y="169753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4935" rIns="0" bIns="0" rtlCol="0" vert="horz">
            <a:spAutoFit/>
          </a:bodyPr>
          <a:lstStyle/>
          <a:p>
            <a:pPr marL="1254760">
              <a:lnSpc>
                <a:spcPct val="100000"/>
              </a:lnSpc>
              <a:spcBef>
                <a:spcPts val="95"/>
              </a:spcBef>
            </a:pPr>
            <a:r>
              <a:rPr dirty="0" sz="4800" spc="-229"/>
              <a:t>Use</a:t>
            </a:r>
            <a:r>
              <a:rPr dirty="0" sz="4800" spc="-260"/>
              <a:t> </a:t>
            </a:r>
            <a:r>
              <a:rPr dirty="0" sz="4800" spc="-185"/>
              <a:t>of</a:t>
            </a:r>
            <a:r>
              <a:rPr dirty="0" sz="4800" spc="-254"/>
              <a:t> </a:t>
            </a:r>
            <a:r>
              <a:rPr dirty="0" sz="4800" spc="-175"/>
              <a:t>Klinik</a:t>
            </a:r>
            <a:r>
              <a:rPr dirty="0" sz="4800" spc="-254"/>
              <a:t> </a:t>
            </a:r>
            <a:r>
              <a:rPr dirty="0" sz="4800" spc="-110"/>
              <a:t>Application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5290" indent="-414655">
              <a:lnSpc>
                <a:spcPct val="100000"/>
              </a:lnSpc>
              <a:spcBef>
                <a:spcPts val="100"/>
              </a:spcBef>
              <a:buSzPct val="72972"/>
              <a:buAutoNum type="arabicPeriod"/>
              <a:tabLst>
                <a:tab pos="415290" algn="l"/>
              </a:tabLst>
            </a:pPr>
            <a:r>
              <a:rPr dirty="0" spc="-425"/>
              <a:t>Allow</a:t>
            </a:r>
            <a:r>
              <a:rPr dirty="0" spc="-210"/>
              <a:t> </a:t>
            </a:r>
            <a:r>
              <a:rPr dirty="0" spc="-305"/>
              <a:t>patients</a:t>
            </a:r>
            <a:r>
              <a:rPr dirty="0" spc="-210"/>
              <a:t> </a:t>
            </a:r>
            <a:r>
              <a:rPr dirty="0" spc="-229"/>
              <a:t>to</a:t>
            </a:r>
            <a:r>
              <a:rPr dirty="0" spc="-204"/>
              <a:t> </a:t>
            </a:r>
            <a:r>
              <a:rPr dirty="0" spc="-300"/>
              <a:t>easily</a:t>
            </a:r>
            <a:r>
              <a:rPr dirty="0" spc="-210"/>
              <a:t> </a:t>
            </a:r>
            <a:r>
              <a:rPr dirty="0" spc="-350"/>
              <a:t>schedule</a:t>
            </a:r>
            <a:r>
              <a:rPr dirty="0" spc="-204"/>
              <a:t> </a:t>
            </a:r>
            <a:r>
              <a:rPr dirty="0" spc="-330"/>
              <a:t>appointments</a:t>
            </a:r>
            <a:r>
              <a:rPr dirty="0" spc="-210"/>
              <a:t> </a:t>
            </a:r>
            <a:r>
              <a:rPr dirty="0" spc="-465"/>
              <a:t>with</a:t>
            </a:r>
            <a:r>
              <a:rPr dirty="0" spc="-204"/>
              <a:t> </a:t>
            </a:r>
            <a:r>
              <a:rPr dirty="0" spc="-250"/>
              <a:t>preferred</a:t>
            </a:r>
            <a:r>
              <a:rPr dirty="0" spc="-210"/>
              <a:t> </a:t>
            </a:r>
            <a:r>
              <a:rPr dirty="0" spc="-305"/>
              <a:t>doctors.</a:t>
            </a:r>
          </a:p>
          <a:p>
            <a:pPr>
              <a:lnSpc>
                <a:spcPct val="100000"/>
              </a:lnSpc>
              <a:spcBef>
                <a:spcPts val="1470"/>
              </a:spcBef>
              <a:buFont typeface="Verdana"/>
              <a:buAutoNum type="arabicPeriod"/>
            </a:pPr>
          </a:p>
          <a:p>
            <a:pPr marL="384810" marR="971550" indent="-382905">
              <a:lnSpc>
                <a:spcPct val="156500"/>
              </a:lnSpc>
              <a:spcBef>
                <a:spcPts val="5"/>
              </a:spcBef>
              <a:buSzPct val="72972"/>
              <a:buAutoNum type="arabicPeriod"/>
              <a:tabLst>
                <a:tab pos="384810" algn="l"/>
                <a:tab pos="395605" algn="l"/>
              </a:tabLst>
            </a:pPr>
            <a:r>
              <a:rPr dirty="0"/>
              <a:t>	</a:t>
            </a:r>
            <a:r>
              <a:rPr dirty="0" spc="-335"/>
              <a:t>Provide</a:t>
            </a:r>
            <a:r>
              <a:rPr dirty="0" spc="-215"/>
              <a:t> </a:t>
            </a:r>
            <a:r>
              <a:rPr dirty="0" spc="-280"/>
              <a:t>doctors</a:t>
            </a:r>
            <a:r>
              <a:rPr dirty="0" spc="-210"/>
              <a:t> </a:t>
            </a:r>
            <a:r>
              <a:rPr dirty="0" spc="-465"/>
              <a:t>with</a:t>
            </a:r>
            <a:r>
              <a:rPr dirty="0" spc="-210"/>
              <a:t> </a:t>
            </a:r>
            <a:r>
              <a:rPr dirty="0" spc="-180"/>
              <a:t>a</a:t>
            </a:r>
            <a:r>
              <a:rPr dirty="0" spc="-210"/>
              <a:t> </a:t>
            </a:r>
            <a:r>
              <a:rPr dirty="0" spc="-345"/>
              <a:t>convenient</a:t>
            </a:r>
            <a:r>
              <a:rPr dirty="0" spc="-215"/>
              <a:t> </a:t>
            </a:r>
            <a:r>
              <a:rPr dirty="0" spc="-409"/>
              <a:t>way</a:t>
            </a:r>
            <a:r>
              <a:rPr dirty="0" spc="-210"/>
              <a:t> </a:t>
            </a:r>
            <a:r>
              <a:rPr dirty="0" spc="-229"/>
              <a:t>to</a:t>
            </a:r>
            <a:r>
              <a:rPr dirty="0" spc="-210"/>
              <a:t> </a:t>
            </a:r>
            <a:r>
              <a:rPr dirty="0" spc="-310"/>
              <a:t>manage</a:t>
            </a:r>
            <a:r>
              <a:rPr dirty="0" spc="-210"/>
              <a:t> </a:t>
            </a:r>
            <a:r>
              <a:rPr dirty="0" spc="-325"/>
              <a:t>their</a:t>
            </a:r>
            <a:r>
              <a:rPr dirty="0" spc="-210"/>
              <a:t> </a:t>
            </a:r>
            <a:r>
              <a:rPr dirty="0" spc="-330"/>
              <a:t>appointment </a:t>
            </a:r>
            <a:r>
              <a:rPr dirty="0" spc="-380"/>
              <a:t>schedules.</a:t>
            </a:r>
          </a:p>
          <a:p>
            <a:pPr>
              <a:lnSpc>
                <a:spcPct val="100000"/>
              </a:lnSpc>
              <a:spcBef>
                <a:spcPts val="1295"/>
              </a:spcBef>
              <a:buFont typeface="Verdana"/>
              <a:buAutoNum type="arabicPeriod"/>
            </a:pPr>
          </a:p>
          <a:p>
            <a:pPr marL="381000" indent="-381000">
              <a:lnSpc>
                <a:spcPct val="100000"/>
              </a:lnSpc>
              <a:spcBef>
                <a:spcPts val="5"/>
              </a:spcBef>
              <a:buSzPct val="72972"/>
              <a:buAutoNum type="arabicPeriod"/>
              <a:tabLst>
                <a:tab pos="381000" algn="l"/>
              </a:tabLst>
            </a:pPr>
            <a:r>
              <a:rPr dirty="0" spc="-425"/>
              <a:t>Improve</a:t>
            </a:r>
            <a:r>
              <a:rPr dirty="0" spc="-215"/>
              <a:t> </a:t>
            </a:r>
            <a:r>
              <a:rPr dirty="0" spc="-254"/>
              <a:t>efficiency</a:t>
            </a:r>
            <a:r>
              <a:rPr dirty="0" spc="-210"/>
              <a:t> </a:t>
            </a:r>
            <a:r>
              <a:rPr dirty="0" spc="-420"/>
              <a:t>in</a:t>
            </a:r>
            <a:r>
              <a:rPr dirty="0" spc="-215"/>
              <a:t> </a:t>
            </a:r>
            <a:r>
              <a:rPr dirty="0" spc="-295"/>
              <a:t>outpatient</a:t>
            </a:r>
            <a:r>
              <a:rPr dirty="0" spc="-210"/>
              <a:t> </a:t>
            </a:r>
            <a:r>
              <a:rPr dirty="0" spc="-320"/>
              <a:t>appointment</a:t>
            </a:r>
            <a:r>
              <a:rPr dirty="0" spc="-210"/>
              <a:t> </a:t>
            </a:r>
            <a:r>
              <a:rPr dirty="0" spc="-330"/>
              <a:t>booking</a:t>
            </a:r>
            <a:r>
              <a:rPr dirty="0" spc="-215"/>
              <a:t> </a:t>
            </a:r>
            <a:r>
              <a:rPr dirty="0" spc="-310"/>
              <a:t>and</a:t>
            </a:r>
            <a:r>
              <a:rPr dirty="0" spc="-210"/>
              <a:t> </a:t>
            </a:r>
            <a:r>
              <a:rPr dirty="0" spc="-355"/>
              <a:t>management.</a:t>
            </a:r>
          </a:p>
          <a:p>
            <a:pPr marL="384810" marR="2499360" indent="-372745">
              <a:lnSpc>
                <a:spcPct val="180800"/>
              </a:lnSpc>
              <a:spcBef>
                <a:spcPts val="3885"/>
              </a:spcBef>
              <a:buSzPct val="72972"/>
              <a:buAutoNum type="arabicPeriod"/>
              <a:tabLst>
                <a:tab pos="384810" algn="l"/>
                <a:tab pos="404495" algn="l"/>
              </a:tabLst>
            </a:pPr>
            <a:r>
              <a:rPr dirty="0"/>
              <a:t>	</a:t>
            </a:r>
            <a:r>
              <a:rPr dirty="0" spc="-370"/>
              <a:t>Enhance</a:t>
            </a:r>
            <a:r>
              <a:rPr dirty="0" spc="-215"/>
              <a:t> </a:t>
            </a:r>
            <a:r>
              <a:rPr dirty="0" spc="-285"/>
              <a:t>patient</a:t>
            </a:r>
            <a:r>
              <a:rPr dirty="0" spc="-215"/>
              <a:t> </a:t>
            </a:r>
            <a:r>
              <a:rPr dirty="0" spc="-275"/>
              <a:t>satisfaction</a:t>
            </a:r>
            <a:r>
              <a:rPr dirty="0" spc="-215"/>
              <a:t> </a:t>
            </a:r>
            <a:r>
              <a:rPr dirty="0" spc="-270"/>
              <a:t>by</a:t>
            </a:r>
            <a:r>
              <a:rPr dirty="0" spc="-215"/>
              <a:t> </a:t>
            </a:r>
            <a:r>
              <a:rPr dirty="0" spc="-229"/>
              <a:t>offering</a:t>
            </a:r>
            <a:r>
              <a:rPr dirty="0" spc="-210"/>
              <a:t> </a:t>
            </a:r>
            <a:r>
              <a:rPr dirty="0" spc="-180"/>
              <a:t>a</a:t>
            </a:r>
            <a:r>
              <a:rPr dirty="0" spc="-215"/>
              <a:t> </a:t>
            </a:r>
            <a:r>
              <a:rPr dirty="0" spc="-355"/>
              <a:t>seamless</a:t>
            </a:r>
            <a:r>
              <a:rPr dirty="0" spc="-215"/>
              <a:t> </a:t>
            </a:r>
            <a:r>
              <a:rPr dirty="0" spc="-310"/>
              <a:t>and</a:t>
            </a:r>
            <a:r>
              <a:rPr dirty="0" spc="-215"/>
              <a:t> </a:t>
            </a:r>
            <a:r>
              <a:rPr dirty="0" spc="-365"/>
              <a:t>user- </a:t>
            </a:r>
            <a:r>
              <a:rPr dirty="0" spc="-270"/>
              <a:t>friendly</a:t>
            </a:r>
            <a:r>
              <a:rPr dirty="0" spc="-215"/>
              <a:t> </a:t>
            </a:r>
            <a:r>
              <a:rPr dirty="0" spc="-285"/>
              <a:t>interface.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6194938" y="8193938"/>
            <a:ext cx="2093595" cy="2093595"/>
            <a:chOff x="16194938" y="8193938"/>
            <a:chExt cx="2093595" cy="2093595"/>
          </a:xfrm>
        </p:grpSpPr>
        <p:sp>
          <p:nvSpPr>
            <p:cNvPr id="5" name="object 5" descr=""/>
            <p:cNvSpPr/>
            <p:nvPr/>
          </p:nvSpPr>
          <p:spPr>
            <a:xfrm>
              <a:off x="17241423" y="9240423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79">
                  <a:moveTo>
                    <a:pt x="1046485" y="0"/>
                  </a:moveTo>
                  <a:lnTo>
                    <a:pt x="1046485" y="1046485"/>
                  </a:lnTo>
                  <a:lnTo>
                    <a:pt x="0" y="1046485"/>
                  </a:lnTo>
                  <a:lnTo>
                    <a:pt x="1076" y="998573"/>
                  </a:lnTo>
                  <a:lnTo>
                    <a:pt x="4275" y="951215"/>
                  </a:lnTo>
                  <a:lnTo>
                    <a:pt x="9550" y="904457"/>
                  </a:lnTo>
                  <a:lnTo>
                    <a:pt x="16856" y="858346"/>
                  </a:lnTo>
                  <a:lnTo>
                    <a:pt x="26145" y="812926"/>
                  </a:lnTo>
                  <a:lnTo>
                    <a:pt x="37373" y="768245"/>
                  </a:lnTo>
                  <a:lnTo>
                    <a:pt x="50492" y="724349"/>
                  </a:lnTo>
                  <a:lnTo>
                    <a:pt x="65456" y="681283"/>
                  </a:lnTo>
                  <a:lnTo>
                    <a:pt x="82221" y="639094"/>
                  </a:lnTo>
                  <a:lnTo>
                    <a:pt x="100738" y="597828"/>
                  </a:lnTo>
                  <a:lnTo>
                    <a:pt x="120963" y="557532"/>
                  </a:lnTo>
                  <a:lnTo>
                    <a:pt x="142849" y="518250"/>
                  </a:lnTo>
                  <a:lnTo>
                    <a:pt x="166349" y="480030"/>
                  </a:lnTo>
                  <a:lnTo>
                    <a:pt x="191419" y="442917"/>
                  </a:lnTo>
                  <a:lnTo>
                    <a:pt x="218011" y="406957"/>
                  </a:lnTo>
                  <a:lnTo>
                    <a:pt x="246080" y="372198"/>
                  </a:lnTo>
                  <a:lnTo>
                    <a:pt x="275579" y="338684"/>
                  </a:lnTo>
                  <a:lnTo>
                    <a:pt x="306463" y="306463"/>
                  </a:lnTo>
                  <a:lnTo>
                    <a:pt x="338684" y="275579"/>
                  </a:lnTo>
                  <a:lnTo>
                    <a:pt x="372198" y="246080"/>
                  </a:lnTo>
                  <a:lnTo>
                    <a:pt x="406957" y="218011"/>
                  </a:lnTo>
                  <a:lnTo>
                    <a:pt x="442917" y="191419"/>
                  </a:lnTo>
                  <a:lnTo>
                    <a:pt x="480030" y="166349"/>
                  </a:lnTo>
                  <a:lnTo>
                    <a:pt x="518250" y="142849"/>
                  </a:lnTo>
                  <a:lnTo>
                    <a:pt x="557532" y="120963"/>
                  </a:lnTo>
                  <a:lnTo>
                    <a:pt x="597828" y="100738"/>
                  </a:lnTo>
                  <a:lnTo>
                    <a:pt x="639094" y="82221"/>
                  </a:lnTo>
                  <a:lnTo>
                    <a:pt x="681283" y="65456"/>
                  </a:lnTo>
                  <a:lnTo>
                    <a:pt x="724349" y="50492"/>
                  </a:lnTo>
                  <a:lnTo>
                    <a:pt x="768245" y="37373"/>
                  </a:lnTo>
                  <a:lnTo>
                    <a:pt x="812926" y="26145"/>
                  </a:lnTo>
                  <a:lnTo>
                    <a:pt x="858346" y="16856"/>
                  </a:lnTo>
                  <a:lnTo>
                    <a:pt x="904457" y="9550"/>
                  </a:lnTo>
                  <a:lnTo>
                    <a:pt x="951215" y="4275"/>
                  </a:lnTo>
                  <a:lnTo>
                    <a:pt x="998573" y="1076"/>
                  </a:lnTo>
                  <a:lnTo>
                    <a:pt x="1046485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194939" y="8193951"/>
              <a:ext cx="2092960" cy="2092960"/>
            </a:xfrm>
            <a:custGeom>
              <a:avLst/>
              <a:gdLst/>
              <a:ahLst/>
              <a:cxnLst/>
              <a:rect l="l" t="t" r="r" b="b"/>
              <a:pathLst>
                <a:path w="2092959" h="2092959">
                  <a:moveTo>
                    <a:pt x="1046480" y="1046480"/>
                  </a:moveTo>
                  <a:lnTo>
                    <a:pt x="998562" y="1047559"/>
                  </a:lnTo>
                  <a:lnTo>
                    <a:pt x="951204" y="1050759"/>
                  </a:lnTo>
                  <a:lnTo>
                    <a:pt x="904455" y="1056030"/>
                  </a:lnTo>
                  <a:lnTo>
                    <a:pt x="858342" y="1063332"/>
                  </a:lnTo>
                  <a:lnTo>
                    <a:pt x="812914" y="1072629"/>
                  </a:lnTo>
                  <a:lnTo>
                    <a:pt x="768235" y="1083856"/>
                  </a:lnTo>
                  <a:lnTo>
                    <a:pt x="724344" y="1096975"/>
                  </a:lnTo>
                  <a:lnTo>
                    <a:pt x="681278" y="1111935"/>
                  </a:lnTo>
                  <a:lnTo>
                    <a:pt x="639089" y="1128699"/>
                  </a:lnTo>
                  <a:lnTo>
                    <a:pt x="597827" y="1147216"/>
                  </a:lnTo>
                  <a:lnTo>
                    <a:pt x="557530" y="1167447"/>
                  </a:lnTo>
                  <a:lnTo>
                    <a:pt x="518248" y="1189329"/>
                  </a:lnTo>
                  <a:lnTo>
                    <a:pt x="480021" y="1212824"/>
                  </a:lnTo>
                  <a:lnTo>
                    <a:pt x="442912" y="1237894"/>
                  </a:lnTo>
                  <a:lnTo>
                    <a:pt x="406946" y="1264488"/>
                  </a:lnTo>
                  <a:lnTo>
                    <a:pt x="372186" y="1292555"/>
                  </a:lnTo>
                  <a:lnTo>
                    <a:pt x="338683" y="1322057"/>
                  </a:lnTo>
                  <a:lnTo>
                    <a:pt x="306451" y="1352943"/>
                  </a:lnTo>
                  <a:lnTo>
                    <a:pt x="275577" y="1385163"/>
                  </a:lnTo>
                  <a:lnTo>
                    <a:pt x="246075" y="1418678"/>
                  </a:lnTo>
                  <a:lnTo>
                    <a:pt x="218008" y="1453438"/>
                  </a:lnTo>
                  <a:lnTo>
                    <a:pt x="191414" y="1489392"/>
                  </a:lnTo>
                  <a:lnTo>
                    <a:pt x="166344" y="1526514"/>
                  </a:lnTo>
                  <a:lnTo>
                    <a:pt x="142836" y="1564728"/>
                  </a:lnTo>
                  <a:lnTo>
                    <a:pt x="120954" y="1604010"/>
                  </a:lnTo>
                  <a:lnTo>
                    <a:pt x="100736" y="1644307"/>
                  </a:lnTo>
                  <a:lnTo>
                    <a:pt x="82219" y="1685569"/>
                  </a:lnTo>
                  <a:lnTo>
                    <a:pt x="65455" y="1727758"/>
                  </a:lnTo>
                  <a:lnTo>
                    <a:pt x="50482" y="1770824"/>
                  </a:lnTo>
                  <a:lnTo>
                    <a:pt x="37363" y="1814728"/>
                  </a:lnTo>
                  <a:lnTo>
                    <a:pt x="26136" y="1859407"/>
                  </a:lnTo>
                  <a:lnTo>
                    <a:pt x="16852" y="1904822"/>
                  </a:lnTo>
                  <a:lnTo>
                    <a:pt x="9550" y="1950935"/>
                  </a:lnTo>
                  <a:lnTo>
                    <a:pt x="4267" y="1997697"/>
                  </a:lnTo>
                  <a:lnTo>
                    <a:pt x="1066" y="2045055"/>
                  </a:lnTo>
                  <a:lnTo>
                    <a:pt x="0" y="2092960"/>
                  </a:lnTo>
                  <a:lnTo>
                    <a:pt x="1046480" y="2092960"/>
                  </a:lnTo>
                  <a:lnTo>
                    <a:pt x="1046480" y="1046480"/>
                  </a:lnTo>
                  <a:close/>
                </a:path>
                <a:path w="2092959" h="2092959">
                  <a:moveTo>
                    <a:pt x="2092960" y="0"/>
                  </a:moveTo>
                  <a:lnTo>
                    <a:pt x="2045055" y="1066"/>
                  </a:lnTo>
                  <a:lnTo>
                    <a:pt x="1997697" y="4267"/>
                  </a:lnTo>
                  <a:lnTo>
                    <a:pt x="1950935" y="9550"/>
                  </a:lnTo>
                  <a:lnTo>
                    <a:pt x="1904822" y="16852"/>
                  </a:lnTo>
                  <a:lnTo>
                    <a:pt x="1859407" y="26136"/>
                  </a:lnTo>
                  <a:lnTo>
                    <a:pt x="1814728" y="37363"/>
                  </a:lnTo>
                  <a:lnTo>
                    <a:pt x="1770824" y="50482"/>
                  </a:lnTo>
                  <a:lnTo>
                    <a:pt x="1727758" y="65455"/>
                  </a:lnTo>
                  <a:lnTo>
                    <a:pt x="1685569" y="82219"/>
                  </a:lnTo>
                  <a:lnTo>
                    <a:pt x="1644307" y="100736"/>
                  </a:lnTo>
                  <a:lnTo>
                    <a:pt x="1604010" y="120954"/>
                  </a:lnTo>
                  <a:lnTo>
                    <a:pt x="1564728" y="142836"/>
                  </a:lnTo>
                  <a:lnTo>
                    <a:pt x="1526514" y="166344"/>
                  </a:lnTo>
                  <a:lnTo>
                    <a:pt x="1489392" y="191414"/>
                  </a:lnTo>
                  <a:lnTo>
                    <a:pt x="1453438" y="218008"/>
                  </a:lnTo>
                  <a:lnTo>
                    <a:pt x="1418678" y="246075"/>
                  </a:lnTo>
                  <a:lnTo>
                    <a:pt x="1385163" y="275577"/>
                  </a:lnTo>
                  <a:lnTo>
                    <a:pt x="1352943" y="306451"/>
                  </a:lnTo>
                  <a:lnTo>
                    <a:pt x="1322057" y="338683"/>
                  </a:lnTo>
                  <a:lnTo>
                    <a:pt x="1292555" y="372186"/>
                  </a:lnTo>
                  <a:lnTo>
                    <a:pt x="1264488" y="406946"/>
                  </a:lnTo>
                  <a:lnTo>
                    <a:pt x="1237894" y="442912"/>
                  </a:lnTo>
                  <a:lnTo>
                    <a:pt x="1212824" y="480021"/>
                  </a:lnTo>
                  <a:lnTo>
                    <a:pt x="1189329" y="518248"/>
                  </a:lnTo>
                  <a:lnTo>
                    <a:pt x="1167447" y="557530"/>
                  </a:lnTo>
                  <a:lnTo>
                    <a:pt x="1147216" y="597827"/>
                  </a:lnTo>
                  <a:lnTo>
                    <a:pt x="1128699" y="639089"/>
                  </a:lnTo>
                  <a:lnTo>
                    <a:pt x="1111935" y="681278"/>
                  </a:lnTo>
                  <a:lnTo>
                    <a:pt x="1096975" y="724344"/>
                  </a:lnTo>
                  <a:lnTo>
                    <a:pt x="1083856" y="768235"/>
                  </a:lnTo>
                  <a:lnTo>
                    <a:pt x="1072629" y="812914"/>
                  </a:lnTo>
                  <a:lnTo>
                    <a:pt x="1063332" y="858342"/>
                  </a:lnTo>
                  <a:lnTo>
                    <a:pt x="1056030" y="904455"/>
                  </a:lnTo>
                  <a:lnTo>
                    <a:pt x="1050759" y="951204"/>
                  </a:lnTo>
                  <a:lnTo>
                    <a:pt x="1047559" y="998562"/>
                  </a:lnTo>
                  <a:lnTo>
                    <a:pt x="1046480" y="1046480"/>
                  </a:lnTo>
                  <a:lnTo>
                    <a:pt x="2092960" y="1046480"/>
                  </a:lnTo>
                  <a:lnTo>
                    <a:pt x="2092960" y="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194938" y="8193938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79">
                  <a:moveTo>
                    <a:pt x="1046485" y="0"/>
                  </a:moveTo>
                  <a:lnTo>
                    <a:pt x="1046485" y="1046485"/>
                  </a:lnTo>
                  <a:lnTo>
                    <a:pt x="0" y="1046485"/>
                  </a:lnTo>
                  <a:lnTo>
                    <a:pt x="1076" y="998573"/>
                  </a:lnTo>
                  <a:lnTo>
                    <a:pt x="4275" y="951215"/>
                  </a:lnTo>
                  <a:lnTo>
                    <a:pt x="9550" y="904457"/>
                  </a:lnTo>
                  <a:lnTo>
                    <a:pt x="16856" y="858346"/>
                  </a:lnTo>
                  <a:lnTo>
                    <a:pt x="26145" y="812926"/>
                  </a:lnTo>
                  <a:lnTo>
                    <a:pt x="37373" y="768245"/>
                  </a:lnTo>
                  <a:lnTo>
                    <a:pt x="50492" y="724349"/>
                  </a:lnTo>
                  <a:lnTo>
                    <a:pt x="65456" y="681283"/>
                  </a:lnTo>
                  <a:lnTo>
                    <a:pt x="82221" y="639094"/>
                  </a:lnTo>
                  <a:lnTo>
                    <a:pt x="100738" y="597828"/>
                  </a:lnTo>
                  <a:lnTo>
                    <a:pt x="120963" y="557532"/>
                  </a:lnTo>
                  <a:lnTo>
                    <a:pt x="142849" y="518250"/>
                  </a:lnTo>
                  <a:lnTo>
                    <a:pt x="166349" y="480030"/>
                  </a:lnTo>
                  <a:lnTo>
                    <a:pt x="191419" y="442917"/>
                  </a:lnTo>
                  <a:lnTo>
                    <a:pt x="218011" y="406957"/>
                  </a:lnTo>
                  <a:lnTo>
                    <a:pt x="246080" y="372198"/>
                  </a:lnTo>
                  <a:lnTo>
                    <a:pt x="275579" y="338684"/>
                  </a:lnTo>
                  <a:lnTo>
                    <a:pt x="306463" y="306463"/>
                  </a:lnTo>
                  <a:lnTo>
                    <a:pt x="338684" y="275579"/>
                  </a:lnTo>
                  <a:lnTo>
                    <a:pt x="372198" y="246080"/>
                  </a:lnTo>
                  <a:lnTo>
                    <a:pt x="406957" y="218011"/>
                  </a:lnTo>
                  <a:lnTo>
                    <a:pt x="442917" y="191419"/>
                  </a:lnTo>
                  <a:lnTo>
                    <a:pt x="480030" y="166349"/>
                  </a:lnTo>
                  <a:lnTo>
                    <a:pt x="518250" y="142849"/>
                  </a:lnTo>
                  <a:lnTo>
                    <a:pt x="557532" y="120963"/>
                  </a:lnTo>
                  <a:lnTo>
                    <a:pt x="597828" y="100738"/>
                  </a:lnTo>
                  <a:lnTo>
                    <a:pt x="639094" y="82221"/>
                  </a:lnTo>
                  <a:lnTo>
                    <a:pt x="681283" y="65456"/>
                  </a:lnTo>
                  <a:lnTo>
                    <a:pt x="724349" y="50492"/>
                  </a:lnTo>
                  <a:lnTo>
                    <a:pt x="768245" y="37373"/>
                  </a:lnTo>
                  <a:lnTo>
                    <a:pt x="812926" y="26145"/>
                  </a:lnTo>
                  <a:lnTo>
                    <a:pt x="858346" y="16856"/>
                  </a:lnTo>
                  <a:lnTo>
                    <a:pt x="904457" y="9550"/>
                  </a:lnTo>
                  <a:lnTo>
                    <a:pt x="951215" y="4275"/>
                  </a:lnTo>
                  <a:lnTo>
                    <a:pt x="998573" y="1076"/>
                  </a:lnTo>
                  <a:lnTo>
                    <a:pt x="1046485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750" y="2975957"/>
            <a:ext cx="14746406" cy="714167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6194938" y="8193938"/>
            <a:ext cx="2093595" cy="2093595"/>
            <a:chOff x="16194938" y="8193938"/>
            <a:chExt cx="2093595" cy="2093595"/>
          </a:xfrm>
        </p:grpSpPr>
        <p:sp>
          <p:nvSpPr>
            <p:cNvPr id="4" name="object 4" descr=""/>
            <p:cNvSpPr/>
            <p:nvPr/>
          </p:nvSpPr>
          <p:spPr>
            <a:xfrm>
              <a:off x="17241423" y="9240423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79">
                  <a:moveTo>
                    <a:pt x="1046485" y="0"/>
                  </a:moveTo>
                  <a:lnTo>
                    <a:pt x="1046485" y="1046485"/>
                  </a:lnTo>
                  <a:lnTo>
                    <a:pt x="0" y="1046485"/>
                  </a:lnTo>
                  <a:lnTo>
                    <a:pt x="1076" y="998573"/>
                  </a:lnTo>
                  <a:lnTo>
                    <a:pt x="4275" y="951215"/>
                  </a:lnTo>
                  <a:lnTo>
                    <a:pt x="9550" y="904457"/>
                  </a:lnTo>
                  <a:lnTo>
                    <a:pt x="16856" y="858346"/>
                  </a:lnTo>
                  <a:lnTo>
                    <a:pt x="26145" y="812926"/>
                  </a:lnTo>
                  <a:lnTo>
                    <a:pt x="37373" y="768245"/>
                  </a:lnTo>
                  <a:lnTo>
                    <a:pt x="50492" y="724349"/>
                  </a:lnTo>
                  <a:lnTo>
                    <a:pt x="65456" y="681283"/>
                  </a:lnTo>
                  <a:lnTo>
                    <a:pt x="82221" y="639094"/>
                  </a:lnTo>
                  <a:lnTo>
                    <a:pt x="100738" y="597828"/>
                  </a:lnTo>
                  <a:lnTo>
                    <a:pt x="120963" y="557532"/>
                  </a:lnTo>
                  <a:lnTo>
                    <a:pt x="142849" y="518250"/>
                  </a:lnTo>
                  <a:lnTo>
                    <a:pt x="166349" y="480030"/>
                  </a:lnTo>
                  <a:lnTo>
                    <a:pt x="191419" y="442917"/>
                  </a:lnTo>
                  <a:lnTo>
                    <a:pt x="218011" y="406957"/>
                  </a:lnTo>
                  <a:lnTo>
                    <a:pt x="246080" y="372198"/>
                  </a:lnTo>
                  <a:lnTo>
                    <a:pt x="275579" y="338684"/>
                  </a:lnTo>
                  <a:lnTo>
                    <a:pt x="306463" y="306463"/>
                  </a:lnTo>
                  <a:lnTo>
                    <a:pt x="338684" y="275579"/>
                  </a:lnTo>
                  <a:lnTo>
                    <a:pt x="372198" y="246080"/>
                  </a:lnTo>
                  <a:lnTo>
                    <a:pt x="406957" y="218011"/>
                  </a:lnTo>
                  <a:lnTo>
                    <a:pt x="442917" y="191419"/>
                  </a:lnTo>
                  <a:lnTo>
                    <a:pt x="480030" y="166349"/>
                  </a:lnTo>
                  <a:lnTo>
                    <a:pt x="518250" y="142849"/>
                  </a:lnTo>
                  <a:lnTo>
                    <a:pt x="557532" y="120963"/>
                  </a:lnTo>
                  <a:lnTo>
                    <a:pt x="597828" y="100738"/>
                  </a:lnTo>
                  <a:lnTo>
                    <a:pt x="639094" y="82221"/>
                  </a:lnTo>
                  <a:lnTo>
                    <a:pt x="681283" y="65456"/>
                  </a:lnTo>
                  <a:lnTo>
                    <a:pt x="724349" y="50492"/>
                  </a:lnTo>
                  <a:lnTo>
                    <a:pt x="768245" y="37373"/>
                  </a:lnTo>
                  <a:lnTo>
                    <a:pt x="812926" y="26145"/>
                  </a:lnTo>
                  <a:lnTo>
                    <a:pt x="858346" y="16856"/>
                  </a:lnTo>
                  <a:lnTo>
                    <a:pt x="904457" y="9550"/>
                  </a:lnTo>
                  <a:lnTo>
                    <a:pt x="951215" y="4275"/>
                  </a:lnTo>
                  <a:lnTo>
                    <a:pt x="998573" y="1076"/>
                  </a:lnTo>
                  <a:lnTo>
                    <a:pt x="1046485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94939" y="8193951"/>
              <a:ext cx="2092960" cy="2092960"/>
            </a:xfrm>
            <a:custGeom>
              <a:avLst/>
              <a:gdLst/>
              <a:ahLst/>
              <a:cxnLst/>
              <a:rect l="l" t="t" r="r" b="b"/>
              <a:pathLst>
                <a:path w="2092959" h="2092959">
                  <a:moveTo>
                    <a:pt x="1046480" y="1046480"/>
                  </a:moveTo>
                  <a:lnTo>
                    <a:pt x="998562" y="1047559"/>
                  </a:lnTo>
                  <a:lnTo>
                    <a:pt x="951204" y="1050759"/>
                  </a:lnTo>
                  <a:lnTo>
                    <a:pt x="904455" y="1056030"/>
                  </a:lnTo>
                  <a:lnTo>
                    <a:pt x="858342" y="1063332"/>
                  </a:lnTo>
                  <a:lnTo>
                    <a:pt x="812914" y="1072629"/>
                  </a:lnTo>
                  <a:lnTo>
                    <a:pt x="768235" y="1083856"/>
                  </a:lnTo>
                  <a:lnTo>
                    <a:pt x="724344" y="1096975"/>
                  </a:lnTo>
                  <a:lnTo>
                    <a:pt x="681278" y="1111935"/>
                  </a:lnTo>
                  <a:lnTo>
                    <a:pt x="639089" y="1128699"/>
                  </a:lnTo>
                  <a:lnTo>
                    <a:pt x="597827" y="1147216"/>
                  </a:lnTo>
                  <a:lnTo>
                    <a:pt x="557530" y="1167447"/>
                  </a:lnTo>
                  <a:lnTo>
                    <a:pt x="518248" y="1189329"/>
                  </a:lnTo>
                  <a:lnTo>
                    <a:pt x="480021" y="1212824"/>
                  </a:lnTo>
                  <a:lnTo>
                    <a:pt x="442912" y="1237894"/>
                  </a:lnTo>
                  <a:lnTo>
                    <a:pt x="406946" y="1264488"/>
                  </a:lnTo>
                  <a:lnTo>
                    <a:pt x="372186" y="1292555"/>
                  </a:lnTo>
                  <a:lnTo>
                    <a:pt x="338683" y="1322057"/>
                  </a:lnTo>
                  <a:lnTo>
                    <a:pt x="306451" y="1352943"/>
                  </a:lnTo>
                  <a:lnTo>
                    <a:pt x="275577" y="1385163"/>
                  </a:lnTo>
                  <a:lnTo>
                    <a:pt x="246075" y="1418678"/>
                  </a:lnTo>
                  <a:lnTo>
                    <a:pt x="218008" y="1453438"/>
                  </a:lnTo>
                  <a:lnTo>
                    <a:pt x="191414" y="1489392"/>
                  </a:lnTo>
                  <a:lnTo>
                    <a:pt x="166344" y="1526514"/>
                  </a:lnTo>
                  <a:lnTo>
                    <a:pt x="142836" y="1564728"/>
                  </a:lnTo>
                  <a:lnTo>
                    <a:pt x="120954" y="1604010"/>
                  </a:lnTo>
                  <a:lnTo>
                    <a:pt x="100736" y="1644307"/>
                  </a:lnTo>
                  <a:lnTo>
                    <a:pt x="82219" y="1685569"/>
                  </a:lnTo>
                  <a:lnTo>
                    <a:pt x="65455" y="1727758"/>
                  </a:lnTo>
                  <a:lnTo>
                    <a:pt x="50482" y="1770824"/>
                  </a:lnTo>
                  <a:lnTo>
                    <a:pt x="37363" y="1814728"/>
                  </a:lnTo>
                  <a:lnTo>
                    <a:pt x="26136" y="1859407"/>
                  </a:lnTo>
                  <a:lnTo>
                    <a:pt x="16852" y="1904822"/>
                  </a:lnTo>
                  <a:lnTo>
                    <a:pt x="9550" y="1950935"/>
                  </a:lnTo>
                  <a:lnTo>
                    <a:pt x="4267" y="1997697"/>
                  </a:lnTo>
                  <a:lnTo>
                    <a:pt x="1066" y="2045055"/>
                  </a:lnTo>
                  <a:lnTo>
                    <a:pt x="0" y="2092960"/>
                  </a:lnTo>
                  <a:lnTo>
                    <a:pt x="1046480" y="2092960"/>
                  </a:lnTo>
                  <a:lnTo>
                    <a:pt x="1046480" y="1046480"/>
                  </a:lnTo>
                  <a:close/>
                </a:path>
                <a:path w="2092959" h="2092959">
                  <a:moveTo>
                    <a:pt x="2092960" y="0"/>
                  </a:moveTo>
                  <a:lnTo>
                    <a:pt x="2045055" y="1066"/>
                  </a:lnTo>
                  <a:lnTo>
                    <a:pt x="1997697" y="4267"/>
                  </a:lnTo>
                  <a:lnTo>
                    <a:pt x="1950935" y="9550"/>
                  </a:lnTo>
                  <a:lnTo>
                    <a:pt x="1904822" y="16852"/>
                  </a:lnTo>
                  <a:lnTo>
                    <a:pt x="1859407" y="26136"/>
                  </a:lnTo>
                  <a:lnTo>
                    <a:pt x="1814728" y="37363"/>
                  </a:lnTo>
                  <a:lnTo>
                    <a:pt x="1770824" y="50482"/>
                  </a:lnTo>
                  <a:lnTo>
                    <a:pt x="1727758" y="65455"/>
                  </a:lnTo>
                  <a:lnTo>
                    <a:pt x="1685569" y="82219"/>
                  </a:lnTo>
                  <a:lnTo>
                    <a:pt x="1644307" y="100736"/>
                  </a:lnTo>
                  <a:lnTo>
                    <a:pt x="1604010" y="120954"/>
                  </a:lnTo>
                  <a:lnTo>
                    <a:pt x="1564728" y="142836"/>
                  </a:lnTo>
                  <a:lnTo>
                    <a:pt x="1526514" y="166344"/>
                  </a:lnTo>
                  <a:lnTo>
                    <a:pt x="1489392" y="191414"/>
                  </a:lnTo>
                  <a:lnTo>
                    <a:pt x="1453438" y="218008"/>
                  </a:lnTo>
                  <a:lnTo>
                    <a:pt x="1418678" y="246075"/>
                  </a:lnTo>
                  <a:lnTo>
                    <a:pt x="1385163" y="275577"/>
                  </a:lnTo>
                  <a:lnTo>
                    <a:pt x="1352943" y="306451"/>
                  </a:lnTo>
                  <a:lnTo>
                    <a:pt x="1322057" y="338683"/>
                  </a:lnTo>
                  <a:lnTo>
                    <a:pt x="1292555" y="372186"/>
                  </a:lnTo>
                  <a:lnTo>
                    <a:pt x="1264488" y="406946"/>
                  </a:lnTo>
                  <a:lnTo>
                    <a:pt x="1237894" y="442912"/>
                  </a:lnTo>
                  <a:lnTo>
                    <a:pt x="1212824" y="480021"/>
                  </a:lnTo>
                  <a:lnTo>
                    <a:pt x="1189329" y="518248"/>
                  </a:lnTo>
                  <a:lnTo>
                    <a:pt x="1167447" y="557530"/>
                  </a:lnTo>
                  <a:lnTo>
                    <a:pt x="1147216" y="597827"/>
                  </a:lnTo>
                  <a:lnTo>
                    <a:pt x="1128699" y="639089"/>
                  </a:lnTo>
                  <a:lnTo>
                    <a:pt x="1111935" y="681278"/>
                  </a:lnTo>
                  <a:lnTo>
                    <a:pt x="1096975" y="724344"/>
                  </a:lnTo>
                  <a:lnTo>
                    <a:pt x="1083856" y="768235"/>
                  </a:lnTo>
                  <a:lnTo>
                    <a:pt x="1072629" y="812914"/>
                  </a:lnTo>
                  <a:lnTo>
                    <a:pt x="1063332" y="858342"/>
                  </a:lnTo>
                  <a:lnTo>
                    <a:pt x="1056030" y="904455"/>
                  </a:lnTo>
                  <a:lnTo>
                    <a:pt x="1050759" y="951204"/>
                  </a:lnTo>
                  <a:lnTo>
                    <a:pt x="1047559" y="998562"/>
                  </a:lnTo>
                  <a:lnTo>
                    <a:pt x="1046480" y="1046480"/>
                  </a:lnTo>
                  <a:lnTo>
                    <a:pt x="2092960" y="1046480"/>
                  </a:lnTo>
                  <a:lnTo>
                    <a:pt x="2092960" y="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194938" y="8193938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79">
                  <a:moveTo>
                    <a:pt x="1046485" y="0"/>
                  </a:moveTo>
                  <a:lnTo>
                    <a:pt x="1046485" y="1046485"/>
                  </a:lnTo>
                  <a:lnTo>
                    <a:pt x="0" y="1046485"/>
                  </a:lnTo>
                  <a:lnTo>
                    <a:pt x="1076" y="998573"/>
                  </a:lnTo>
                  <a:lnTo>
                    <a:pt x="4275" y="951215"/>
                  </a:lnTo>
                  <a:lnTo>
                    <a:pt x="9550" y="904457"/>
                  </a:lnTo>
                  <a:lnTo>
                    <a:pt x="16856" y="858346"/>
                  </a:lnTo>
                  <a:lnTo>
                    <a:pt x="26145" y="812926"/>
                  </a:lnTo>
                  <a:lnTo>
                    <a:pt x="37373" y="768245"/>
                  </a:lnTo>
                  <a:lnTo>
                    <a:pt x="50492" y="724349"/>
                  </a:lnTo>
                  <a:lnTo>
                    <a:pt x="65456" y="681283"/>
                  </a:lnTo>
                  <a:lnTo>
                    <a:pt x="82221" y="639094"/>
                  </a:lnTo>
                  <a:lnTo>
                    <a:pt x="100738" y="597828"/>
                  </a:lnTo>
                  <a:lnTo>
                    <a:pt x="120963" y="557532"/>
                  </a:lnTo>
                  <a:lnTo>
                    <a:pt x="142849" y="518250"/>
                  </a:lnTo>
                  <a:lnTo>
                    <a:pt x="166349" y="480030"/>
                  </a:lnTo>
                  <a:lnTo>
                    <a:pt x="191419" y="442917"/>
                  </a:lnTo>
                  <a:lnTo>
                    <a:pt x="218011" y="406957"/>
                  </a:lnTo>
                  <a:lnTo>
                    <a:pt x="246080" y="372198"/>
                  </a:lnTo>
                  <a:lnTo>
                    <a:pt x="275579" y="338684"/>
                  </a:lnTo>
                  <a:lnTo>
                    <a:pt x="306463" y="306463"/>
                  </a:lnTo>
                  <a:lnTo>
                    <a:pt x="338684" y="275579"/>
                  </a:lnTo>
                  <a:lnTo>
                    <a:pt x="372198" y="246080"/>
                  </a:lnTo>
                  <a:lnTo>
                    <a:pt x="406957" y="218011"/>
                  </a:lnTo>
                  <a:lnTo>
                    <a:pt x="442917" y="191419"/>
                  </a:lnTo>
                  <a:lnTo>
                    <a:pt x="480030" y="166349"/>
                  </a:lnTo>
                  <a:lnTo>
                    <a:pt x="518250" y="142849"/>
                  </a:lnTo>
                  <a:lnTo>
                    <a:pt x="557532" y="120963"/>
                  </a:lnTo>
                  <a:lnTo>
                    <a:pt x="597828" y="100738"/>
                  </a:lnTo>
                  <a:lnTo>
                    <a:pt x="639094" y="82221"/>
                  </a:lnTo>
                  <a:lnTo>
                    <a:pt x="681283" y="65456"/>
                  </a:lnTo>
                  <a:lnTo>
                    <a:pt x="724349" y="50492"/>
                  </a:lnTo>
                  <a:lnTo>
                    <a:pt x="768245" y="37373"/>
                  </a:lnTo>
                  <a:lnTo>
                    <a:pt x="812926" y="26145"/>
                  </a:lnTo>
                  <a:lnTo>
                    <a:pt x="858346" y="16856"/>
                  </a:lnTo>
                  <a:lnTo>
                    <a:pt x="904457" y="9550"/>
                  </a:lnTo>
                  <a:lnTo>
                    <a:pt x="951215" y="4275"/>
                  </a:lnTo>
                  <a:lnTo>
                    <a:pt x="998573" y="1076"/>
                  </a:lnTo>
                  <a:lnTo>
                    <a:pt x="1046485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0941" y="149317"/>
            <a:ext cx="7298690" cy="6457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-105"/>
              <a:t>Homepage</a:t>
            </a:r>
            <a:r>
              <a:rPr dirty="0" sz="4050" spc="-220"/>
              <a:t> </a:t>
            </a:r>
            <a:r>
              <a:rPr dirty="0" sz="4050" spc="-105"/>
              <a:t>and</a:t>
            </a:r>
            <a:r>
              <a:rPr dirty="0" sz="4050" spc="-215"/>
              <a:t> </a:t>
            </a:r>
            <a:r>
              <a:rPr dirty="0" sz="4050" spc="-114"/>
              <a:t>Navigation</a:t>
            </a:r>
            <a:endParaRPr sz="4050"/>
          </a:p>
        </p:txBody>
      </p:sp>
      <p:sp>
        <p:nvSpPr>
          <p:cNvPr id="8" name="object 8" descr=""/>
          <p:cNvSpPr txBox="1"/>
          <p:nvPr/>
        </p:nvSpPr>
        <p:spPr>
          <a:xfrm>
            <a:off x="569050" y="611523"/>
            <a:ext cx="2714625" cy="4610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-120" b="1">
                <a:latin typeface="Verdana"/>
                <a:cs typeface="Verdana"/>
              </a:rPr>
              <a:t>Key</a:t>
            </a:r>
            <a:r>
              <a:rPr dirty="0" sz="2850" spc="-155" b="1">
                <a:latin typeface="Verdana"/>
                <a:cs typeface="Verdana"/>
              </a:rPr>
              <a:t> </a:t>
            </a:r>
            <a:r>
              <a:rPr dirty="0" sz="2850" spc="-110" b="1">
                <a:latin typeface="Verdana"/>
                <a:cs typeface="Verdana"/>
              </a:rPr>
              <a:t>elements:</a:t>
            </a:r>
            <a:endParaRPr sz="285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6804" y="1559346"/>
            <a:ext cx="146050" cy="1778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775680" y="1470510"/>
            <a:ext cx="9842500" cy="1199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4085" algn="l"/>
              </a:tabLst>
            </a:pPr>
            <a:r>
              <a:rPr dirty="0" sz="2000" spc="-170" b="1">
                <a:latin typeface="Verdana"/>
                <a:cs typeface="Verdana"/>
              </a:rPr>
              <a:t>Navigation</a:t>
            </a:r>
            <a:r>
              <a:rPr dirty="0" sz="2000" spc="-105" b="1">
                <a:latin typeface="Verdana"/>
                <a:cs typeface="Verdana"/>
              </a:rPr>
              <a:t> </a:t>
            </a:r>
            <a:r>
              <a:rPr dirty="0" sz="2000" spc="-140" b="1">
                <a:latin typeface="Verdana"/>
                <a:cs typeface="Verdana"/>
              </a:rPr>
              <a:t>bar</a:t>
            </a:r>
            <a:r>
              <a:rPr dirty="0" sz="2000" spc="-100" b="1">
                <a:latin typeface="Verdana"/>
                <a:cs typeface="Verdana"/>
              </a:rPr>
              <a:t> </a:t>
            </a:r>
            <a:r>
              <a:rPr dirty="0" sz="2000" spc="-260" b="1">
                <a:latin typeface="Verdana"/>
                <a:cs typeface="Verdana"/>
              </a:rPr>
              <a:t>with</a:t>
            </a:r>
            <a:r>
              <a:rPr dirty="0" sz="2000" spc="-100" b="1">
                <a:latin typeface="Verdana"/>
                <a:cs typeface="Verdana"/>
              </a:rPr>
              <a:t> </a:t>
            </a:r>
            <a:r>
              <a:rPr dirty="0" sz="2000" spc="-204" b="1">
                <a:latin typeface="Verdana"/>
                <a:cs typeface="Verdana"/>
              </a:rPr>
              <a:t>icons</a:t>
            </a:r>
            <a:r>
              <a:rPr dirty="0" sz="2000" spc="-100" b="1">
                <a:latin typeface="Verdana"/>
                <a:cs typeface="Verdana"/>
              </a:rPr>
              <a:t> </a:t>
            </a:r>
            <a:r>
              <a:rPr dirty="0" sz="2000" spc="-445" b="1">
                <a:latin typeface="Verdana"/>
                <a:cs typeface="Verdana"/>
              </a:rPr>
              <a:t>(</a:t>
            </a:r>
            <a:r>
              <a:rPr dirty="0" sz="2000" b="1">
                <a:latin typeface="Verdana"/>
                <a:cs typeface="Verdana"/>
              </a:rPr>
              <a:t>	</a:t>
            </a:r>
            <a:r>
              <a:rPr dirty="0" sz="2000" spc="-195" b="1">
                <a:latin typeface="Verdana"/>
                <a:cs typeface="Verdana"/>
              </a:rPr>
              <a:t>ome,</a:t>
            </a:r>
            <a:r>
              <a:rPr dirty="0" sz="2000" spc="-80" b="1">
                <a:latin typeface="Verdana"/>
                <a:cs typeface="Verdana"/>
              </a:rPr>
              <a:t> </a:t>
            </a:r>
            <a:r>
              <a:rPr dirty="0" sz="2000" spc="-190" b="1">
                <a:latin typeface="Verdana"/>
                <a:cs typeface="Verdana"/>
              </a:rPr>
              <a:t>Login,</a:t>
            </a:r>
            <a:r>
              <a:rPr dirty="0" sz="2000" spc="-80" b="1">
                <a:latin typeface="Verdana"/>
                <a:cs typeface="Verdana"/>
              </a:rPr>
              <a:t> </a:t>
            </a:r>
            <a:r>
              <a:rPr dirty="0" sz="2000" spc="-160" b="1">
                <a:latin typeface="Verdana"/>
                <a:cs typeface="Verdana"/>
              </a:rPr>
              <a:t>Doctor</a:t>
            </a:r>
            <a:r>
              <a:rPr dirty="0" sz="2000" spc="-80" b="1">
                <a:latin typeface="Verdana"/>
                <a:cs typeface="Verdana"/>
              </a:rPr>
              <a:t> </a:t>
            </a:r>
            <a:r>
              <a:rPr dirty="0" sz="2000" spc="-175" b="1">
                <a:latin typeface="Verdana"/>
                <a:cs typeface="Verdana"/>
              </a:rPr>
              <a:t>Registration,</a:t>
            </a:r>
            <a:r>
              <a:rPr dirty="0" sz="2000" spc="-75" b="1">
                <a:latin typeface="Verdana"/>
                <a:cs typeface="Verdana"/>
              </a:rPr>
              <a:t> </a:t>
            </a:r>
            <a:r>
              <a:rPr dirty="0" sz="2000" spc="-195" b="1">
                <a:latin typeface="Verdana"/>
                <a:cs typeface="Verdana"/>
              </a:rPr>
              <a:t>User</a:t>
            </a:r>
            <a:r>
              <a:rPr dirty="0" sz="2000" spc="-80" b="1">
                <a:latin typeface="Verdana"/>
                <a:cs typeface="Verdana"/>
              </a:rPr>
              <a:t> </a:t>
            </a:r>
            <a:r>
              <a:rPr dirty="0" sz="2000" spc="-160" b="1">
                <a:latin typeface="Verdana"/>
                <a:cs typeface="Verdana"/>
              </a:rPr>
              <a:t>Registration)</a:t>
            </a:r>
            <a:r>
              <a:rPr dirty="0" sz="2000" spc="-16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1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220" b="1">
                <a:latin typeface="Verdana"/>
                <a:cs typeface="Verdana"/>
              </a:rPr>
              <a:t>"About</a:t>
            </a:r>
            <a:r>
              <a:rPr dirty="0" sz="2000" spc="-95" b="1">
                <a:latin typeface="Verdana"/>
                <a:cs typeface="Verdana"/>
              </a:rPr>
              <a:t> </a:t>
            </a:r>
            <a:r>
              <a:rPr dirty="0" sz="2000" spc="-210" b="1">
                <a:latin typeface="Verdana"/>
                <a:cs typeface="Verdana"/>
              </a:rPr>
              <a:t>this</a:t>
            </a:r>
            <a:r>
              <a:rPr dirty="0" sz="2000" spc="-95" b="1">
                <a:latin typeface="Verdana"/>
                <a:cs typeface="Verdana"/>
              </a:rPr>
              <a:t> </a:t>
            </a:r>
            <a:r>
              <a:rPr dirty="0" sz="2000" spc="-175" b="1">
                <a:latin typeface="Verdana"/>
                <a:cs typeface="Verdana"/>
              </a:rPr>
              <a:t>application"</a:t>
            </a:r>
            <a:r>
              <a:rPr dirty="0" sz="2000" spc="-95" b="1">
                <a:latin typeface="Verdana"/>
                <a:cs typeface="Verdana"/>
              </a:rPr>
              <a:t> </a:t>
            </a:r>
            <a:r>
              <a:rPr dirty="0" sz="2000" spc="-50" b="1">
                <a:latin typeface="Verdana"/>
                <a:cs typeface="Verdana"/>
              </a:rPr>
              <a:t>section.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187134" y="1478504"/>
            <a:ext cx="375285" cy="347345"/>
            <a:chOff x="1187134" y="1478504"/>
            <a:chExt cx="375285" cy="347345"/>
          </a:xfrm>
        </p:grpSpPr>
        <p:sp>
          <p:nvSpPr>
            <p:cNvPr id="12" name="object 12" descr=""/>
            <p:cNvSpPr/>
            <p:nvPr/>
          </p:nvSpPr>
          <p:spPr>
            <a:xfrm>
              <a:off x="1187477" y="1478504"/>
              <a:ext cx="375285" cy="347345"/>
            </a:xfrm>
            <a:custGeom>
              <a:avLst/>
              <a:gdLst/>
              <a:ahLst/>
              <a:cxnLst/>
              <a:rect l="l" t="t" r="r" b="b"/>
              <a:pathLst>
                <a:path w="375284" h="347344">
                  <a:moveTo>
                    <a:pt x="21552" y="346825"/>
                  </a:moveTo>
                  <a:lnTo>
                    <a:pt x="15011" y="340223"/>
                  </a:lnTo>
                  <a:lnTo>
                    <a:pt x="18023" y="334175"/>
                  </a:lnTo>
                  <a:lnTo>
                    <a:pt x="94196" y="173071"/>
                  </a:lnTo>
                  <a:lnTo>
                    <a:pt x="95419" y="171045"/>
                  </a:lnTo>
                  <a:lnTo>
                    <a:pt x="95300" y="168423"/>
                  </a:lnTo>
                  <a:lnTo>
                    <a:pt x="93900" y="166515"/>
                  </a:lnTo>
                  <a:lnTo>
                    <a:pt x="3544" y="12917"/>
                  </a:lnTo>
                  <a:lnTo>
                    <a:pt x="0" y="7164"/>
                  </a:lnTo>
                  <a:lnTo>
                    <a:pt x="5918" y="0"/>
                  </a:lnTo>
                  <a:lnTo>
                    <a:pt x="368803" y="151168"/>
                  </a:lnTo>
                  <a:lnTo>
                    <a:pt x="374480" y="153212"/>
                  </a:lnTo>
                  <a:lnTo>
                    <a:pt x="374834" y="161078"/>
                  </a:lnTo>
                  <a:lnTo>
                    <a:pt x="369365" y="163625"/>
                  </a:lnTo>
                  <a:lnTo>
                    <a:pt x="27645" y="343596"/>
                  </a:lnTo>
                  <a:lnTo>
                    <a:pt x="21552" y="346825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87134" y="1478504"/>
              <a:ext cx="373380" cy="170180"/>
            </a:xfrm>
            <a:custGeom>
              <a:avLst/>
              <a:gdLst/>
              <a:ahLst/>
              <a:cxnLst/>
              <a:rect l="l" t="t" r="r" b="b"/>
              <a:pathLst>
                <a:path w="373380" h="170180">
                  <a:moveTo>
                    <a:pt x="95046" y="169764"/>
                  </a:moveTo>
                  <a:lnTo>
                    <a:pt x="95330" y="168765"/>
                  </a:lnTo>
                  <a:lnTo>
                    <a:pt x="94615" y="167484"/>
                  </a:lnTo>
                  <a:lnTo>
                    <a:pt x="94243" y="166515"/>
                  </a:lnTo>
                  <a:lnTo>
                    <a:pt x="3886" y="12917"/>
                  </a:lnTo>
                  <a:lnTo>
                    <a:pt x="0" y="6851"/>
                  </a:lnTo>
                  <a:lnTo>
                    <a:pt x="6260" y="0"/>
                  </a:lnTo>
                  <a:lnTo>
                    <a:pt x="368803" y="150855"/>
                  </a:lnTo>
                  <a:lnTo>
                    <a:pt x="371485" y="152048"/>
                  </a:lnTo>
                  <a:lnTo>
                    <a:pt x="372914" y="154612"/>
                  </a:lnTo>
                  <a:lnTo>
                    <a:pt x="373033" y="157234"/>
                  </a:lnTo>
                  <a:lnTo>
                    <a:pt x="95046" y="169764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187134" y="2347720"/>
            <a:ext cx="375285" cy="347345"/>
            <a:chOff x="1187134" y="2347720"/>
            <a:chExt cx="375285" cy="347345"/>
          </a:xfrm>
        </p:grpSpPr>
        <p:sp>
          <p:nvSpPr>
            <p:cNvPr id="15" name="object 15" descr=""/>
            <p:cNvSpPr/>
            <p:nvPr/>
          </p:nvSpPr>
          <p:spPr>
            <a:xfrm>
              <a:off x="1187477" y="2347720"/>
              <a:ext cx="375285" cy="347345"/>
            </a:xfrm>
            <a:custGeom>
              <a:avLst/>
              <a:gdLst/>
              <a:ahLst/>
              <a:cxnLst/>
              <a:rect l="l" t="t" r="r" b="b"/>
              <a:pathLst>
                <a:path w="375284" h="347344">
                  <a:moveTo>
                    <a:pt x="21551" y="346826"/>
                  </a:moveTo>
                  <a:lnTo>
                    <a:pt x="15011" y="340223"/>
                  </a:lnTo>
                  <a:lnTo>
                    <a:pt x="18023" y="334175"/>
                  </a:lnTo>
                  <a:lnTo>
                    <a:pt x="94196" y="173071"/>
                  </a:lnTo>
                  <a:lnTo>
                    <a:pt x="95419" y="171045"/>
                  </a:lnTo>
                  <a:lnTo>
                    <a:pt x="95300" y="168423"/>
                  </a:lnTo>
                  <a:lnTo>
                    <a:pt x="93900" y="166515"/>
                  </a:lnTo>
                  <a:lnTo>
                    <a:pt x="3544" y="12917"/>
                  </a:lnTo>
                  <a:lnTo>
                    <a:pt x="0" y="7164"/>
                  </a:lnTo>
                  <a:lnTo>
                    <a:pt x="5918" y="0"/>
                  </a:lnTo>
                  <a:lnTo>
                    <a:pt x="368803" y="151168"/>
                  </a:lnTo>
                  <a:lnTo>
                    <a:pt x="374480" y="153212"/>
                  </a:lnTo>
                  <a:lnTo>
                    <a:pt x="374834" y="161078"/>
                  </a:lnTo>
                  <a:lnTo>
                    <a:pt x="369365" y="163625"/>
                  </a:lnTo>
                  <a:lnTo>
                    <a:pt x="27645" y="343596"/>
                  </a:lnTo>
                  <a:lnTo>
                    <a:pt x="21551" y="346826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87134" y="2347720"/>
              <a:ext cx="373380" cy="170180"/>
            </a:xfrm>
            <a:custGeom>
              <a:avLst/>
              <a:gdLst/>
              <a:ahLst/>
              <a:cxnLst/>
              <a:rect l="l" t="t" r="r" b="b"/>
              <a:pathLst>
                <a:path w="373380" h="170180">
                  <a:moveTo>
                    <a:pt x="95046" y="169764"/>
                  </a:moveTo>
                  <a:lnTo>
                    <a:pt x="95330" y="168765"/>
                  </a:lnTo>
                  <a:lnTo>
                    <a:pt x="94615" y="167484"/>
                  </a:lnTo>
                  <a:lnTo>
                    <a:pt x="94243" y="166515"/>
                  </a:lnTo>
                  <a:lnTo>
                    <a:pt x="3886" y="12917"/>
                  </a:lnTo>
                  <a:lnTo>
                    <a:pt x="0" y="6851"/>
                  </a:lnTo>
                  <a:lnTo>
                    <a:pt x="6260" y="0"/>
                  </a:lnTo>
                  <a:lnTo>
                    <a:pt x="368803" y="150855"/>
                  </a:lnTo>
                  <a:lnTo>
                    <a:pt x="371485" y="152048"/>
                  </a:lnTo>
                  <a:lnTo>
                    <a:pt x="372914" y="154612"/>
                  </a:lnTo>
                  <a:lnTo>
                    <a:pt x="373033" y="157234"/>
                  </a:lnTo>
                  <a:lnTo>
                    <a:pt x="95046" y="169764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13216" y="0"/>
            <a:ext cx="2274783" cy="645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74" y="2796122"/>
            <a:ext cx="10560893" cy="6144515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6194938" y="0"/>
            <a:ext cx="2093595" cy="2093595"/>
            <a:chOff x="16194938" y="0"/>
            <a:chExt cx="2093595" cy="2093595"/>
          </a:xfrm>
        </p:grpSpPr>
        <p:sp>
          <p:nvSpPr>
            <p:cNvPr id="4" name="object 4" descr=""/>
            <p:cNvSpPr/>
            <p:nvPr/>
          </p:nvSpPr>
          <p:spPr>
            <a:xfrm>
              <a:off x="17241423" y="0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80">
                  <a:moveTo>
                    <a:pt x="1046485" y="1046485"/>
                  </a:moveTo>
                  <a:lnTo>
                    <a:pt x="1046485" y="0"/>
                  </a:lnTo>
                  <a:lnTo>
                    <a:pt x="0" y="0"/>
                  </a:lnTo>
                  <a:lnTo>
                    <a:pt x="1076" y="47911"/>
                  </a:lnTo>
                  <a:lnTo>
                    <a:pt x="4275" y="95269"/>
                  </a:lnTo>
                  <a:lnTo>
                    <a:pt x="9550" y="142027"/>
                  </a:lnTo>
                  <a:lnTo>
                    <a:pt x="16856" y="188138"/>
                  </a:lnTo>
                  <a:lnTo>
                    <a:pt x="26145" y="233558"/>
                  </a:lnTo>
                  <a:lnTo>
                    <a:pt x="37373" y="278239"/>
                  </a:lnTo>
                  <a:lnTo>
                    <a:pt x="50492" y="322135"/>
                  </a:lnTo>
                  <a:lnTo>
                    <a:pt x="65456" y="365201"/>
                  </a:lnTo>
                  <a:lnTo>
                    <a:pt x="82221" y="407390"/>
                  </a:lnTo>
                  <a:lnTo>
                    <a:pt x="100738" y="448656"/>
                  </a:lnTo>
                  <a:lnTo>
                    <a:pt x="120963" y="488952"/>
                  </a:lnTo>
                  <a:lnTo>
                    <a:pt x="142849" y="528234"/>
                  </a:lnTo>
                  <a:lnTo>
                    <a:pt x="166349" y="566454"/>
                  </a:lnTo>
                  <a:lnTo>
                    <a:pt x="191419" y="603567"/>
                  </a:lnTo>
                  <a:lnTo>
                    <a:pt x="218011" y="639527"/>
                  </a:lnTo>
                  <a:lnTo>
                    <a:pt x="246080" y="674286"/>
                  </a:lnTo>
                  <a:lnTo>
                    <a:pt x="275579" y="707800"/>
                  </a:lnTo>
                  <a:lnTo>
                    <a:pt x="306463" y="740021"/>
                  </a:lnTo>
                  <a:lnTo>
                    <a:pt x="338684" y="770905"/>
                  </a:lnTo>
                  <a:lnTo>
                    <a:pt x="372198" y="800404"/>
                  </a:lnTo>
                  <a:lnTo>
                    <a:pt x="406957" y="828473"/>
                  </a:lnTo>
                  <a:lnTo>
                    <a:pt x="442917" y="855065"/>
                  </a:lnTo>
                  <a:lnTo>
                    <a:pt x="480030" y="880135"/>
                  </a:lnTo>
                  <a:lnTo>
                    <a:pt x="518250" y="903635"/>
                  </a:lnTo>
                  <a:lnTo>
                    <a:pt x="557532" y="925521"/>
                  </a:lnTo>
                  <a:lnTo>
                    <a:pt x="597828" y="945746"/>
                  </a:lnTo>
                  <a:lnTo>
                    <a:pt x="639094" y="964264"/>
                  </a:lnTo>
                  <a:lnTo>
                    <a:pt x="681283" y="981028"/>
                  </a:lnTo>
                  <a:lnTo>
                    <a:pt x="724349" y="995992"/>
                  </a:lnTo>
                  <a:lnTo>
                    <a:pt x="768245" y="1009111"/>
                  </a:lnTo>
                  <a:lnTo>
                    <a:pt x="812926" y="1020339"/>
                  </a:lnTo>
                  <a:lnTo>
                    <a:pt x="858346" y="1029628"/>
                  </a:lnTo>
                  <a:lnTo>
                    <a:pt x="904457" y="1036934"/>
                  </a:lnTo>
                  <a:lnTo>
                    <a:pt x="951215" y="1042209"/>
                  </a:lnTo>
                  <a:lnTo>
                    <a:pt x="998573" y="1045408"/>
                  </a:lnTo>
                  <a:lnTo>
                    <a:pt x="1046485" y="1046485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94939" y="0"/>
              <a:ext cx="2092960" cy="2093595"/>
            </a:xfrm>
            <a:custGeom>
              <a:avLst/>
              <a:gdLst/>
              <a:ahLst/>
              <a:cxnLst/>
              <a:rect l="l" t="t" r="r" b="b"/>
              <a:pathLst>
                <a:path w="2092959" h="2093595">
                  <a:moveTo>
                    <a:pt x="1046480" y="0"/>
                  </a:moveTo>
                  <a:lnTo>
                    <a:pt x="0" y="0"/>
                  </a:lnTo>
                  <a:lnTo>
                    <a:pt x="1066" y="47917"/>
                  </a:lnTo>
                  <a:lnTo>
                    <a:pt x="4267" y="95275"/>
                  </a:lnTo>
                  <a:lnTo>
                    <a:pt x="9550" y="142036"/>
                  </a:lnTo>
                  <a:lnTo>
                    <a:pt x="16852" y="188150"/>
                  </a:lnTo>
                  <a:lnTo>
                    <a:pt x="26136" y="233565"/>
                  </a:lnTo>
                  <a:lnTo>
                    <a:pt x="37363" y="278244"/>
                  </a:lnTo>
                  <a:lnTo>
                    <a:pt x="50482" y="322135"/>
                  </a:lnTo>
                  <a:lnTo>
                    <a:pt x="65455" y="365201"/>
                  </a:lnTo>
                  <a:lnTo>
                    <a:pt x="82219" y="407390"/>
                  </a:lnTo>
                  <a:lnTo>
                    <a:pt x="100736" y="448665"/>
                  </a:lnTo>
                  <a:lnTo>
                    <a:pt x="120954" y="488962"/>
                  </a:lnTo>
                  <a:lnTo>
                    <a:pt x="142836" y="528243"/>
                  </a:lnTo>
                  <a:lnTo>
                    <a:pt x="166344" y="566458"/>
                  </a:lnTo>
                  <a:lnTo>
                    <a:pt x="191414" y="603580"/>
                  </a:lnTo>
                  <a:lnTo>
                    <a:pt x="218008" y="639533"/>
                  </a:lnTo>
                  <a:lnTo>
                    <a:pt x="246075" y="674293"/>
                  </a:lnTo>
                  <a:lnTo>
                    <a:pt x="275577" y="707809"/>
                  </a:lnTo>
                  <a:lnTo>
                    <a:pt x="306451" y="740029"/>
                  </a:lnTo>
                  <a:lnTo>
                    <a:pt x="338683" y="770915"/>
                  </a:lnTo>
                  <a:lnTo>
                    <a:pt x="372186" y="800404"/>
                  </a:lnTo>
                  <a:lnTo>
                    <a:pt x="406946" y="828484"/>
                  </a:lnTo>
                  <a:lnTo>
                    <a:pt x="442912" y="855078"/>
                  </a:lnTo>
                  <a:lnTo>
                    <a:pt x="480021" y="880135"/>
                  </a:lnTo>
                  <a:lnTo>
                    <a:pt x="518248" y="903643"/>
                  </a:lnTo>
                  <a:lnTo>
                    <a:pt x="557530" y="925525"/>
                  </a:lnTo>
                  <a:lnTo>
                    <a:pt x="597827" y="945756"/>
                  </a:lnTo>
                  <a:lnTo>
                    <a:pt x="639089" y="964272"/>
                  </a:lnTo>
                  <a:lnTo>
                    <a:pt x="681278" y="981036"/>
                  </a:lnTo>
                  <a:lnTo>
                    <a:pt x="724344" y="995997"/>
                  </a:lnTo>
                  <a:lnTo>
                    <a:pt x="768235" y="1009116"/>
                  </a:lnTo>
                  <a:lnTo>
                    <a:pt x="812914" y="1020343"/>
                  </a:lnTo>
                  <a:lnTo>
                    <a:pt x="858342" y="1029639"/>
                  </a:lnTo>
                  <a:lnTo>
                    <a:pt x="904455" y="1036942"/>
                  </a:lnTo>
                  <a:lnTo>
                    <a:pt x="951204" y="1042212"/>
                  </a:lnTo>
                  <a:lnTo>
                    <a:pt x="998562" y="1045413"/>
                  </a:lnTo>
                  <a:lnTo>
                    <a:pt x="1046480" y="1046492"/>
                  </a:lnTo>
                  <a:lnTo>
                    <a:pt x="1046480" y="0"/>
                  </a:lnTo>
                  <a:close/>
                </a:path>
                <a:path w="2092959" h="2093595">
                  <a:moveTo>
                    <a:pt x="2092960" y="1046492"/>
                  </a:moveTo>
                  <a:lnTo>
                    <a:pt x="1046480" y="1046492"/>
                  </a:lnTo>
                  <a:lnTo>
                    <a:pt x="1047559" y="1094397"/>
                  </a:lnTo>
                  <a:lnTo>
                    <a:pt x="1050759" y="1141755"/>
                  </a:lnTo>
                  <a:lnTo>
                    <a:pt x="1056030" y="1188516"/>
                  </a:lnTo>
                  <a:lnTo>
                    <a:pt x="1063332" y="1234630"/>
                  </a:lnTo>
                  <a:lnTo>
                    <a:pt x="1072629" y="1280045"/>
                  </a:lnTo>
                  <a:lnTo>
                    <a:pt x="1083856" y="1324724"/>
                  </a:lnTo>
                  <a:lnTo>
                    <a:pt x="1096975" y="1368628"/>
                  </a:lnTo>
                  <a:lnTo>
                    <a:pt x="1111935" y="1411693"/>
                  </a:lnTo>
                  <a:lnTo>
                    <a:pt x="1128699" y="1453883"/>
                  </a:lnTo>
                  <a:lnTo>
                    <a:pt x="1147216" y="1495145"/>
                  </a:lnTo>
                  <a:lnTo>
                    <a:pt x="1167447" y="1535442"/>
                  </a:lnTo>
                  <a:lnTo>
                    <a:pt x="1189329" y="1574723"/>
                  </a:lnTo>
                  <a:lnTo>
                    <a:pt x="1212824" y="1612950"/>
                  </a:lnTo>
                  <a:lnTo>
                    <a:pt x="1237894" y="1650060"/>
                  </a:lnTo>
                  <a:lnTo>
                    <a:pt x="1264488" y="1686013"/>
                  </a:lnTo>
                  <a:lnTo>
                    <a:pt x="1292555" y="1720773"/>
                  </a:lnTo>
                  <a:lnTo>
                    <a:pt x="1322057" y="1754289"/>
                  </a:lnTo>
                  <a:lnTo>
                    <a:pt x="1352943" y="1786509"/>
                  </a:lnTo>
                  <a:lnTo>
                    <a:pt x="1385163" y="1817395"/>
                  </a:lnTo>
                  <a:lnTo>
                    <a:pt x="1418678" y="1846897"/>
                  </a:lnTo>
                  <a:lnTo>
                    <a:pt x="1453438" y="1874964"/>
                  </a:lnTo>
                  <a:lnTo>
                    <a:pt x="1489392" y="1901558"/>
                  </a:lnTo>
                  <a:lnTo>
                    <a:pt x="1526514" y="1926628"/>
                  </a:lnTo>
                  <a:lnTo>
                    <a:pt x="1564728" y="1950123"/>
                  </a:lnTo>
                  <a:lnTo>
                    <a:pt x="1604010" y="1972017"/>
                  </a:lnTo>
                  <a:lnTo>
                    <a:pt x="1644307" y="1992236"/>
                  </a:lnTo>
                  <a:lnTo>
                    <a:pt x="1685569" y="2010752"/>
                  </a:lnTo>
                  <a:lnTo>
                    <a:pt x="1727758" y="2027516"/>
                  </a:lnTo>
                  <a:lnTo>
                    <a:pt x="1770824" y="2042490"/>
                  </a:lnTo>
                  <a:lnTo>
                    <a:pt x="1814728" y="2055609"/>
                  </a:lnTo>
                  <a:lnTo>
                    <a:pt x="1859407" y="2066836"/>
                  </a:lnTo>
                  <a:lnTo>
                    <a:pt x="1904822" y="2076119"/>
                  </a:lnTo>
                  <a:lnTo>
                    <a:pt x="1950935" y="2083422"/>
                  </a:lnTo>
                  <a:lnTo>
                    <a:pt x="1997697" y="2088705"/>
                  </a:lnTo>
                  <a:lnTo>
                    <a:pt x="2045055" y="2091905"/>
                  </a:lnTo>
                  <a:lnTo>
                    <a:pt x="2092960" y="2092972"/>
                  </a:lnTo>
                  <a:lnTo>
                    <a:pt x="2092960" y="1046492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194938" y="1046484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80">
                  <a:moveTo>
                    <a:pt x="1046485" y="1046485"/>
                  </a:moveTo>
                  <a:lnTo>
                    <a:pt x="1046485" y="0"/>
                  </a:lnTo>
                  <a:lnTo>
                    <a:pt x="0" y="0"/>
                  </a:lnTo>
                  <a:lnTo>
                    <a:pt x="1076" y="47911"/>
                  </a:lnTo>
                  <a:lnTo>
                    <a:pt x="4275" y="95269"/>
                  </a:lnTo>
                  <a:lnTo>
                    <a:pt x="9550" y="142027"/>
                  </a:lnTo>
                  <a:lnTo>
                    <a:pt x="16856" y="188138"/>
                  </a:lnTo>
                  <a:lnTo>
                    <a:pt x="26145" y="233558"/>
                  </a:lnTo>
                  <a:lnTo>
                    <a:pt x="37373" y="278239"/>
                  </a:lnTo>
                  <a:lnTo>
                    <a:pt x="50492" y="322135"/>
                  </a:lnTo>
                  <a:lnTo>
                    <a:pt x="65456" y="365201"/>
                  </a:lnTo>
                  <a:lnTo>
                    <a:pt x="82221" y="407390"/>
                  </a:lnTo>
                  <a:lnTo>
                    <a:pt x="100738" y="448656"/>
                  </a:lnTo>
                  <a:lnTo>
                    <a:pt x="120963" y="488952"/>
                  </a:lnTo>
                  <a:lnTo>
                    <a:pt x="142849" y="528234"/>
                  </a:lnTo>
                  <a:lnTo>
                    <a:pt x="166349" y="566454"/>
                  </a:lnTo>
                  <a:lnTo>
                    <a:pt x="191419" y="603567"/>
                  </a:lnTo>
                  <a:lnTo>
                    <a:pt x="218011" y="639527"/>
                  </a:lnTo>
                  <a:lnTo>
                    <a:pt x="246080" y="674286"/>
                  </a:lnTo>
                  <a:lnTo>
                    <a:pt x="275579" y="707800"/>
                  </a:lnTo>
                  <a:lnTo>
                    <a:pt x="306463" y="740021"/>
                  </a:lnTo>
                  <a:lnTo>
                    <a:pt x="338684" y="770905"/>
                  </a:lnTo>
                  <a:lnTo>
                    <a:pt x="372198" y="800404"/>
                  </a:lnTo>
                  <a:lnTo>
                    <a:pt x="406957" y="828473"/>
                  </a:lnTo>
                  <a:lnTo>
                    <a:pt x="442917" y="855065"/>
                  </a:lnTo>
                  <a:lnTo>
                    <a:pt x="480030" y="880135"/>
                  </a:lnTo>
                  <a:lnTo>
                    <a:pt x="518250" y="903635"/>
                  </a:lnTo>
                  <a:lnTo>
                    <a:pt x="557532" y="925521"/>
                  </a:lnTo>
                  <a:lnTo>
                    <a:pt x="597828" y="945746"/>
                  </a:lnTo>
                  <a:lnTo>
                    <a:pt x="639094" y="964264"/>
                  </a:lnTo>
                  <a:lnTo>
                    <a:pt x="681283" y="981028"/>
                  </a:lnTo>
                  <a:lnTo>
                    <a:pt x="724349" y="995992"/>
                  </a:lnTo>
                  <a:lnTo>
                    <a:pt x="768245" y="1009111"/>
                  </a:lnTo>
                  <a:lnTo>
                    <a:pt x="812926" y="1020339"/>
                  </a:lnTo>
                  <a:lnTo>
                    <a:pt x="858346" y="1029628"/>
                  </a:lnTo>
                  <a:lnTo>
                    <a:pt x="904457" y="1036934"/>
                  </a:lnTo>
                  <a:lnTo>
                    <a:pt x="951215" y="1042209"/>
                  </a:lnTo>
                  <a:lnTo>
                    <a:pt x="998573" y="1045408"/>
                  </a:lnTo>
                  <a:lnTo>
                    <a:pt x="1046485" y="1046485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0915835" y="4361955"/>
            <a:ext cx="375285" cy="347345"/>
            <a:chOff x="10915835" y="4361955"/>
            <a:chExt cx="375285" cy="347345"/>
          </a:xfrm>
        </p:grpSpPr>
        <p:sp>
          <p:nvSpPr>
            <p:cNvPr id="8" name="object 8" descr=""/>
            <p:cNvSpPr/>
            <p:nvPr/>
          </p:nvSpPr>
          <p:spPr>
            <a:xfrm>
              <a:off x="10916171" y="4361955"/>
              <a:ext cx="375285" cy="347345"/>
            </a:xfrm>
            <a:custGeom>
              <a:avLst/>
              <a:gdLst/>
              <a:ahLst/>
              <a:cxnLst/>
              <a:rect l="l" t="t" r="r" b="b"/>
              <a:pathLst>
                <a:path w="375284" h="347345">
                  <a:moveTo>
                    <a:pt x="21554" y="346820"/>
                  </a:moveTo>
                  <a:lnTo>
                    <a:pt x="15011" y="340219"/>
                  </a:lnTo>
                  <a:lnTo>
                    <a:pt x="18023" y="334170"/>
                  </a:lnTo>
                  <a:lnTo>
                    <a:pt x="94196" y="173067"/>
                  </a:lnTo>
                  <a:lnTo>
                    <a:pt x="95419" y="171041"/>
                  </a:lnTo>
                  <a:lnTo>
                    <a:pt x="95300" y="168418"/>
                  </a:lnTo>
                  <a:lnTo>
                    <a:pt x="93900" y="166511"/>
                  </a:lnTo>
                  <a:lnTo>
                    <a:pt x="3544" y="12913"/>
                  </a:lnTo>
                  <a:lnTo>
                    <a:pt x="0" y="7160"/>
                  </a:lnTo>
                  <a:lnTo>
                    <a:pt x="5928" y="0"/>
                  </a:lnTo>
                  <a:lnTo>
                    <a:pt x="368803" y="151164"/>
                  </a:lnTo>
                  <a:lnTo>
                    <a:pt x="374448" y="153196"/>
                  </a:lnTo>
                  <a:lnTo>
                    <a:pt x="374834" y="161075"/>
                  </a:lnTo>
                  <a:lnTo>
                    <a:pt x="369365" y="163621"/>
                  </a:lnTo>
                  <a:lnTo>
                    <a:pt x="27645" y="343591"/>
                  </a:lnTo>
                  <a:lnTo>
                    <a:pt x="21554" y="346820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15835" y="4361955"/>
              <a:ext cx="373380" cy="170180"/>
            </a:xfrm>
            <a:custGeom>
              <a:avLst/>
              <a:gdLst/>
              <a:ahLst/>
              <a:cxnLst/>
              <a:rect l="l" t="t" r="r" b="b"/>
              <a:pathLst>
                <a:path w="373379" h="170179">
                  <a:moveTo>
                    <a:pt x="95040" y="169759"/>
                  </a:moveTo>
                  <a:lnTo>
                    <a:pt x="95324" y="168761"/>
                  </a:lnTo>
                  <a:lnTo>
                    <a:pt x="94609" y="167479"/>
                  </a:lnTo>
                  <a:lnTo>
                    <a:pt x="94237" y="166511"/>
                  </a:lnTo>
                  <a:lnTo>
                    <a:pt x="3880" y="12913"/>
                  </a:lnTo>
                  <a:lnTo>
                    <a:pt x="0" y="6857"/>
                  </a:lnTo>
                  <a:lnTo>
                    <a:pt x="6264" y="0"/>
                  </a:lnTo>
                  <a:lnTo>
                    <a:pt x="368797" y="150851"/>
                  </a:lnTo>
                  <a:lnTo>
                    <a:pt x="371479" y="152044"/>
                  </a:lnTo>
                  <a:lnTo>
                    <a:pt x="372908" y="154607"/>
                  </a:lnTo>
                  <a:lnTo>
                    <a:pt x="373026" y="157230"/>
                  </a:lnTo>
                  <a:lnTo>
                    <a:pt x="95040" y="169759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0915836" y="5882084"/>
            <a:ext cx="375285" cy="347345"/>
            <a:chOff x="10915836" y="5882084"/>
            <a:chExt cx="375285" cy="347345"/>
          </a:xfrm>
        </p:grpSpPr>
        <p:sp>
          <p:nvSpPr>
            <p:cNvPr id="11" name="object 11" descr=""/>
            <p:cNvSpPr/>
            <p:nvPr/>
          </p:nvSpPr>
          <p:spPr>
            <a:xfrm>
              <a:off x="10916172" y="5882084"/>
              <a:ext cx="375285" cy="347345"/>
            </a:xfrm>
            <a:custGeom>
              <a:avLst/>
              <a:gdLst/>
              <a:ahLst/>
              <a:cxnLst/>
              <a:rect l="l" t="t" r="r" b="b"/>
              <a:pathLst>
                <a:path w="375284" h="347345">
                  <a:moveTo>
                    <a:pt x="21550" y="346822"/>
                  </a:moveTo>
                  <a:lnTo>
                    <a:pt x="15011" y="340219"/>
                  </a:lnTo>
                  <a:lnTo>
                    <a:pt x="18023" y="334170"/>
                  </a:lnTo>
                  <a:lnTo>
                    <a:pt x="94196" y="173067"/>
                  </a:lnTo>
                  <a:lnTo>
                    <a:pt x="95419" y="171041"/>
                  </a:lnTo>
                  <a:lnTo>
                    <a:pt x="95300" y="168418"/>
                  </a:lnTo>
                  <a:lnTo>
                    <a:pt x="93900" y="166511"/>
                  </a:lnTo>
                  <a:lnTo>
                    <a:pt x="3544" y="12913"/>
                  </a:lnTo>
                  <a:lnTo>
                    <a:pt x="0" y="7160"/>
                  </a:lnTo>
                  <a:lnTo>
                    <a:pt x="5928" y="0"/>
                  </a:lnTo>
                  <a:lnTo>
                    <a:pt x="368803" y="151164"/>
                  </a:lnTo>
                  <a:lnTo>
                    <a:pt x="374448" y="153196"/>
                  </a:lnTo>
                  <a:lnTo>
                    <a:pt x="374834" y="161075"/>
                  </a:lnTo>
                  <a:lnTo>
                    <a:pt x="369365" y="163621"/>
                  </a:lnTo>
                  <a:lnTo>
                    <a:pt x="27645" y="343591"/>
                  </a:lnTo>
                  <a:lnTo>
                    <a:pt x="21550" y="346822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915836" y="5882084"/>
              <a:ext cx="373380" cy="170180"/>
            </a:xfrm>
            <a:custGeom>
              <a:avLst/>
              <a:gdLst/>
              <a:ahLst/>
              <a:cxnLst/>
              <a:rect l="l" t="t" r="r" b="b"/>
              <a:pathLst>
                <a:path w="373379" h="170179">
                  <a:moveTo>
                    <a:pt x="95040" y="169759"/>
                  </a:moveTo>
                  <a:lnTo>
                    <a:pt x="95324" y="168761"/>
                  </a:lnTo>
                  <a:lnTo>
                    <a:pt x="94609" y="167479"/>
                  </a:lnTo>
                  <a:lnTo>
                    <a:pt x="94237" y="166511"/>
                  </a:lnTo>
                  <a:lnTo>
                    <a:pt x="3880" y="12913"/>
                  </a:lnTo>
                  <a:lnTo>
                    <a:pt x="0" y="6857"/>
                  </a:lnTo>
                  <a:lnTo>
                    <a:pt x="6264" y="0"/>
                  </a:lnTo>
                  <a:lnTo>
                    <a:pt x="368797" y="150851"/>
                  </a:lnTo>
                  <a:lnTo>
                    <a:pt x="371479" y="152044"/>
                  </a:lnTo>
                  <a:lnTo>
                    <a:pt x="372908" y="154607"/>
                  </a:lnTo>
                  <a:lnTo>
                    <a:pt x="373026" y="157230"/>
                  </a:lnTo>
                  <a:lnTo>
                    <a:pt x="95040" y="169759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0915836" y="7623925"/>
            <a:ext cx="375285" cy="347345"/>
            <a:chOff x="10915836" y="7623925"/>
            <a:chExt cx="375285" cy="347345"/>
          </a:xfrm>
        </p:grpSpPr>
        <p:sp>
          <p:nvSpPr>
            <p:cNvPr id="14" name="object 14" descr=""/>
            <p:cNvSpPr/>
            <p:nvPr/>
          </p:nvSpPr>
          <p:spPr>
            <a:xfrm>
              <a:off x="10916172" y="7623925"/>
              <a:ext cx="375285" cy="347345"/>
            </a:xfrm>
            <a:custGeom>
              <a:avLst/>
              <a:gdLst/>
              <a:ahLst/>
              <a:cxnLst/>
              <a:rect l="l" t="t" r="r" b="b"/>
              <a:pathLst>
                <a:path w="375284" h="347345">
                  <a:moveTo>
                    <a:pt x="21554" y="346820"/>
                  </a:moveTo>
                  <a:lnTo>
                    <a:pt x="15011" y="340219"/>
                  </a:lnTo>
                  <a:lnTo>
                    <a:pt x="18023" y="334170"/>
                  </a:lnTo>
                  <a:lnTo>
                    <a:pt x="94196" y="173067"/>
                  </a:lnTo>
                  <a:lnTo>
                    <a:pt x="95419" y="171041"/>
                  </a:lnTo>
                  <a:lnTo>
                    <a:pt x="95300" y="168418"/>
                  </a:lnTo>
                  <a:lnTo>
                    <a:pt x="93900" y="166511"/>
                  </a:lnTo>
                  <a:lnTo>
                    <a:pt x="3544" y="12913"/>
                  </a:lnTo>
                  <a:lnTo>
                    <a:pt x="0" y="7160"/>
                  </a:lnTo>
                  <a:lnTo>
                    <a:pt x="5928" y="0"/>
                  </a:lnTo>
                  <a:lnTo>
                    <a:pt x="368803" y="151164"/>
                  </a:lnTo>
                  <a:lnTo>
                    <a:pt x="374448" y="153196"/>
                  </a:lnTo>
                  <a:lnTo>
                    <a:pt x="374834" y="161075"/>
                  </a:lnTo>
                  <a:lnTo>
                    <a:pt x="369365" y="163621"/>
                  </a:lnTo>
                  <a:lnTo>
                    <a:pt x="27645" y="343591"/>
                  </a:lnTo>
                  <a:lnTo>
                    <a:pt x="21554" y="346820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915836" y="7623925"/>
              <a:ext cx="373380" cy="170180"/>
            </a:xfrm>
            <a:custGeom>
              <a:avLst/>
              <a:gdLst/>
              <a:ahLst/>
              <a:cxnLst/>
              <a:rect l="l" t="t" r="r" b="b"/>
              <a:pathLst>
                <a:path w="373379" h="170179">
                  <a:moveTo>
                    <a:pt x="95040" y="169759"/>
                  </a:moveTo>
                  <a:lnTo>
                    <a:pt x="95324" y="168761"/>
                  </a:lnTo>
                  <a:lnTo>
                    <a:pt x="94609" y="167479"/>
                  </a:lnTo>
                  <a:lnTo>
                    <a:pt x="94237" y="166511"/>
                  </a:lnTo>
                  <a:lnTo>
                    <a:pt x="3880" y="12913"/>
                  </a:lnTo>
                  <a:lnTo>
                    <a:pt x="0" y="6857"/>
                  </a:lnTo>
                  <a:lnTo>
                    <a:pt x="6264" y="0"/>
                  </a:lnTo>
                  <a:lnTo>
                    <a:pt x="368797" y="150851"/>
                  </a:lnTo>
                  <a:lnTo>
                    <a:pt x="371479" y="152044"/>
                  </a:lnTo>
                  <a:lnTo>
                    <a:pt x="372908" y="154607"/>
                  </a:lnTo>
                  <a:lnTo>
                    <a:pt x="373026" y="157230"/>
                  </a:lnTo>
                  <a:lnTo>
                    <a:pt x="95040" y="169759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274513" y="362391"/>
            <a:ext cx="6652259" cy="8921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650" spc="-285"/>
              <a:t>Role-</a:t>
            </a:r>
            <a:r>
              <a:rPr dirty="0" sz="5650" spc="-170"/>
              <a:t>Based</a:t>
            </a:r>
            <a:r>
              <a:rPr dirty="0" sz="5650" spc="-300"/>
              <a:t> </a:t>
            </a:r>
            <a:r>
              <a:rPr dirty="0" sz="5650" spc="-70"/>
              <a:t>Login</a:t>
            </a:r>
            <a:endParaRPr sz="5650"/>
          </a:p>
        </p:txBody>
      </p:sp>
      <p:sp>
        <p:nvSpPr>
          <p:cNvPr id="17" name="object 17" descr=""/>
          <p:cNvSpPr txBox="1"/>
          <p:nvPr/>
        </p:nvSpPr>
        <p:spPr>
          <a:xfrm>
            <a:off x="11855754" y="2454634"/>
            <a:ext cx="5399405" cy="6018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750" spc="200">
                <a:latin typeface="Verdana"/>
                <a:cs typeface="Verdana"/>
              </a:rPr>
              <a:t>Login</a:t>
            </a:r>
            <a:r>
              <a:rPr dirty="0" sz="6750" spc="-590">
                <a:latin typeface="Verdana"/>
                <a:cs typeface="Verdana"/>
              </a:rPr>
              <a:t> </a:t>
            </a:r>
            <a:r>
              <a:rPr dirty="0" sz="6750" spc="260">
                <a:latin typeface="Verdana"/>
                <a:cs typeface="Verdana"/>
              </a:rPr>
              <a:t>Page</a:t>
            </a:r>
            <a:endParaRPr sz="675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6350"/>
              </a:spcBef>
            </a:pPr>
            <a:r>
              <a:rPr dirty="0" sz="3050" spc="-120">
                <a:latin typeface="Verdana"/>
                <a:cs typeface="Verdana"/>
              </a:rPr>
              <a:t>Roles:</a:t>
            </a:r>
            <a:r>
              <a:rPr dirty="0" sz="3050" spc="-240">
                <a:latin typeface="Verdana"/>
                <a:cs typeface="Verdana"/>
              </a:rPr>
              <a:t> </a:t>
            </a:r>
            <a:r>
              <a:rPr dirty="0" sz="3050" spc="-95">
                <a:latin typeface="Verdana"/>
                <a:cs typeface="Verdana"/>
              </a:rPr>
              <a:t>User,</a:t>
            </a:r>
            <a:r>
              <a:rPr dirty="0" sz="3050" spc="-240">
                <a:latin typeface="Verdana"/>
                <a:cs typeface="Verdana"/>
              </a:rPr>
              <a:t> </a:t>
            </a:r>
            <a:r>
              <a:rPr dirty="0" sz="3050" spc="-10">
                <a:latin typeface="Verdana"/>
                <a:cs typeface="Verdana"/>
              </a:rPr>
              <a:t>Doctor,Admin.</a:t>
            </a:r>
            <a:endParaRPr sz="3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54"/>
              </a:spcBef>
            </a:pPr>
            <a:endParaRPr sz="3050">
              <a:latin typeface="Verdana"/>
              <a:cs typeface="Verdana"/>
            </a:endParaRPr>
          </a:p>
          <a:p>
            <a:pPr marL="993140" marR="5080" indent="-954405">
              <a:lnSpc>
                <a:spcPct val="116399"/>
              </a:lnSpc>
            </a:pPr>
            <a:r>
              <a:rPr dirty="0" sz="2900" spc="-90">
                <a:latin typeface="Verdana"/>
                <a:cs typeface="Verdana"/>
              </a:rPr>
              <a:t>Link:</a:t>
            </a:r>
            <a:r>
              <a:rPr dirty="0" sz="2900" spc="-140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Register</a:t>
            </a:r>
            <a:r>
              <a:rPr dirty="0" sz="2900" spc="-145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Here</a:t>
            </a:r>
            <a:r>
              <a:rPr dirty="0" sz="2900" spc="-145">
                <a:latin typeface="Verdana"/>
                <a:cs typeface="Verdana"/>
              </a:rPr>
              <a:t> </a:t>
            </a:r>
            <a:r>
              <a:rPr dirty="0" sz="2900" spc="55">
                <a:latin typeface="Verdana"/>
                <a:cs typeface="Verdana"/>
              </a:rPr>
              <a:t>to</a:t>
            </a:r>
            <a:r>
              <a:rPr dirty="0" sz="2900" spc="-145">
                <a:latin typeface="Verdana"/>
                <a:cs typeface="Verdana"/>
              </a:rPr>
              <a:t> </a:t>
            </a:r>
            <a:r>
              <a:rPr dirty="0" sz="2900" spc="-10">
                <a:latin typeface="Verdana"/>
                <a:cs typeface="Verdana"/>
              </a:rPr>
              <a:t>access </a:t>
            </a:r>
            <a:r>
              <a:rPr dirty="0" sz="2900">
                <a:latin typeface="Verdana"/>
                <a:cs typeface="Verdana"/>
              </a:rPr>
              <a:t>registration</a:t>
            </a:r>
            <a:r>
              <a:rPr dirty="0" sz="2900" spc="-20">
                <a:latin typeface="Verdana"/>
                <a:cs typeface="Verdana"/>
              </a:rPr>
              <a:t> </a:t>
            </a:r>
            <a:r>
              <a:rPr dirty="0" sz="2900" spc="-10">
                <a:latin typeface="Verdana"/>
                <a:cs typeface="Verdana"/>
              </a:rPr>
              <a:t>forms.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2900">
              <a:latin typeface="Verdana"/>
              <a:cs typeface="Verdana"/>
            </a:endParaRPr>
          </a:p>
          <a:p>
            <a:pPr marL="59055" marR="817244">
              <a:lnSpc>
                <a:spcPct val="116700"/>
              </a:lnSpc>
            </a:pPr>
            <a:r>
              <a:rPr dirty="0" sz="3000" spc="-75">
                <a:latin typeface="Verdana"/>
                <a:cs typeface="Verdana"/>
              </a:rPr>
              <a:t>Fields: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username, </a:t>
            </a:r>
            <a:r>
              <a:rPr dirty="0" sz="3000" spc="-25">
                <a:latin typeface="Verdana"/>
                <a:cs typeface="Verdana"/>
              </a:rPr>
              <a:t>password,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login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button.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4938" y="0"/>
            <a:ext cx="2093595" cy="2093595"/>
            <a:chOff x="16194938" y="0"/>
            <a:chExt cx="2093595" cy="2093595"/>
          </a:xfrm>
        </p:grpSpPr>
        <p:sp>
          <p:nvSpPr>
            <p:cNvPr id="3" name="object 3" descr=""/>
            <p:cNvSpPr/>
            <p:nvPr/>
          </p:nvSpPr>
          <p:spPr>
            <a:xfrm>
              <a:off x="17241423" y="0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80">
                  <a:moveTo>
                    <a:pt x="1046485" y="1046485"/>
                  </a:moveTo>
                  <a:lnTo>
                    <a:pt x="1046485" y="0"/>
                  </a:lnTo>
                  <a:lnTo>
                    <a:pt x="0" y="0"/>
                  </a:lnTo>
                  <a:lnTo>
                    <a:pt x="1076" y="47911"/>
                  </a:lnTo>
                  <a:lnTo>
                    <a:pt x="4275" y="95269"/>
                  </a:lnTo>
                  <a:lnTo>
                    <a:pt x="9550" y="142027"/>
                  </a:lnTo>
                  <a:lnTo>
                    <a:pt x="16856" y="188138"/>
                  </a:lnTo>
                  <a:lnTo>
                    <a:pt x="26145" y="233558"/>
                  </a:lnTo>
                  <a:lnTo>
                    <a:pt x="37373" y="278239"/>
                  </a:lnTo>
                  <a:lnTo>
                    <a:pt x="50492" y="322135"/>
                  </a:lnTo>
                  <a:lnTo>
                    <a:pt x="65456" y="365201"/>
                  </a:lnTo>
                  <a:lnTo>
                    <a:pt x="82221" y="407390"/>
                  </a:lnTo>
                  <a:lnTo>
                    <a:pt x="100738" y="448656"/>
                  </a:lnTo>
                  <a:lnTo>
                    <a:pt x="120963" y="488952"/>
                  </a:lnTo>
                  <a:lnTo>
                    <a:pt x="142849" y="528234"/>
                  </a:lnTo>
                  <a:lnTo>
                    <a:pt x="166349" y="566454"/>
                  </a:lnTo>
                  <a:lnTo>
                    <a:pt x="191419" y="603567"/>
                  </a:lnTo>
                  <a:lnTo>
                    <a:pt x="218011" y="639527"/>
                  </a:lnTo>
                  <a:lnTo>
                    <a:pt x="246080" y="674286"/>
                  </a:lnTo>
                  <a:lnTo>
                    <a:pt x="275579" y="707800"/>
                  </a:lnTo>
                  <a:lnTo>
                    <a:pt x="306463" y="740021"/>
                  </a:lnTo>
                  <a:lnTo>
                    <a:pt x="338684" y="770905"/>
                  </a:lnTo>
                  <a:lnTo>
                    <a:pt x="372198" y="800404"/>
                  </a:lnTo>
                  <a:lnTo>
                    <a:pt x="406957" y="828473"/>
                  </a:lnTo>
                  <a:lnTo>
                    <a:pt x="442917" y="855065"/>
                  </a:lnTo>
                  <a:lnTo>
                    <a:pt x="480030" y="880135"/>
                  </a:lnTo>
                  <a:lnTo>
                    <a:pt x="518250" y="903635"/>
                  </a:lnTo>
                  <a:lnTo>
                    <a:pt x="557532" y="925521"/>
                  </a:lnTo>
                  <a:lnTo>
                    <a:pt x="597828" y="945746"/>
                  </a:lnTo>
                  <a:lnTo>
                    <a:pt x="639094" y="964264"/>
                  </a:lnTo>
                  <a:lnTo>
                    <a:pt x="681283" y="981028"/>
                  </a:lnTo>
                  <a:lnTo>
                    <a:pt x="724349" y="995992"/>
                  </a:lnTo>
                  <a:lnTo>
                    <a:pt x="768245" y="1009111"/>
                  </a:lnTo>
                  <a:lnTo>
                    <a:pt x="812926" y="1020339"/>
                  </a:lnTo>
                  <a:lnTo>
                    <a:pt x="858346" y="1029628"/>
                  </a:lnTo>
                  <a:lnTo>
                    <a:pt x="904457" y="1036934"/>
                  </a:lnTo>
                  <a:lnTo>
                    <a:pt x="951215" y="1042209"/>
                  </a:lnTo>
                  <a:lnTo>
                    <a:pt x="998573" y="1045408"/>
                  </a:lnTo>
                  <a:lnTo>
                    <a:pt x="1046485" y="1046485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194939" y="0"/>
              <a:ext cx="2092960" cy="2093595"/>
            </a:xfrm>
            <a:custGeom>
              <a:avLst/>
              <a:gdLst/>
              <a:ahLst/>
              <a:cxnLst/>
              <a:rect l="l" t="t" r="r" b="b"/>
              <a:pathLst>
                <a:path w="2092959" h="2093595">
                  <a:moveTo>
                    <a:pt x="1046480" y="0"/>
                  </a:moveTo>
                  <a:lnTo>
                    <a:pt x="0" y="0"/>
                  </a:lnTo>
                  <a:lnTo>
                    <a:pt x="1066" y="47917"/>
                  </a:lnTo>
                  <a:lnTo>
                    <a:pt x="4267" y="95275"/>
                  </a:lnTo>
                  <a:lnTo>
                    <a:pt x="9550" y="142036"/>
                  </a:lnTo>
                  <a:lnTo>
                    <a:pt x="16852" y="188150"/>
                  </a:lnTo>
                  <a:lnTo>
                    <a:pt x="26136" y="233565"/>
                  </a:lnTo>
                  <a:lnTo>
                    <a:pt x="37363" y="278244"/>
                  </a:lnTo>
                  <a:lnTo>
                    <a:pt x="50482" y="322135"/>
                  </a:lnTo>
                  <a:lnTo>
                    <a:pt x="65455" y="365201"/>
                  </a:lnTo>
                  <a:lnTo>
                    <a:pt x="82219" y="407390"/>
                  </a:lnTo>
                  <a:lnTo>
                    <a:pt x="100736" y="448665"/>
                  </a:lnTo>
                  <a:lnTo>
                    <a:pt x="120954" y="488962"/>
                  </a:lnTo>
                  <a:lnTo>
                    <a:pt x="142836" y="528243"/>
                  </a:lnTo>
                  <a:lnTo>
                    <a:pt x="166344" y="566458"/>
                  </a:lnTo>
                  <a:lnTo>
                    <a:pt x="191414" y="603580"/>
                  </a:lnTo>
                  <a:lnTo>
                    <a:pt x="218008" y="639533"/>
                  </a:lnTo>
                  <a:lnTo>
                    <a:pt x="246075" y="674293"/>
                  </a:lnTo>
                  <a:lnTo>
                    <a:pt x="275577" y="707809"/>
                  </a:lnTo>
                  <a:lnTo>
                    <a:pt x="306451" y="740029"/>
                  </a:lnTo>
                  <a:lnTo>
                    <a:pt x="338683" y="770915"/>
                  </a:lnTo>
                  <a:lnTo>
                    <a:pt x="372186" y="800404"/>
                  </a:lnTo>
                  <a:lnTo>
                    <a:pt x="406946" y="828484"/>
                  </a:lnTo>
                  <a:lnTo>
                    <a:pt x="442912" y="855078"/>
                  </a:lnTo>
                  <a:lnTo>
                    <a:pt x="480021" y="880135"/>
                  </a:lnTo>
                  <a:lnTo>
                    <a:pt x="518248" y="903643"/>
                  </a:lnTo>
                  <a:lnTo>
                    <a:pt x="557530" y="925525"/>
                  </a:lnTo>
                  <a:lnTo>
                    <a:pt x="597827" y="945756"/>
                  </a:lnTo>
                  <a:lnTo>
                    <a:pt x="639089" y="964272"/>
                  </a:lnTo>
                  <a:lnTo>
                    <a:pt x="681278" y="981036"/>
                  </a:lnTo>
                  <a:lnTo>
                    <a:pt x="724344" y="995997"/>
                  </a:lnTo>
                  <a:lnTo>
                    <a:pt x="768235" y="1009116"/>
                  </a:lnTo>
                  <a:lnTo>
                    <a:pt x="812914" y="1020343"/>
                  </a:lnTo>
                  <a:lnTo>
                    <a:pt x="858342" y="1029639"/>
                  </a:lnTo>
                  <a:lnTo>
                    <a:pt x="904455" y="1036942"/>
                  </a:lnTo>
                  <a:lnTo>
                    <a:pt x="951204" y="1042212"/>
                  </a:lnTo>
                  <a:lnTo>
                    <a:pt x="998562" y="1045413"/>
                  </a:lnTo>
                  <a:lnTo>
                    <a:pt x="1046480" y="1046492"/>
                  </a:lnTo>
                  <a:lnTo>
                    <a:pt x="1046480" y="0"/>
                  </a:lnTo>
                  <a:close/>
                </a:path>
                <a:path w="2092959" h="2093595">
                  <a:moveTo>
                    <a:pt x="2092960" y="1046492"/>
                  </a:moveTo>
                  <a:lnTo>
                    <a:pt x="1046480" y="1046492"/>
                  </a:lnTo>
                  <a:lnTo>
                    <a:pt x="1047559" y="1094397"/>
                  </a:lnTo>
                  <a:lnTo>
                    <a:pt x="1050759" y="1141755"/>
                  </a:lnTo>
                  <a:lnTo>
                    <a:pt x="1056030" y="1188516"/>
                  </a:lnTo>
                  <a:lnTo>
                    <a:pt x="1063332" y="1234630"/>
                  </a:lnTo>
                  <a:lnTo>
                    <a:pt x="1072629" y="1280045"/>
                  </a:lnTo>
                  <a:lnTo>
                    <a:pt x="1083856" y="1324724"/>
                  </a:lnTo>
                  <a:lnTo>
                    <a:pt x="1096975" y="1368628"/>
                  </a:lnTo>
                  <a:lnTo>
                    <a:pt x="1111935" y="1411693"/>
                  </a:lnTo>
                  <a:lnTo>
                    <a:pt x="1128699" y="1453883"/>
                  </a:lnTo>
                  <a:lnTo>
                    <a:pt x="1147216" y="1495145"/>
                  </a:lnTo>
                  <a:lnTo>
                    <a:pt x="1167447" y="1535442"/>
                  </a:lnTo>
                  <a:lnTo>
                    <a:pt x="1189329" y="1574723"/>
                  </a:lnTo>
                  <a:lnTo>
                    <a:pt x="1212824" y="1612950"/>
                  </a:lnTo>
                  <a:lnTo>
                    <a:pt x="1237894" y="1650060"/>
                  </a:lnTo>
                  <a:lnTo>
                    <a:pt x="1264488" y="1686013"/>
                  </a:lnTo>
                  <a:lnTo>
                    <a:pt x="1292555" y="1720773"/>
                  </a:lnTo>
                  <a:lnTo>
                    <a:pt x="1322057" y="1754289"/>
                  </a:lnTo>
                  <a:lnTo>
                    <a:pt x="1352943" y="1786509"/>
                  </a:lnTo>
                  <a:lnTo>
                    <a:pt x="1385163" y="1817395"/>
                  </a:lnTo>
                  <a:lnTo>
                    <a:pt x="1418678" y="1846897"/>
                  </a:lnTo>
                  <a:lnTo>
                    <a:pt x="1453438" y="1874964"/>
                  </a:lnTo>
                  <a:lnTo>
                    <a:pt x="1489392" y="1901558"/>
                  </a:lnTo>
                  <a:lnTo>
                    <a:pt x="1526514" y="1926628"/>
                  </a:lnTo>
                  <a:lnTo>
                    <a:pt x="1564728" y="1950123"/>
                  </a:lnTo>
                  <a:lnTo>
                    <a:pt x="1604010" y="1972017"/>
                  </a:lnTo>
                  <a:lnTo>
                    <a:pt x="1644307" y="1992236"/>
                  </a:lnTo>
                  <a:lnTo>
                    <a:pt x="1685569" y="2010752"/>
                  </a:lnTo>
                  <a:lnTo>
                    <a:pt x="1727758" y="2027516"/>
                  </a:lnTo>
                  <a:lnTo>
                    <a:pt x="1770824" y="2042490"/>
                  </a:lnTo>
                  <a:lnTo>
                    <a:pt x="1814728" y="2055609"/>
                  </a:lnTo>
                  <a:lnTo>
                    <a:pt x="1859407" y="2066836"/>
                  </a:lnTo>
                  <a:lnTo>
                    <a:pt x="1904822" y="2076119"/>
                  </a:lnTo>
                  <a:lnTo>
                    <a:pt x="1950935" y="2083422"/>
                  </a:lnTo>
                  <a:lnTo>
                    <a:pt x="1997697" y="2088705"/>
                  </a:lnTo>
                  <a:lnTo>
                    <a:pt x="2045055" y="2091905"/>
                  </a:lnTo>
                  <a:lnTo>
                    <a:pt x="2092960" y="2092972"/>
                  </a:lnTo>
                  <a:lnTo>
                    <a:pt x="2092960" y="1046492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94938" y="1046484"/>
              <a:ext cx="1046480" cy="1046480"/>
            </a:xfrm>
            <a:custGeom>
              <a:avLst/>
              <a:gdLst/>
              <a:ahLst/>
              <a:cxnLst/>
              <a:rect l="l" t="t" r="r" b="b"/>
              <a:pathLst>
                <a:path w="1046480" h="1046480">
                  <a:moveTo>
                    <a:pt x="1046485" y="1046485"/>
                  </a:moveTo>
                  <a:lnTo>
                    <a:pt x="1046485" y="0"/>
                  </a:lnTo>
                  <a:lnTo>
                    <a:pt x="0" y="0"/>
                  </a:lnTo>
                  <a:lnTo>
                    <a:pt x="1076" y="47911"/>
                  </a:lnTo>
                  <a:lnTo>
                    <a:pt x="4275" y="95269"/>
                  </a:lnTo>
                  <a:lnTo>
                    <a:pt x="9550" y="142027"/>
                  </a:lnTo>
                  <a:lnTo>
                    <a:pt x="16856" y="188138"/>
                  </a:lnTo>
                  <a:lnTo>
                    <a:pt x="26145" y="233558"/>
                  </a:lnTo>
                  <a:lnTo>
                    <a:pt x="37373" y="278239"/>
                  </a:lnTo>
                  <a:lnTo>
                    <a:pt x="50492" y="322135"/>
                  </a:lnTo>
                  <a:lnTo>
                    <a:pt x="65456" y="365201"/>
                  </a:lnTo>
                  <a:lnTo>
                    <a:pt x="82221" y="407390"/>
                  </a:lnTo>
                  <a:lnTo>
                    <a:pt x="100738" y="448656"/>
                  </a:lnTo>
                  <a:lnTo>
                    <a:pt x="120963" y="488952"/>
                  </a:lnTo>
                  <a:lnTo>
                    <a:pt x="142849" y="528234"/>
                  </a:lnTo>
                  <a:lnTo>
                    <a:pt x="166349" y="566454"/>
                  </a:lnTo>
                  <a:lnTo>
                    <a:pt x="191419" y="603567"/>
                  </a:lnTo>
                  <a:lnTo>
                    <a:pt x="218011" y="639527"/>
                  </a:lnTo>
                  <a:lnTo>
                    <a:pt x="246080" y="674286"/>
                  </a:lnTo>
                  <a:lnTo>
                    <a:pt x="275579" y="707800"/>
                  </a:lnTo>
                  <a:lnTo>
                    <a:pt x="306463" y="740021"/>
                  </a:lnTo>
                  <a:lnTo>
                    <a:pt x="338684" y="770905"/>
                  </a:lnTo>
                  <a:lnTo>
                    <a:pt x="372198" y="800404"/>
                  </a:lnTo>
                  <a:lnTo>
                    <a:pt x="406957" y="828473"/>
                  </a:lnTo>
                  <a:lnTo>
                    <a:pt x="442917" y="855065"/>
                  </a:lnTo>
                  <a:lnTo>
                    <a:pt x="480030" y="880135"/>
                  </a:lnTo>
                  <a:lnTo>
                    <a:pt x="518250" y="903635"/>
                  </a:lnTo>
                  <a:lnTo>
                    <a:pt x="557532" y="925521"/>
                  </a:lnTo>
                  <a:lnTo>
                    <a:pt x="597828" y="945746"/>
                  </a:lnTo>
                  <a:lnTo>
                    <a:pt x="639094" y="964264"/>
                  </a:lnTo>
                  <a:lnTo>
                    <a:pt x="681283" y="981028"/>
                  </a:lnTo>
                  <a:lnTo>
                    <a:pt x="724349" y="995992"/>
                  </a:lnTo>
                  <a:lnTo>
                    <a:pt x="768245" y="1009111"/>
                  </a:lnTo>
                  <a:lnTo>
                    <a:pt x="812926" y="1020339"/>
                  </a:lnTo>
                  <a:lnTo>
                    <a:pt x="858346" y="1029628"/>
                  </a:lnTo>
                  <a:lnTo>
                    <a:pt x="904457" y="1036934"/>
                  </a:lnTo>
                  <a:lnTo>
                    <a:pt x="951215" y="1042209"/>
                  </a:lnTo>
                  <a:lnTo>
                    <a:pt x="998573" y="1045408"/>
                  </a:lnTo>
                  <a:lnTo>
                    <a:pt x="1046485" y="1046485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842797" y="4490549"/>
            <a:ext cx="375285" cy="347345"/>
            <a:chOff x="842797" y="4490549"/>
            <a:chExt cx="375285" cy="347345"/>
          </a:xfrm>
        </p:grpSpPr>
        <p:sp>
          <p:nvSpPr>
            <p:cNvPr id="7" name="object 7" descr=""/>
            <p:cNvSpPr/>
            <p:nvPr/>
          </p:nvSpPr>
          <p:spPr>
            <a:xfrm>
              <a:off x="843135" y="4490549"/>
              <a:ext cx="375285" cy="347345"/>
            </a:xfrm>
            <a:custGeom>
              <a:avLst/>
              <a:gdLst/>
              <a:ahLst/>
              <a:cxnLst/>
              <a:rect l="l" t="t" r="r" b="b"/>
              <a:pathLst>
                <a:path w="375284" h="347345">
                  <a:moveTo>
                    <a:pt x="21550" y="346823"/>
                  </a:moveTo>
                  <a:lnTo>
                    <a:pt x="15011" y="340220"/>
                  </a:lnTo>
                  <a:lnTo>
                    <a:pt x="18023" y="334172"/>
                  </a:lnTo>
                  <a:lnTo>
                    <a:pt x="94196" y="173068"/>
                  </a:lnTo>
                  <a:lnTo>
                    <a:pt x="95419" y="171042"/>
                  </a:lnTo>
                  <a:lnTo>
                    <a:pt x="95300" y="168419"/>
                  </a:lnTo>
                  <a:lnTo>
                    <a:pt x="93900" y="166512"/>
                  </a:lnTo>
                  <a:lnTo>
                    <a:pt x="3544" y="12914"/>
                  </a:lnTo>
                  <a:lnTo>
                    <a:pt x="0" y="7161"/>
                  </a:lnTo>
                  <a:lnTo>
                    <a:pt x="5814" y="121"/>
                  </a:lnTo>
                  <a:lnTo>
                    <a:pt x="368803" y="151165"/>
                  </a:lnTo>
                  <a:lnTo>
                    <a:pt x="374454" y="153199"/>
                  </a:lnTo>
                  <a:lnTo>
                    <a:pt x="374834" y="161076"/>
                  </a:lnTo>
                  <a:lnTo>
                    <a:pt x="369365" y="163622"/>
                  </a:lnTo>
                  <a:lnTo>
                    <a:pt x="27645" y="343592"/>
                  </a:lnTo>
                  <a:lnTo>
                    <a:pt x="21550" y="346823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42797" y="4490549"/>
              <a:ext cx="373380" cy="170180"/>
            </a:xfrm>
            <a:custGeom>
              <a:avLst/>
              <a:gdLst/>
              <a:ahLst/>
              <a:cxnLst/>
              <a:rect l="l" t="t" r="r" b="b"/>
              <a:pathLst>
                <a:path w="373380" h="170179">
                  <a:moveTo>
                    <a:pt x="95042" y="169760"/>
                  </a:moveTo>
                  <a:lnTo>
                    <a:pt x="95325" y="168762"/>
                  </a:lnTo>
                  <a:lnTo>
                    <a:pt x="94611" y="167480"/>
                  </a:lnTo>
                  <a:lnTo>
                    <a:pt x="94238" y="166512"/>
                  </a:lnTo>
                  <a:lnTo>
                    <a:pt x="3882" y="12914"/>
                  </a:lnTo>
                  <a:lnTo>
                    <a:pt x="0" y="6855"/>
                  </a:lnTo>
                  <a:lnTo>
                    <a:pt x="6264" y="0"/>
                  </a:lnTo>
                  <a:lnTo>
                    <a:pt x="368799" y="150852"/>
                  </a:lnTo>
                  <a:lnTo>
                    <a:pt x="371480" y="152045"/>
                  </a:lnTo>
                  <a:lnTo>
                    <a:pt x="372910" y="154608"/>
                  </a:lnTo>
                  <a:lnTo>
                    <a:pt x="373028" y="157231"/>
                  </a:lnTo>
                  <a:lnTo>
                    <a:pt x="95042" y="169760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18944" y="6265187"/>
            <a:ext cx="375285" cy="347345"/>
            <a:chOff x="918944" y="6265187"/>
            <a:chExt cx="375285" cy="347345"/>
          </a:xfrm>
        </p:grpSpPr>
        <p:sp>
          <p:nvSpPr>
            <p:cNvPr id="10" name="object 10" descr=""/>
            <p:cNvSpPr/>
            <p:nvPr/>
          </p:nvSpPr>
          <p:spPr>
            <a:xfrm>
              <a:off x="919280" y="6265187"/>
              <a:ext cx="375285" cy="347345"/>
            </a:xfrm>
            <a:custGeom>
              <a:avLst/>
              <a:gdLst/>
              <a:ahLst/>
              <a:cxnLst/>
              <a:rect l="l" t="t" r="r" b="b"/>
              <a:pathLst>
                <a:path w="375284" h="347345">
                  <a:moveTo>
                    <a:pt x="21550" y="346822"/>
                  </a:moveTo>
                  <a:lnTo>
                    <a:pt x="15011" y="340219"/>
                  </a:lnTo>
                  <a:lnTo>
                    <a:pt x="18023" y="334171"/>
                  </a:lnTo>
                  <a:lnTo>
                    <a:pt x="94196" y="173067"/>
                  </a:lnTo>
                  <a:lnTo>
                    <a:pt x="95419" y="171041"/>
                  </a:lnTo>
                  <a:lnTo>
                    <a:pt x="95300" y="168419"/>
                  </a:lnTo>
                  <a:lnTo>
                    <a:pt x="93900" y="166511"/>
                  </a:lnTo>
                  <a:lnTo>
                    <a:pt x="3544" y="12913"/>
                  </a:lnTo>
                  <a:lnTo>
                    <a:pt x="0" y="7160"/>
                  </a:lnTo>
                  <a:lnTo>
                    <a:pt x="5786" y="155"/>
                  </a:lnTo>
                  <a:lnTo>
                    <a:pt x="5928" y="0"/>
                  </a:lnTo>
                  <a:lnTo>
                    <a:pt x="368803" y="151164"/>
                  </a:lnTo>
                  <a:lnTo>
                    <a:pt x="374454" y="153198"/>
                  </a:lnTo>
                  <a:lnTo>
                    <a:pt x="374834" y="161075"/>
                  </a:lnTo>
                  <a:lnTo>
                    <a:pt x="369365" y="163621"/>
                  </a:lnTo>
                  <a:lnTo>
                    <a:pt x="27645" y="343591"/>
                  </a:lnTo>
                  <a:lnTo>
                    <a:pt x="21550" y="346822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18944" y="6265187"/>
              <a:ext cx="373380" cy="170180"/>
            </a:xfrm>
            <a:custGeom>
              <a:avLst/>
              <a:gdLst/>
              <a:ahLst/>
              <a:cxnLst/>
              <a:rect l="l" t="t" r="r" b="b"/>
              <a:pathLst>
                <a:path w="373380" h="170179">
                  <a:moveTo>
                    <a:pt x="95041" y="169759"/>
                  </a:moveTo>
                  <a:lnTo>
                    <a:pt x="95324" y="168761"/>
                  </a:lnTo>
                  <a:lnTo>
                    <a:pt x="94609" y="167479"/>
                  </a:lnTo>
                  <a:lnTo>
                    <a:pt x="94237" y="166511"/>
                  </a:lnTo>
                  <a:lnTo>
                    <a:pt x="3880" y="12913"/>
                  </a:lnTo>
                  <a:lnTo>
                    <a:pt x="0" y="6856"/>
                  </a:lnTo>
                  <a:lnTo>
                    <a:pt x="6265" y="0"/>
                  </a:lnTo>
                  <a:lnTo>
                    <a:pt x="368797" y="150851"/>
                  </a:lnTo>
                  <a:lnTo>
                    <a:pt x="371479" y="152044"/>
                  </a:lnTo>
                  <a:lnTo>
                    <a:pt x="372909" y="154607"/>
                  </a:lnTo>
                  <a:lnTo>
                    <a:pt x="373027" y="157230"/>
                  </a:lnTo>
                  <a:lnTo>
                    <a:pt x="95041" y="169759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918944" y="8458558"/>
            <a:ext cx="375285" cy="347345"/>
            <a:chOff x="918944" y="8458558"/>
            <a:chExt cx="375285" cy="347345"/>
          </a:xfrm>
        </p:grpSpPr>
        <p:sp>
          <p:nvSpPr>
            <p:cNvPr id="13" name="object 13" descr=""/>
            <p:cNvSpPr/>
            <p:nvPr/>
          </p:nvSpPr>
          <p:spPr>
            <a:xfrm>
              <a:off x="919281" y="8458558"/>
              <a:ext cx="375285" cy="347345"/>
            </a:xfrm>
            <a:custGeom>
              <a:avLst/>
              <a:gdLst/>
              <a:ahLst/>
              <a:cxnLst/>
              <a:rect l="l" t="t" r="r" b="b"/>
              <a:pathLst>
                <a:path w="375284" h="347345">
                  <a:moveTo>
                    <a:pt x="21550" y="346822"/>
                  </a:moveTo>
                  <a:lnTo>
                    <a:pt x="15011" y="340219"/>
                  </a:lnTo>
                  <a:lnTo>
                    <a:pt x="18023" y="334171"/>
                  </a:lnTo>
                  <a:lnTo>
                    <a:pt x="94196" y="173067"/>
                  </a:lnTo>
                  <a:lnTo>
                    <a:pt x="95419" y="171041"/>
                  </a:lnTo>
                  <a:lnTo>
                    <a:pt x="95300" y="168419"/>
                  </a:lnTo>
                  <a:lnTo>
                    <a:pt x="93900" y="166511"/>
                  </a:lnTo>
                  <a:lnTo>
                    <a:pt x="3544" y="12913"/>
                  </a:lnTo>
                  <a:lnTo>
                    <a:pt x="0" y="7160"/>
                  </a:lnTo>
                  <a:lnTo>
                    <a:pt x="5786" y="154"/>
                  </a:lnTo>
                  <a:lnTo>
                    <a:pt x="5928" y="0"/>
                  </a:lnTo>
                  <a:lnTo>
                    <a:pt x="368803" y="151164"/>
                  </a:lnTo>
                  <a:lnTo>
                    <a:pt x="374454" y="153198"/>
                  </a:lnTo>
                  <a:lnTo>
                    <a:pt x="374834" y="161075"/>
                  </a:lnTo>
                  <a:lnTo>
                    <a:pt x="369365" y="163621"/>
                  </a:lnTo>
                  <a:lnTo>
                    <a:pt x="27645" y="343591"/>
                  </a:lnTo>
                  <a:lnTo>
                    <a:pt x="21550" y="346822"/>
                  </a:lnTo>
                  <a:close/>
                </a:path>
              </a:pathLst>
            </a:custGeom>
            <a:solidFill>
              <a:srgbClr val="4D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8944" y="8458558"/>
              <a:ext cx="373380" cy="170180"/>
            </a:xfrm>
            <a:custGeom>
              <a:avLst/>
              <a:gdLst/>
              <a:ahLst/>
              <a:cxnLst/>
              <a:rect l="l" t="t" r="r" b="b"/>
              <a:pathLst>
                <a:path w="373380" h="170179">
                  <a:moveTo>
                    <a:pt x="95041" y="169759"/>
                  </a:moveTo>
                  <a:lnTo>
                    <a:pt x="95324" y="168761"/>
                  </a:lnTo>
                  <a:lnTo>
                    <a:pt x="94609" y="167479"/>
                  </a:lnTo>
                  <a:lnTo>
                    <a:pt x="94237" y="166511"/>
                  </a:lnTo>
                  <a:lnTo>
                    <a:pt x="3880" y="12913"/>
                  </a:lnTo>
                  <a:lnTo>
                    <a:pt x="0" y="6856"/>
                  </a:lnTo>
                  <a:lnTo>
                    <a:pt x="6265" y="0"/>
                  </a:lnTo>
                  <a:lnTo>
                    <a:pt x="368798" y="150851"/>
                  </a:lnTo>
                  <a:lnTo>
                    <a:pt x="371479" y="152044"/>
                  </a:lnTo>
                  <a:lnTo>
                    <a:pt x="372909" y="154607"/>
                  </a:lnTo>
                  <a:lnTo>
                    <a:pt x="373027" y="157230"/>
                  </a:lnTo>
                  <a:lnTo>
                    <a:pt x="95041" y="169759"/>
                  </a:lnTo>
                  <a:close/>
                </a:path>
              </a:pathLst>
            </a:custGeom>
            <a:solidFill>
              <a:srgbClr val="5C91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6709" y="3027425"/>
            <a:ext cx="8886840" cy="564830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835113" y="554799"/>
            <a:ext cx="7244715" cy="887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650" spc="-229"/>
              <a:t>Registration </a:t>
            </a:r>
            <a:r>
              <a:rPr dirty="0" sz="5650" spc="-145"/>
              <a:t>Forms</a:t>
            </a:r>
            <a:endParaRPr sz="5650"/>
          </a:p>
        </p:txBody>
      </p:sp>
      <p:sp>
        <p:nvSpPr>
          <p:cNvPr id="17" name="object 17" descr=""/>
          <p:cNvSpPr txBox="1"/>
          <p:nvPr/>
        </p:nvSpPr>
        <p:spPr>
          <a:xfrm>
            <a:off x="671658" y="2437679"/>
            <a:ext cx="8295005" cy="70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>
                <a:latin typeface="Verdana"/>
                <a:cs typeface="Verdana"/>
              </a:rPr>
              <a:t>User</a:t>
            </a:r>
            <a:r>
              <a:rPr dirty="0" sz="4450" spc="-385">
                <a:latin typeface="Verdana"/>
                <a:cs typeface="Verdana"/>
              </a:rPr>
              <a:t> </a:t>
            </a:r>
            <a:r>
              <a:rPr dirty="0" sz="4450" spc="114">
                <a:latin typeface="Verdana"/>
                <a:cs typeface="Verdana"/>
              </a:rPr>
              <a:t>and</a:t>
            </a:r>
            <a:r>
              <a:rPr dirty="0" sz="4450" spc="-385">
                <a:latin typeface="Verdana"/>
                <a:cs typeface="Verdana"/>
              </a:rPr>
              <a:t> </a:t>
            </a:r>
            <a:r>
              <a:rPr dirty="0" sz="4450" spc="80">
                <a:latin typeface="Verdana"/>
                <a:cs typeface="Verdana"/>
              </a:rPr>
              <a:t>Doctor</a:t>
            </a:r>
            <a:r>
              <a:rPr dirty="0" sz="4450" spc="-380">
                <a:latin typeface="Verdana"/>
                <a:cs typeface="Verdana"/>
              </a:rPr>
              <a:t> </a:t>
            </a:r>
            <a:r>
              <a:rPr dirty="0" sz="4450" spc="-10">
                <a:latin typeface="Verdana"/>
                <a:cs typeface="Verdana"/>
              </a:rPr>
              <a:t>Registration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12723" y="4349681"/>
            <a:ext cx="7477759" cy="4544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25855">
              <a:lnSpc>
                <a:spcPct val="116399"/>
              </a:lnSpc>
              <a:spcBef>
                <a:spcPts val="100"/>
              </a:spcBef>
            </a:pPr>
            <a:r>
              <a:rPr dirty="0" sz="2900" spc="-270" b="1">
                <a:latin typeface="Verdana"/>
                <a:cs typeface="Verdana"/>
              </a:rPr>
              <a:t>User</a:t>
            </a:r>
            <a:r>
              <a:rPr dirty="0" sz="2900" spc="-160" b="1">
                <a:latin typeface="Verdana"/>
                <a:cs typeface="Verdana"/>
              </a:rPr>
              <a:t> </a:t>
            </a:r>
            <a:r>
              <a:rPr dirty="0" sz="2900" spc="-250" b="1">
                <a:latin typeface="Verdana"/>
                <a:cs typeface="Verdana"/>
              </a:rPr>
              <a:t>Registration:</a:t>
            </a:r>
            <a:r>
              <a:rPr dirty="0" sz="2900" spc="-160" b="1">
                <a:latin typeface="Verdana"/>
                <a:cs typeface="Verdana"/>
              </a:rPr>
              <a:t> </a:t>
            </a:r>
            <a:r>
              <a:rPr dirty="0" sz="2900" spc="-270" b="1">
                <a:latin typeface="Verdana"/>
                <a:cs typeface="Verdana"/>
              </a:rPr>
              <a:t>Full</a:t>
            </a:r>
            <a:r>
              <a:rPr dirty="0" sz="2900" spc="-160" b="1">
                <a:latin typeface="Verdana"/>
                <a:cs typeface="Verdana"/>
              </a:rPr>
              <a:t> </a:t>
            </a:r>
            <a:r>
              <a:rPr dirty="0" sz="2900" spc="-280" b="1">
                <a:latin typeface="Verdana"/>
                <a:cs typeface="Verdana"/>
              </a:rPr>
              <a:t>name,</a:t>
            </a:r>
            <a:r>
              <a:rPr dirty="0" sz="2900" spc="-160" b="1">
                <a:latin typeface="Verdana"/>
                <a:cs typeface="Verdana"/>
              </a:rPr>
              <a:t> </a:t>
            </a:r>
            <a:r>
              <a:rPr dirty="0" sz="2900" spc="-275" b="1">
                <a:latin typeface="Verdana"/>
                <a:cs typeface="Verdana"/>
              </a:rPr>
              <a:t>email, </a:t>
            </a:r>
            <a:r>
              <a:rPr dirty="0" sz="2900" spc="-285" b="1">
                <a:latin typeface="Verdana"/>
                <a:cs typeface="Verdana"/>
              </a:rPr>
              <a:t>password,</a:t>
            </a:r>
            <a:r>
              <a:rPr dirty="0" sz="2900" spc="-135" b="1">
                <a:latin typeface="Verdana"/>
                <a:cs typeface="Verdana"/>
              </a:rPr>
              <a:t> </a:t>
            </a:r>
            <a:r>
              <a:rPr dirty="0" sz="2900" spc="-250" b="1">
                <a:latin typeface="Verdana"/>
                <a:cs typeface="Verdana"/>
              </a:rPr>
              <a:t>gender,</a:t>
            </a:r>
            <a:r>
              <a:rPr dirty="0" sz="2900" spc="-130" b="1">
                <a:latin typeface="Verdana"/>
                <a:cs typeface="Verdana"/>
              </a:rPr>
              <a:t> </a:t>
            </a:r>
            <a:r>
              <a:rPr dirty="0" sz="2900" spc="-215" b="1">
                <a:latin typeface="Verdana"/>
                <a:cs typeface="Verdana"/>
              </a:rPr>
              <a:t>contact,</a:t>
            </a:r>
            <a:r>
              <a:rPr dirty="0" sz="2900" spc="-135" b="1">
                <a:latin typeface="Verdana"/>
                <a:cs typeface="Verdana"/>
              </a:rPr>
              <a:t> </a:t>
            </a:r>
            <a:r>
              <a:rPr dirty="0" sz="2900" spc="-20" b="1">
                <a:latin typeface="Verdana"/>
                <a:cs typeface="Verdana"/>
              </a:rPr>
              <a:t>etc.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2900">
              <a:latin typeface="Verdana"/>
              <a:cs typeface="Verdana"/>
            </a:endParaRPr>
          </a:p>
          <a:p>
            <a:pPr marL="12700" marR="133350">
              <a:lnSpc>
                <a:spcPct val="116399"/>
              </a:lnSpc>
              <a:spcBef>
                <a:spcPts val="5"/>
              </a:spcBef>
            </a:pPr>
            <a:r>
              <a:rPr dirty="0" sz="2900" spc="-220" b="1">
                <a:latin typeface="Verdana"/>
                <a:cs typeface="Verdana"/>
              </a:rPr>
              <a:t>Doctor</a:t>
            </a:r>
            <a:r>
              <a:rPr dirty="0" sz="2900" spc="-145" b="1">
                <a:latin typeface="Verdana"/>
                <a:cs typeface="Verdana"/>
              </a:rPr>
              <a:t> </a:t>
            </a:r>
            <a:r>
              <a:rPr dirty="0" sz="2900" spc="-250" b="1">
                <a:latin typeface="Verdana"/>
                <a:cs typeface="Verdana"/>
              </a:rPr>
              <a:t>Registration:</a:t>
            </a:r>
            <a:r>
              <a:rPr dirty="0" sz="2900" spc="-145" b="1">
                <a:latin typeface="Verdana"/>
                <a:cs typeface="Verdana"/>
              </a:rPr>
              <a:t> </a:t>
            </a:r>
            <a:r>
              <a:rPr dirty="0" sz="2900" spc="-254" b="1">
                <a:latin typeface="Verdana"/>
                <a:cs typeface="Verdana"/>
              </a:rPr>
              <a:t>Additional</a:t>
            </a:r>
            <a:r>
              <a:rPr dirty="0" sz="2900" spc="-140" b="1">
                <a:latin typeface="Verdana"/>
                <a:cs typeface="Verdana"/>
              </a:rPr>
              <a:t> </a:t>
            </a:r>
            <a:r>
              <a:rPr dirty="0" sz="2900" spc="-220" b="1">
                <a:latin typeface="Verdana"/>
                <a:cs typeface="Verdana"/>
              </a:rPr>
              <a:t>fields</a:t>
            </a:r>
            <a:r>
              <a:rPr dirty="0" sz="2900" spc="-145" b="1">
                <a:latin typeface="Verdana"/>
                <a:cs typeface="Verdana"/>
              </a:rPr>
              <a:t> </a:t>
            </a:r>
            <a:r>
              <a:rPr dirty="0" sz="2900" spc="-290" b="1">
                <a:latin typeface="Verdana"/>
                <a:cs typeface="Verdana"/>
              </a:rPr>
              <a:t>like </a:t>
            </a:r>
            <a:r>
              <a:rPr dirty="0" sz="2900" spc="-250" b="1">
                <a:latin typeface="Verdana"/>
                <a:cs typeface="Verdana"/>
              </a:rPr>
              <a:t>specialization,</a:t>
            </a:r>
            <a:r>
              <a:rPr dirty="0" sz="2900" spc="-155" b="1">
                <a:latin typeface="Verdana"/>
                <a:cs typeface="Verdana"/>
              </a:rPr>
              <a:t> </a:t>
            </a:r>
            <a:r>
              <a:rPr dirty="0" sz="2900" spc="-280" b="1">
                <a:latin typeface="Verdana"/>
                <a:cs typeface="Verdana"/>
              </a:rPr>
              <a:t>experience,</a:t>
            </a:r>
            <a:r>
              <a:rPr dirty="0" sz="2900" spc="-150" b="1">
                <a:latin typeface="Verdana"/>
                <a:cs typeface="Verdana"/>
              </a:rPr>
              <a:t> </a:t>
            </a:r>
            <a:r>
              <a:rPr dirty="0" sz="2900" spc="-280" b="1">
                <a:latin typeface="Verdana"/>
                <a:cs typeface="Verdana"/>
              </a:rPr>
              <a:t>previous workplace.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15"/>
              </a:spcBef>
            </a:pPr>
            <a:endParaRPr sz="2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900" spc="-295" b="1">
                <a:latin typeface="Verdana"/>
                <a:cs typeface="Verdana"/>
              </a:rPr>
              <a:t>Success</a:t>
            </a:r>
            <a:r>
              <a:rPr dirty="0" sz="2900" spc="-165" b="1">
                <a:latin typeface="Verdana"/>
                <a:cs typeface="Verdana"/>
              </a:rPr>
              <a:t> </a:t>
            </a:r>
            <a:r>
              <a:rPr dirty="0" sz="2900" spc="-270" b="1">
                <a:latin typeface="Verdana"/>
                <a:cs typeface="Verdana"/>
              </a:rPr>
              <a:t>message</a:t>
            </a:r>
            <a:r>
              <a:rPr dirty="0" sz="2900" spc="-170" b="1">
                <a:latin typeface="Verdana"/>
                <a:cs typeface="Verdana"/>
              </a:rPr>
              <a:t> </a:t>
            </a:r>
            <a:r>
              <a:rPr dirty="0" sz="2900" spc="-245" b="1">
                <a:latin typeface="Verdana"/>
                <a:cs typeface="Verdana"/>
              </a:rPr>
              <a:t>and</a:t>
            </a:r>
            <a:r>
              <a:rPr dirty="0" sz="2900" spc="-165" b="1">
                <a:latin typeface="Verdana"/>
                <a:cs typeface="Verdana"/>
              </a:rPr>
              <a:t> </a:t>
            </a:r>
            <a:r>
              <a:rPr dirty="0" sz="2900" spc="-260" b="1">
                <a:latin typeface="Verdana"/>
                <a:cs typeface="Verdana"/>
              </a:rPr>
              <a:t>email</a:t>
            </a:r>
            <a:r>
              <a:rPr dirty="0" sz="2900" spc="-165" b="1">
                <a:latin typeface="Verdana"/>
                <a:cs typeface="Verdana"/>
              </a:rPr>
              <a:t> </a:t>
            </a:r>
            <a:r>
              <a:rPr dirty="0" sz="2900" spc="-204" b="1">
                <a:latin typeface="Verdana"/>
                <a:cs typeface="Verdana"/>
              </a:rPr>
              <a:t>confirmation.</a:t>
            </a:r>
            <a:endParaRPr sz="2900">
              <a:latin typeface="Verdana"/>
              <a:cs typeface="Verdan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57887" cy="752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4473" y="169529"/>
            <a:ext cx="13239658" cy="994795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6471072" y="8470071"/>
            <a:ext cx="1817370" cy="1817370"/>
            <a:chOff x="16471072" y="8470071"/>
            <a:chExt cx="1817370" cy="1817370"/>
          </a:xfrm>
        </p:grpSpPr>
        <p:sp>
          <p:nvSpPr>
            <p:cNvPr id="4" name="object 4" descr=""/>
            <p:cNvSpPr/>
            <p:nvPr/>
          </p:nvSpPr>
          <p:spPr>
            <a:xfrm>
              <a:off x="17379520" y="9378520"/>
              <a:ext cx="908685" cy="908685"/>
            </a:xfrm>
            <a:custGeom>
              <a:avLst/>
              <a:gdLst/>
              <a:ahLst/>
              <a:cxnLst/>
              <a:rect l="l" t="t" r="r" b="b"/>
              <a:pathLst>
                <a:path w="908684" h="908684">
                  <a:moveTo>
                    <a:pt x="908448" y="0"/>
                  </a:moveTo>
                  <a:lnTo>
                    <a:pt x="908448" y="908448"/>
                  </a:lnTo>
                  <a:lnTo>
                    <a:pt x="0" y="908448"/>
                  </a:lnTo>
                  <a:lnTo>
                    <a:pt x="1258" y="860192"/>
                  </a:lnTo>
                  <a:lnTo>
                    <a:pt x="4993" y="812593"/>
                  </a:lnTo>
                  <a:lnTo>
                    <a:pt x="11142" y="765714"/>
                  </a:lnTo>
                  <a:lnTo>
                    <a:pt x="19640" y="719617"/>
                  </a:lnTo>
                  <a:lnTo>
                    <a:pt x="30427" y="674366"/>
                  </a:lnTo>
                  <a:lnTo>
                    <a:pt x="43439" y="630022"/>
                  </a:lnTo>
                  <a:lnTo>
                    <a:pt x="58613" y="586650"/>
                  </a:lnTo>
                  <a:lnTo>
                    <a:pt x="75887" y="544310"/>
                  </a:lnTo>
                  <a:lnTo>
                    <a:pt x="95198" y="503067"/>
                  </a:lnTo>
                  <a:lnTo>
                    <a:pt x="116483" y="462983"/>
                  </a:lnTo>
                  <a:lnTo>
                    <a:pt x="139680" y="424121"/>
                  </a:lnTo>
                  <a:lnTo>
                    <a:pt x="164725" y="386543"/>
                  </a:lnTo>
                  <a:lnTo>
                    <a:pt x="191557" y="350311"/>
                  </a:lnTo>
                  <a:lnTo>
                    <a:pt x="220112" y="315490"/>
                  </a:lnTo>
                  <a:lnTo>
                    <a:pt x="250328" y="282141"/>
                  </a:lnTo>
                  <a:lnTo>
                    <a:pt x="282141" y="250328"/>
                  </a:lnTo>
                  <a:lnTo>
                    <a:pt x="315490" y="220112"/>
                  </a:lnTo>
                  <a:lnTo>
                    <a:pt x="350311" y="191557"/>
                  </a:lnTo>
                  <a:lnTo>
                    <a:pt x="386543" y="164725"/>
                  </a:lnTo>
                  <a:lnTo>
                    <a:pt x="424121" y="139680"/>
                  </a:lnTo>
                  <a:lnTo>
                    <a:pt x="462983" y="116483"/>
                  </a:lnTo>
                  <a:lnTo>
                    <a:pt x="503067" y="95198"/>
                  </a:lnTo>
                  <a:lnTo>
                    <a:pt x="544310" y="75887"/>
                  </a:lnTo>
                  <a:lnTo>
                    <a:pt x="586650" y="58613"/>
                  </a:lnTo>
                  <a:lnTo>
                    <a:pt x="630022" y="43439"/>
                  </a:lnTo>
                  <a:lnTo>
                    <a:pt x="674366" y="30427"/>
                  </a:lnTo>
                  <a:lnTo>
                    <a:pt x="719617" y="19640"/>
                  </a:lnTo>
                  <a:lnTo>
                    <a:pt x="765714" y="11142"/>
                  </a:lnTo>
                  <a:lnTo>
                    <a:pt x="812593" y="4993"/>
                  </a:lnTo>
                  <a:lnTo>
                    <a:pt x="860192" y="1258"/>
                  </a:lnTo>
                  <a:lnTo>
                    <a:pt x="908448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471062" y="8470073"/>
              <a:ext cx="1817370" cy="1817370"/>
            </a:xfrm>
            <a:custGeom>
              <a:avLst/>
              <a:gdLst/>
              <a:ahLst/>
              <a:cxnLst/>
              <a:rect l="l" t="t" r="r" b="b"/>
              <a:pathLst>
                <a:path w="1817369" h="1817370">
                  <a:moveTo>
                    <a:pt x="908456" y="908456"/>
                  </a:moveTo>
                  <a:lnTo>
                    <a:pt x="860196" y="909713"/>
                  </a:lnTo>
                  <a:lnTo>
                    <a:pt x="812596" y="913447"/>
                  </a:lnTo>
                  <a:lnTo>
                    <a:pt x="765721" y="919594"/>
                  </a:lnTo>
                  <a:lnTo>
                    <a:pt x="719620" y="928090"/>
                  </a:lnTo>
                  <a:lnTo>
                    <a:pt x="674370" y="938885"/>
                  </a:lnTo>
                  <a:lnTo>
                    <a:pt x="630021" y="951890"/>
                  </a:lnTo>
                  <a:lnTo>
                    <a:pt x="586651" y="967066"/>
                  </a:lnTo>
                  <a:lnTo>
                    <a:pt x="544309" y="984338"/>
                  </a:lnTo>
                  <a:lnTo>
                    <a:pt x="503072" y="1003655"/>
                  </a:lnTo>
                  <a:lnTo>
                    <a:pt x="462991" y="1024940"/>
                  </a:lnTo>
                  <a:lnTo>
                    <a:pt x="424129" y="1048131"/>
                  </a:lnTo>
                  <a:lnTo>
                    <a:pt x="386549" y="1073175"/>
                  </a:lnTo>
                  <a:lnTo>
                    <a:pt x="350316" y="1100010"/>
                  </a:lnTo>
                  <a:lnTo>
                    <a:pt x="315493" y="1128560"/>
                  </a:lnTo>
                  <a:lnTo>
                    <a:pt x="282143" y="1158786"/>
                  </a:lnTo>
                  <a:lnTo>
                    <a:pt x="250329" y="1190599"/>
                  </a:lnTo>
                  <a:lnTo>
                    <a:pt x="220116" y="1223937"/>
                  </a:lnTo>
                  <a:lnTo>
                    <a:pt x="191566" y="1258760"/>
                  </a:lnTo>
                  <a:lnTo>
                    <a:pt x="164731" y="1294993"/>
                  </a:lnTo>
                  <a:lnTo>
                    <a:pt x="139687" y="1332572"/>
                  </a:lnTo>
                  <a:lnTo>
                    <a:pt x="116484" y="1371434"/>
                  </a:lnTo>
                  <a:lnTo>
                    <a:pt x="95199" y="1411516"/>
                  </a:lnTo>
                  <a:lnTo>
                    <a:pt x="75895" y="1452765"/>
                  </a:lnTo>
                  <a:lnTo>
                    <a:pt x="58623" y="1495107"/>
                  </a:lnTo>
                  <a:lnTo>
                    <a:pt x="43446" y="1538478"/>
                  </a:lnTo>
                  <a:lnTo>
                    <a:pt x="30429" y="1582813"/>
                  </a:lnTo>
                  <a:lnTo>
                    <a:pt x="19646" y="1628063"/>
                  </a:lnTo>
                  <a:lnTo>
                    <a:pt x="11150" y="1674164"/>
                  </a:lnTo>
                  <a:lnTo>
                    <a:pt x="5003" y="1721040"/>
                  </a:lnTo>
                  <a:lnTo>
                    <a:pt x="1257" y="1768640"/>
                  </a:lnTo>
                  <a:lnTo>
                    <a:pt x="0" y="1816900"/>
                  </a:lnTo>
                  <a:lnTo>
                    <a:pt x="908456" y="1816900"/>
                  </a:lnTo>
                  <a:lnTo>
                    <a:pt x="908456" y="908456"/>
                  </a:lnTo>
                  <a:close/>
                </a:path>
                <a:path w="1817369" h="1817370">
                  <a:moveTo>
                    <a:pt x="1816900" y="0"/>
                  </a:moveTo>
                  <a:lnTo>
                    <a:pt x="1768640" y="1257"/>
                  </a:lnTo>
                  <a:lnTo>
                    <a:pt x="1721040" y="5003"/>
                  </a:lnTo>
                  <a:lnTo>
                    <a:pt x="1674164" y="11150"/>
                  </a:lnTo>
                  <a:lnTo>
                    <a:pt x="1628063" y="19646"/>
                  </a:lnTo>
                  <a:lnTo>
                    <a:pt x="1582813" y="30429"/>
                  </a:lnTo>
                  <a:lnTo>
                    <a:pt x="1538478" y="43446"/>
                  </a:lnTo>
                  <a:lnTo>
                    <a:pt x="1495107" y="58623"/>
                  </a:lnTo>
                  <a:lnTo>
                    <a:pt x="1452765" y="75895"/>
                  </a:lnTo>
                  <a:lnTo>
                    <a:pt x="1411516" y="95199"/>
                  </a:lnTo>
                  <a:lnTo>
                    <a:pt x="1371434" y="116484"/>
                  </a:lnTo>
                  <a:lnTo>
                    <a:pt x="1332572" y="139687"/>
                  </a:lnTo>
                  <a:lnTo>
                    <a:pt x="1294993" y="164731"/>
                  </a:lnTo>
                  <a:lnTo>
                    <a:pt x="1258760" y="191566"/>
                  </a:lnTo>
                  <a:lnTo>
                    <a:pt x="1223937" y="220116"/>
                  </a:lnTo>
                  <a:lnTo>
                    <a:pt x="1190599" y="250329"/>
                  </a:lnTo>
                  <a:lnTo>
                    <a:pt x="1158786" y="282143"/>
                  </a:lnTo>
                  <a:lnTo>
                    <a:pt x="1128560" y="315493"/>
                  </a:lnTo>
                  <a:lnTo>
                    <a:pt x="1100010" y="350316"/>
                  </a:lnTo>
                  <a:lnTo>
                    <a:pt x="1073175" y="386549"/>
                  </a:lnTo>
                  <a:lnTo>
                    <a:pt x="1048131" y="424129"/>
                  </a:lnTo>
                  <a:lnTo>
                    <a:pt x="1024940" y="462991"/>
                  </a:lnTo>
                  <a:lnTo>
                    <a:pt x="1003655" y="503072"/>
                  </a:lnTo>
                  <a:lnTo>
                    <a:pt x="984338" y="544309"/>
                  </a:lnTo>
                  <a:lnTo>
                    <a:pt x="967066" y="586651"/>
                  </a:lnTo>
                  <a:lnTo>
                    <a:pt x="951890" y="630021"/>
                  </a:lnTo>
                  <a:lnTo>
                    <a:pt x="938885" y="674370"/>
                  </a:lnTo>
                  <a:lnTo>
                    <a:pt x="928090" y="719620"/>
                  </a:lnTo>
                  <a:lnTo>
                    <a:pt x="919594" y="765721"/>
                  </a:lnTo>
                  <a:lnTo>
                    <a:pt x="913447" y="812596"/>
                  </a:lnTo>
                  <a:lnTo>
                    <a:pt x="909713" y="860196"/>
                  </a:lnTo>
                  <a:lnTo>
                    <a:pt x="908456" y="908456"/>
                  </a:lnTo>
                  <a:lnTo>
                    <a:pt x="1816900" y="908456"/>
                  </a:lnTo>
                  <a:lnTo>
                    <a:pt x="1816900" y="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471072" y="8470071"/>
              <a:ext cx="908685" cy="908685"/>
            </a:xfrm>
            <a:custGeom>
              <a:avLst/>
              <a:gdLst/>
              <a:ahLst/>
              <a:cxnLst/>
              <a:rect l="l" t="t" r="r" b="b"/>
              <a:pathLst>
                <a:path w="908684" h="908684">
                  <a:moveTo>
                    <a:pt x="908448" y="0"/>
                  </a:moveTo>
                  <a:lnTo>
                    <a:pt x="908448" y="908448"/>
                  </a:lnTo>
                  <a:lnTo>
                    <a:pt x="0" y="908448"/>
                  </a:lnTo>
                  <a:lnTo>
                    <a:pt x="1258" y="860192"/>
                  </a:lnTo>
                  <a:lnTo>
                    <a:pt x="4993" y="812593"/>
                  </a:lnTo>
                  <a:lnTo>
                    <a:pt x="11142" y="765714"/>
                  </a:lnTo>
                  <a:lnTo>
                    <a:pt x="19640" y="719617"/>
                  </a:lnTo>
                  <a:lnTo>
                    <a:pt x="30427" y="674366"/>
                  </a:lnTo>
                  <a:lnTo>
                    <a:pt x="43439" y="630022"/>
                  </a:lnTo>
                  <a:lnTo>
                    <a:pt x="58613" y="586650"/>
                  </a:lnTo>
                  <a:lnTo>
                    <a:pt x="75887" y="544310"/>
                  </a:lnTo>
                  <a:lnTo>
                    <a:pt x="95198" y="503067"/>
                  </a:lnTo>
                  <a:lnTo>
                    <a:pt x="116483" y="462983"/>
                  </a:lnTo>
                  <a:lnTo>
                    <a:pt x="139680" y="424121"/>
                  </a:lnTo>
                  <a:lnTo>
                    <a:pt x="164725" y="386543"/>
                  </a:lnTo>
                  <a:lnTo>
                    <a:pt x="191557" y="350311"/>
                  </a:lnTo>
                  <a:lnTo>
                    <a:pt x="220112" y="315490"/>
                  </a:lnTo>
                  <a:lnTo>
                    <a:pt x="250328" y="282141"/>
                  </a:lnTo>
                  <a:lnTo>
                    <a:pt x="282141" y="250328"/>
                  </a:lnTo>
                  <a:lnTo>
                    <a:pt x="315490" y="220112"/>
                  </a:lnTo>
                  <a:lnTo>
                    <a:pt x="350311" y="191557"/>
                  </a:lnTo>
                  <a:lnTo>
                    <a:pt x="386543" y="164725"/>
                  </a:lnTo>
                  <a:lnTo>
                    <a:pt x="424121" y="139680"/>
                  </a:lnTo>
                  <a:lnTo>
                    <a:pt x="462983" y="116483"/>
                  </a:lnTo>
                  <a:lnTo>
                    <a:pt x="503067" y="95198"/>
                  </a:lnTo>
                  <a:lnTo>
                    <a:pt x="544310" y="75887"/>
                  </a:lnTo>
                  <a:lnTo>
                    <a:pt x="586650" y="58613"/>
                  </a:lnTo>
                  <a:lnTo>
                    <a:pt x="630022" y="43439"/>
                  </a:lnTo>
                  <a:lnTo>
                    <a:pt x="674366" y="30427"/>
                  </a:lnTo>
                  <a:lnTo>
                    <a:pt x="719617" y="19640"/>
                  </a:lnTo>
                  <a:lnTo>
                    <a:pt x="765714" y="11142"/>
                  </a:lnTo>
                  <a:lnTo>
                    <a:pt x="812593" y="4993"/>
                  </a:lnTo>
                  <a:lnTo>
                    <a:pt x="860192" y="1258"/>
                  </a:lnTo>
                  <a:lnTo>
                    <a:pt x="908448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0" y="0"/>
            <a:ext cx="1314450" cy="1314450"/>
            <a:chOff x="0" y="0"/>
            <a:chExt cx="1314450" cy="1314450"/>
          </a:xfrm>
        </p:grpSpPr>
        <p:sp>
          <p:nvSpPr>
            <p:cNvPr id="8" name="object 8" descr=""/>
            <p:cNvSpPr/>
            <p:nvPr/>
          </p:nvSpPr>
          <p:spPr>
            <a:xfrm>
              <a:off x="0" y="0"/>
              <a:ext cx="606425" cy="631190"/>
            </a:xfrm>
            <a:custGeom>
              <a:avLst/>
              <a:gdLst/>
              <a:ahLst/>
              <a:cxnLst/>
              <a:rect l="l" t="t" r="r" b="b"/>
              <a:pathLst>
                <a:path w="606425" h="631190">
                  <a:moveTo>
                    <a:pt x="605829" y="0"/>
                  </a:moveTo>
                  <a:lnTo>
                    <a:pt x="0" y="0"/>
                  </a:lnTo>
                  <a:lnTo>
                    <a:pt x="0" y="630658"/>
                  </a:lnTo>
                  <a:lnTo>
                    <a:pt x="3675" y="629538"/>
                  </a:lnTo>
                  <a:lnTo>
                    <a:pt x="46674" y="614066"/>
                  </a:lnTo>
                  <a:lnTo>
                    <a:pt x="88653" y="596580"/>
                  </a:lnTo>
                  <a:lnTo>
                    <a:pt x="129555" y="577138"/>
                  </a:lnTo>
                  <a:lnTo>
                    <a:pt x="169322" y="555802"/>
                  </a:lnTo>
                  <a:lnTo>
                    <a:pt x="207896" y="532629"/>
                  </a:lnTo>
                  <a:lnTo>
                    <a:pt x="245221" y="507679"/>
                  </a:lnTo>
                  <a:lnTo>
                    <a:pt x="281239" y="481013"/>
                  </a:lnTo>
                  <a:lnTo>
                    <a:pt x="315892" y="452690"/>
                  </a:lnTo>
                  <a:lnTo>
                    <a:pt x="349124" y="422769"/>
                  </a:lnTo>
                  <a:lnTo>
                    <a:pt x="380877" y="391311"/>
                  </a:lnTo>
                  <a:lnTo>
                    <a:pt x="411094" y="358373"/>
                  </a:lnTo>
                  <a:lnTo>
                    <a:pt x="439717" y="324017"/>
                  </a:lnTo>
                  <a:lnTo>
                    <a:pt x="466689" y="288302"/>
                  </a:lnTo>
                  <a:lnTo>
                    <a:pt x="491953" y="251287"/>
                  </a:lnTo>
                  <a:lnTo>
                    <a:pt x="515451" y="213032"/>
                  </a:lnTo>
                  <a:lnTo>
                    <a:pt x="537126" y="173596"/>
                  </a:lnTo>
                  <a:lnTo>
                    <a:pt x="556921" y="133040"/>
                  </a:lnTo>
                  <a:lnTo>
                    <a:pt x="574778" y="91422"/>
                  </a:lnTo>
                  <a:lnTo>
                    <a:pt x="590640" y="48803"/>
                  </a:lnTo>
                  <a:lnTo>
                    <a:pt x="604449" y="5241"/>
                  </a:lnTo>
                  <a:lnTo>
                    <a:pt x="605829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1"/>
              <a:ext cx="1314450" cy="1314450"/>
            </a:xfrm>
            <a:custGeom>
              <a:avLst/>
              <a:gdLst/>
              <a:ahLst/>
              <a:cxnLst/>
              <a:rect l="l" t="t" r="r" b="b"/>
              <a:pathLst>
                <a:path w="1314450" h="1314450">
                  <a:moveTo>
                    <a:pt x="658876" y="658837"/>
                  </a:moveTo>
                  <a:lnTo>
                    <a:pt x="0" y="671487"/>
                  </a:lnTo>
                  <a:lnTo>
                    <a:pt x="0" y="1314450"/>
                  </a:lnTo>
                  <a:lnTo>
                    <a:pt x="406349" y="1314450"/>
                  </a:lnTo>
                  <a:lnTo>
                    <a:pt x="428967" y="1289786"/>
                  </a:lnTo>
                  <a:lnTo>
                    <a:pt x="457593" y="1255433"/>
                  </a:lnTo>
                  <a:lnTo>
                    <a:pt x="484568" y="1219708"/>
                  </a:lnTo>
                  <a:lnTo>
                    <a:pt x="509828" y="1182700"/>
                  </a:lnTo>
                  <a:lnTo>
                    <a:pt x="533323" y="1144447"/>
                  </a:lnTo>
                  <a:lnTo>
                    <a:pt x="555002" y="1105001"/>
                  </a:lnTo>
                  <a:lnTo>
                    <a:pt x="574802" y="1064450"/>
                  </a:lnTo>
                  <a:lnTo>
                    <a:pt x="592658" y="1022832"/>
                  </a:lnTo>
                  <a:lnTo>
                    <a:pt x="608520" y="980211"/>
                  </a:lnTo>
                  <a:lnTo>
                    <a:pt x="622325" y="936650"/>
                  </a:lnTo>
                  <a:lnTo>
                    <a:pt x="634022" y="892213"/>
                  </a:lnTo>
                  <a:lnTo>
                    <a:pt x="643559" y="846937"/>
                  </a:lnTo>
                  <a:lnTo>
                    <a:pt x="650862" y="800912"/>
                  </a:lnTo>
                  <a:lnTo>
                    <a:pt x="655891" y="754176"/>
                  </a:lnTo>
                  <a:lnTo>
                    <a:pt x="658583" y="706793"/>
                  </a:lnTo>
                  <a:lnTo>
                    <a:pt x="658876" y="658837"/>
                  </a:lnTo>
                  <a:close/>
                </a:path>
                <a:path w="1314450" h="1314450">
                  <a:moveTo>
                    <a:pt x="1314437" y="0"/>
                  </a:moveTo>
                  <a:lnTo>
                    <a:pt x="646226" y="0"/>
                  </a:lnTo>
                  <a:lnTo>
                    <a:pt x="658876" y="658837"/>
                  </a:lnTo>
                  <a:lnTo>
                    <a:pt x="706793" y="656704"/>
                  </a:lnTo>
                  <a:lnTo>
                    <a:pt x="754037" y="652195"/>
                  </a:lnTo>
                  <a:lnTo>
                    <a:pt x="800531" y="645375"/>
                  </a:lnTo>
                  <a:lnTo>
                    <a:pt x="846251" y="636308"/>
                  </a:lnTo>
                  <a:lnTo>
                    <a:pt x="891120" y="625043"/>
                  </a:lnTo>
                  <a:lnTo>
                    <a:pt x="935088" y="611644"/>
                  </a:lnTo>
                  <a:lnTo>
                    <a:pt x="978077" y="596176"/>
                  </a:lnTo>
                  <a:lnTo>
                    <a:pt x="1020064" y="578688"/>
                  </a:lnTo>
                  <a:lnTo>
                    <a:pt x="1060970" y="559244"/>
                  </a:lnTo>
                  <a:lnTo>
                    <a:pt x="1100734" y="537908"/>
                  </a:lnTo>
                  <a:lnTo>
                    <a:pt x="1139304" y="514743"/>
                  </a:lnTo>
                  <a:lnTo>
                    <a:pt x="1176629" y="489788"/>
                  </a:lnTo>
                  <a:lnTo>
                    <a:pt x="1212646" y="463118"/>
                  </a:lnTo>
                  <a:lnTo>
                    <a:pt x="1247305" y="434797"/>
                  </a:lnTo>
                  <a:lnTo>
                    <a:pt x="1280528" y="404876"/>
                  </a:lnTo>
                  <a:lnTo>
                    <a:pt x="1312291" y="373418"/>
                  </a:lnTo>
                  <a:lnTo>
                    <a:pt x="1314437" y="371068"/>
                  </a:lnTo>
                  <a:lnTo>
                    <a:pt x="1314437" y="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8880" y="646251"/>
              <a:ext cx="655955" cy="668655"/>
            </a:xfrm>
            <a:custGeom>
              <a:avLst/>
              <a:gdLst/>
              <a:ahLst/>
              <a:cxnLst/>
              <a:rect l="l" t="t" r="r" b="b"/>
              <a:pathLst>
                <a:path w="655955" h="668655">
                  <a:moveTo>
                    <a:pt x="655569" y="0"/>
                  </a:moveTo>
                  <a:lnTo>
                    <a:pt x="0" y="12587"/>
                  </a:lnTo>
                  <a:lnTo>
                    <a:pt x="12588" y="668198"/>
                  </a:lnTo>
                  <a:lnTo>
                    <a:pt x="655569" y="668198"/>
                  </a:lnTo>
                  <a:lnTo>
                    <a:pt x="655569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31047" y="0"/>
            <a:ext cx="2256952" cy="752474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2252959" y="7441392"/>
            <a:ext cx="556260" cy="398780"/>
          </a:xfrm>
          <a:custGeom>
            <a:avLst/>
            <a:gdLst/>
            <a:ahLst/>
            <a:cxnLst/>
            <a:rect l="l" t="t" r="r" b="b"/>
            <a:pathLst>
              <a:path w="556259" h="398779">
                <a:moveTo>
                  <a:pt x="340991" y="398760"/>
                </a:moveTo>
                <a:lnTo>
                  <a:pt x="310300" y="398719"/>
                </a:lnTo>
                <a:lnTo>
                  <a:pt x="279074" y="397697"/>
                </a:lnTo>
                <a:lnTo>
                  <a:pt x="243118" y="397519"/>
                </a:lnTo>
                <a:lnTo>
                  <a:pt x="169775" y="391105"/>
                </a:lnTo>
                <a:lnTo>
                  <a:pt x="107349" y="353097"/>
                </a:lnTo>
                <a:lnTo>
                  <a:pt x="78463" y="318023"/>
                </a:lnTo>
                <a:lnTo>
                  <a:pt x="56537" y="282056"/>
                </a:lnTo>
                <a:lnTo>
                  <a:pt x="46664" y="253862"/>
                </a:lnTo>
                <a:lnTo>
                  <a:pt x="48071" y="244524"/>
                </a:lnTo>
                <a:lnTo>
                  <a:pt x="52867" y="236355"/>
                </a:lnTo>
                <a:lnTo>
                  <a:pt x="57663" y="229083"/>
                </a:lnTo>
                <a:lnTo>
                  <a:pt x="59070" y="222437"/>
                </a:lnTo>
                <a:lnTo>
                  <a:pt x="57149" y="216707"/>
                </a:lnTo>
                <a:lnTo>
                  <a:pt x="44775" y="214817"/>
                </a:lnTo>
                <a:lnTo>
                  <a:pt x="39044" y="209087"/>
                </a:lnTo>
                <a:lnTo>
                  <a:pt x="12626" y="175270"/>
                </a:lnTo>
                <a:lnTo>
                  <a:pt x="640" y="137918"/>
                </a:lnTo>
                <a:lnTo>
                  <a:pt x="0" y="134807"/>
                </a:lnTo>
                <a:lnTo>
                  <a:pt x="1038" y="111703"/>
                </a:lnTo>
                <a:lnTo>
                  <a:pt x="9562" y="73138"/>
                </a:lnTo>
                <a:lnTo>
                  <a:pt x="33522" y="38051"/>
                </a:lnTo>
                <a:lnTo>
                  <a:pt x="61904" y="17642"/>
                </a:lnTo>
                <a:lnTo>
                  <a:pt x="68348" y="14255"/>
                </a:lnTo>
                <a:lnTo>
                  <a:pt x="105620" y="5016"/>
                </a:lnTo>
                <a:lnTo>
                  <a:pt x="161448" y="3465"/>
                </a:lnTo>
                <a:lnTo>
                  <a:pt x="192389" y="3347"/>
                </a:lnTo>
                <a:lnTo>
                  <a:pt x="257769" y="852"/>
                </a:lnTo>
                <a:lnTo>
                  <a:pt x="292730" y="0"/>
                </a:lnTo>
                <a:lnTo>
                  <a:pt x="326715" y="482"/>
                </a:lnTo>
                <a:lnTo>
                  <a:pt x="395763" y="3465"/>
                </a:lnTo>
                <a:lnTo>
                  <a:pt x="459120" y="18587"/>
                </a:lnTo>
                <a:lnTo>
                  <a:pt x="513633" y="60265"/>
                </a:lnTo>
                <a:lnTo>
                  <a:pt x="549584" y="117647"/>
                </a:lnTo>
                <a:lnTo>
                  <a:pt x="555853" y="153228"/>
                </a:lnTo>
                <a:lnTo>
                  <a:pt x="553993" y="193009"/>
                </a:lnTo>
                <a:lnTo>
                  <a:pt x="545165" y="232973"/>
                </a:lnTo>
                <a:lnTo>
                  <a:pt x="530534" y="269102"/>
                </a:lnTo>
                <a:lnTo>
                  <a:pt x="506267" y="304280"/>
                </a:lnTo>
                <a:lnTo>
                  <a:pt x="473510" y="337675"/>
                </a:lnTo>
                <a:lnTo>
                  <a:pt x="436644" y="366074"/>
                </a:lnTo>
                <a:lnTo>
                  <a:pt x="400049" y="386267"/>
                </a:lnTo>
                <a:lnTo>
                  <a:pt x="370967" y="395413"/>
                </a:lnTo>
                <a:lnTo>
                  <a:pt x="340991" y="398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9279" y="184589"/>
            <a:ext cx="9410699" cy="994409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6832163" y="8831164"/>
            <a:ext cx="1456055" cy="1456055"/>
            <a:chOff x="16832163" y="8831164"/>
            <a:chExt cx="1456055" cy="1456055"/>
          </a:xfrm>
        </p:grpSpPr>
        <p:sp>
          <p:nvSpPr>
            <p:cNvPr id="4" name="object 4" descr=""/>
            <p:cNvSpPr/>
            <p:nvPr/>
          </p:nvSpPr>
          <p:spPr>
            <a:xfrm>
              <a:off x="17560081" y="9559082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4" h="728345">
                  <a:moveTo>
                    <a:pt x="727918" y="0"/>
                  </a:moveTo>
                  <a:lnTo>
                    <a:pt x="727918" y="727918"/>
                  </a:lnTo>
                  <a:lnTo>
                    <a:pt x="0" y="727918"/>
                  </a:lnTo>
                  <a:lnTo>
                    <a:pt x="1547" y="680047"/>
                  </a:lnTo>
                  <a:lnTo>
                    <a:pt x="6127" y="633006"/>
                  </a:lnTo>
                  <a:lnTo>
                    <a:pt x="13644" y="586888"/>
                  </a:lnTo>
                  <a:lnTo>
                    <a:pt x="24000" y="541789"/>
                  </a:lnTo>
                  <a:lnTo>
                    <a:pt x="37101" y="497807"/>
                  </a:lnTo>
                  <a:lnTo>
                    <a:pt x="52851" y="455036"/>
                  </a:lnTo>
                  <a:lnTo>
                    <a:pt x="71154" y="413572"/>
                  </a:lnTo>
                  <a:lnTo>
                    <a:pt x="91914" y="373511"/>
                  </a:lnTo>
                  <a:lnTo>
                    <a:pt x="115035" y="334949"/>
                  </a:lnTo>
                  <a:lnTo>
                    <a:pt x="140421" y="297982"/>
                  </a:lnTo>
                  <a:lnTo>
                    <a:pt x="167978" y="262706"/>
                  </a:lnTo>
                  <a:lnTo>
                    <a:pt x="197608" y="229216"/>
                  </a:lnTo>
                  <a:lnTo>
                    <a:pt x="229216" y="197608"/>
                  </a:lnTo>
                  <a:lnTo>
                    <a:pt x="262706" y="167978"/>
                  </a:lnTo>
                  <a:lnTo>
                    <a:pt x="297982" y="140421"/>
                  </a:lnTo>
                  <a:lnTo>
                    <a:pt x="334949" y="115035"/>
                  </a:lnTo>
                  <a:lnTo>
                    <a:pt x="373511" y="91914"/>
                  </a:lnTo>
                  <a:lnTo>
                    <a:pt x="413572" y="71154"/>
                  </a:lnTo>
                  <a:lnTo>
                    <a:pt x="455036" y="52851"/>
                  </a:lnTo>
                  <a:lnTo>
                    <a:pt x="497807" y="37101"/>
                  </a:lnTo>
                  <a:lnTo>
                    <a:pt x="541789" y="24000"/>
                  </a:lnTo>
                  <a:lnTo>
                    <a:pt x="586888" y="13644"/>
                  </a:lnTo>
                  <a:lnTo>
                    <a:pt x="633006" y="6127"/>
                  </a:lnTo>
                  <a:lnTo>
                    <a:pt x="680047" y="1547"/>
                  </a:lnTo>
                  <a:lnTo>
                    <a:pt x="727918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832161" y="8831173"/>
              <a:ext cx="1456055" cy="1456055"/>
            </a:xfrm>
            <a:custGeom>
              <a:avLst/>
              <a:gdLst/>
              <a:ahLst/>
              <a:cxnLst/>
              <a:rect l="l" t="t" r="r" b="b"/>
              <a:pathLst>
                <a:path w="1456055" h="1456054">
                  <a:moveTo>
                    <a:pt x="727913" y="727913"/>
                  </a:moveTo>
                  <a:lnTo>
                    <a:pt x="680046" y="729462"/>
                  </a:lnTo>
                  <a:lnTo>
                    <a:pt x="633006" y="734047"/>
                  </a:lnTo>
                  <a:lnTo>
                    <a:pt x="586879" y="741553"/>
                  </a:lnTo>
                  <a:lnTo>
                    <a:pt x="541782" y="751916"/>
                  </a:lnTo>
                  <a:lnTo>
                    <a:pt x="497801" y="765022"/>
                  </a:lnTo>
                  <a:lnTo>
                    <a:pt x="455028" y="780770"/>
                  </a:lnTo>
                  <a:lnTo>
                    <a:pt x="413575" y="799071"/>
                  </a:lnTo>
                  <a:lnTo>
                    <a:pt x="373507" y="819823"/>
                  </a:lnTo>
                  <a:lnTo>
                    <a:pt x="334949" y="842949"/>
                  </a:lnTo>
                  <a:lnTo>
                    <a:pt x="297980" y="868337"/>
                  </a:lnTo>
                  <a:lnTo>
                    <a:pt x="262699" y="895896"/>
                  </a:lnTo>
                  <a:lnTo>
                    <a:pt x="229209" y="925525"/>
                  </a:lnTo>
                  <a:lnTo>
                    <a:pt x="197599" y="957135"/>
                  </a:lnTo>
                  <a:lnTo>
                    <a:pt x="167970" y="990625"/>
                  </a:lnTo>
                  <a:lnTo>
                    <a:pt x="140423" y="1025893"/>
                  </a:lnTo>
                  <a:lnTo>
                    <a:pt x="115036" y="1062863"/>
                  </a:lnTo>
                  <a:lnTo>
                    <a:pt x="91909" y="1101420"/>
                  </a:lnTo>
                  <a:lnTo>
                    <a:pt x="71145" y="1141488"/>
                  </a:lnTo>
                  <a:lnTo>
                    <a:pt x="52844" y="1182954"/>
                  </a:lnTo>
                  <a:lnTo>
                    <a:pt x="37096" y="1225727"/>
                  </a:lnTo>
                  <a:lnTo>
                    <a:pt x="24003" y="1269707"/>
                  </a:lnTo>
                  <a:lnTo>
                    <a:pt x="13639" y="1314805"/>
                  </a:lnTo>
                  <a:lnTo>
                    <a:pt x="6121" y="1360919"/>
                  </a:lnTo>
                  <a:lnTo>
                    <a:pt x="1549" y="1407960"/>
                  </a:lnTo>
                  <a:lnTo>
                    <a:pt x="0" y="1455839"/>
                  </a:lnTo>
                  <a:lnTo>
                    <a:pt x="727913" y="1455839"/>
                  </a:lnTo>
                  <a:lnTo>
                    <a:pt x="727913" y="727913"/>
                  </a:lnTo>
                  <a:close/>
                </a:path>
                <a:path w="1456055" h="1456054">
                  <a:moveTo>
                    <a:pt x="1455839" y="0"/>
                  </a:moveTo>
                  <a:lnTo>
                    <a:pt x="1407960" y="1549"/>
                  </a:lnTo>
                  <a:lnTo>
                    <a:pt x="1360919" y="6121"/>
                  </a:lnTo>
                  <a:lnTo>
                    <a:pt x="1314805" y="13639"/>
                  </a:lnTo>
                  <a:lnTo>
                    <a:pt x="1269707" y="24003"/>
                  </a:lnTo>
                  <a:lnTo>
                    <a:pt x="1225727" y="37096"/>
                  </a:lnTo>
                  <a:lnTo>
                    <a:pt x="1182954" y="52844"/>
                  </a:lnTo>
                  <a:lnTo>
                    <a:pt x="1141488" y="71145"/>
                  </a:lnTo>
                  <a:lnTo>
                    <a:pt x="1101420" y="91909"/>
                  </a:lnTo>
                  <a:lnTo>
                    <a:pt x="1062863" y="115036"/>
                  </a:lnTo>
                  <a:lnTo>
                    <a:pt x="1025893" y="140423"/>
                  </a:lnTo>
                  <a:lnTo>
                    <a:pt x="990625" y="167970"/>
                  </a:lnTo>
                  <a:lnTo>
                    <a:pt x="957135" y="197599"/>
                  </a:lnTo>
                  <a:lnTo>
                    <a:pt x="925525" y="229209"/>
                  </a:lnTo>
                  <a:lnTo>
                    <a:pt x="895896" y="262699"/>
                  </a:lnTo>
                  <a:lnTo>
                    <a:pt x="868337" y="297980"/>
                  </a:lnTo>
                  <a:lnTo>
                    <a:pt x="842949" y="334949"/>
                  </a:lnTo>
                  <a:lnTo>
                    <a:pt x="819823" y="373507"/>
                  </a:lnTo>
                  <a:lnTo>
                    <a:pt x="799071" y="413575"/>
                  </a:lnTo>
                  <a:lnTo>
                    <a:pt x="780770" y="455028"/>
                  </a:lnTo>
                  <a:lnTo>
                    <a:pt x="765022" y="497801"/>
                  </a:lnTo>
                  <a:lnTo>
                    <a:pt x="751916" y="541782"/>
                  </a:lnTo>
                  <a:lnTo>
                    <a:pt x="741553" y="586879"/>
                  </a:lnTo>
                  <a:lnTo>
                    <a:pt x="734047" y="633006"/>
                  </a:lnTo>
                  <a:lnTo>
                    <a:pt x="729462" y="680046"/>
                  </a:lnTo>
                  <a:lnTo>
                    <a:pt x="727913" y="727913"/>
                  </a:lnTo>
                  <a:lnTo>
                    <a:pt x="1455839" y="727913"/>
                  </a:lnTo>
                  <a:lnTo>
                    <a:pt x="1455839" y="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832163" y="8831164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4" h="728345">
                  <a:moveTo>
                    <a:pt x="727918" y="0"/>
                  </a:moveTo>
                  <a:lnTo>
                    <a:pt x="727918" y="727918"/>
                  </a:lnTo>
                  <a:lnTo>
                    <a:pt x="0" y="727918"/>
                  </a:lnTo>
                  <a:lnTo>
                    <a:pt x="1547" y="680047"/>
                  </a:lnTo>
                  <a:lnTo>
                    <a:pt x="6127" y="633006"/>
                  </a:lnTo>
                  <a:lnTo>
                    <a:pt x="13644" y="586888"/>
                  </a:lnTo>
                  <a:lnTo>
                    <a:pt x="24000" y="541789"/>
                  </a:lnTo>
                  <a:lnTo>
                    <a:pt x="37101" y="497807"/>
                  </a:lnTo>
                  <a:lnTo>
                    <a:pt x="52851" y="455036"/>
                  </a:lnTo>
                  <a:lnTo>
                    <a:pt x="71154" y="413572"/>
                  </a:lnTo>
                  <a:lnTo>
                    <a:pt x="91914" y="373511"/>
                  </a:lnTo>
                  <a:lnTo>
                    <a:pt x="115035" y="334949"/>
                  </a:lnTo>
                  <a:lnTo>
                    <a:pt x="140421" y="297982"/>
                  </a:lnTo>
                  <a:lnTo>
                    <a:pt x="167978" y="262706"/>
                  </a:lnTo>
                  <a:lnTo>
                    <a:pt x="197608" y="229216"/>
                  </a:lnTo>
                  <a:lnTo>
                    <a:pt x="229216" y="197608"/>
                  </a:lnTo>
                  <a:lnTo>
                    <a:pt x="262706" y="167978"/>
                  </a:lnTo>
                  <a:lnTo>
                    <a:pt x="297982" y="140421"/>
                  </a:lnTo>
                  <a:lnTo>
                    <a:pt x="334949" y="115035"/>
                  </a:lnTo>
                  <a:lnTo>
                    <a:pt x="373511" y="91914"/>
                  </a:lnTo>
                  <a:lnTo>
                    <a:pt x="413572" y="71154"/>
                  </a:lnTo>
                  <a:lnTo>
                    <a:pt x="455036" y="52851"/>
                  </a:lnTo>
                  <a:lnTo>
                    <a:pt x="497807" y="37101"/>
                  </a:lnTo>
                  <a:lnTo>
                    <a:pt x="541789" y="24000"/>
                  </a:lnTo>
                  <a:lnTo>
                    <a:pt x="586888" y="13644"/>
                  </a:lnTo>
                  <a:lnTo>
                    <a:pt x="633006" y="6127"/>
                  </a:lnTo>
                  <a:lnTo>
                    <a:pt x="680047" y="1547"/>
                  </a:lnTo>
                  <a:lnTo>
                    <a:pt x="727918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0" y="0"/>
            <a:ext cx="1457325" cy="1457325"/>
            <a:chOff x="0" y="0"/>
            <a:chExt cx="1457325" cy="1457325"/>
          </a:xfrm>
        </p:grpSpPr>
        <p:sp>
          <p:nvSpPr>
            <p:cNvPr id="8" name="object 8" descr=""/>
            <p:cNvSpPr/>
            <p:nvPr/>
          </p:nvSpPr>
          <p:spPr>
            <a:xfrm>
              <a:off x="0" y="0"/>
              <a:ext cx="669290" cy="696595"/>
            </a:xfrm>
            <a:custGeom>
              <a:avLst/>
              <a:gdLst/>
              <a:ahLst/>
              <a:cxnLst/>
              <a:rect l="l" t="t" r="r" b="b"/>
              <a:pathLst>
                <a:path w="669290" h="696595">
                  <a:moveTo>
                    <a:pt x="669198" y="0"/>
                  </a:moveTo>
                  <a:lnTo>
                    <a:pt x="0" y="0"/>
                  </a:lnTo>
                  <a:lnTo>
                    <a:pt x="0" y="696587"/>
                  </a:lnTo>
                  <a:lnTo>
                    <a:pt x="23201" y="688955"/>
                  </a:lnTo>
                  <a:lnTo>
                    <a:pt x="66274" y="672593"/>
                  </a:lnTo>
                  <a:lnTo>
                    <a:pt x="108388" y="654388"/>
                  </a:lnTo>
                  <a:lnTo>
                    <a:pt x="149495" y="634389"/>
                  </a:lnTo>
                  <a:lnTo>
                    <a:pt x="189546" y="612648"/>
                  </a:lnTo>
                  <a:lnTo>
                    <a:pt x="228492" y="589215"/>
                  </a:lnTo>
                  <a:lnTo>
                    <a:pt x="266287" y="564139"/>
                  </a:lnTo>
                  <a:lnTo>
                    <a:pt x="302880" y="537472"/>
                  </a:lnTo>
                  <a:lnTo>
                    <a:pt x="338224" y="509263"/>
                  </a:lnTo>
                  <a:lnTo>
                    <a:pt x="372271" y="479563"/>
                  </a:lnTo>
                  <a:lnTo>
                    <a:pt x="404971" y="448422"/>
                  </a:lnTo>
                  <a:lnTo>
                    <a:pt x="436276" y="415891"/>
                  </a:lnTo>
                  <a:lnTo>
                    <a:pt x="466139" y="382020"/>
                  </a:lnTo>
                  <a:lnTo>
                    <a:pt x="494510" y="346858"/>
                  </a:lnTo>
                  <a:lnTo>
                    <a:pt x="521341" y="310457"/>
                  </a:lnTo>
                  <a:lnTo>
                    <a:pt x="546584" y="272867"/>
                  </a:lnTo>
                  <a:lnTo>
                    <a:pt x="570190" y="234138"/>
                  </a:lnTo>
                  <a:lnTo>
                    <a:pt x="592111" y="194320"/>
                  </a:lnTo>
                  <a:lnTo>
                    <a:pt x="612299" y="153464"/>
                  </a:lnTo>
                  <a:lnTo>
                    <a:pt x="630705" y="111620"/>
                  </a:lnTo>
                  <a:lnTo>
                    <a:pt x="647280" y="68838"/>
                  </a:lnTo>
                  <a:lnTo>
                    <a:pt x="661976" y="25169"/>
                  </a:lnTo>
                  <a:lnTo>
                    <a:pt x="669198" y="0"/>
                  </a:lnTo>
                  <a:close/>
                </a:path>
              </a:pathLst>
            </a:custGeom>
            <a:solidFill>
              <a:srgbClr val="520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1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727925" y="727887"/>
                  </a:moveTo>
                  <a:lnTo>
                    <a:pt x="0" y="741857"/>
                  </a:lnTo>
                  <a:lnTo>
                    <a:pt x="0" y="1457325"/>
                  </a:lnTo>
                  <a:lnTo>
                    <a:pt x="444093" y="1457325"/>
                  </a:lnTo>
                  <a:lnTo>
                    <a:pt x="456031" y="1444917"/>
                  </a:lnTo>
                  <a:lnTo>
                    <a:pt x="485889" y="1411046"/>
                  </a:lnTo>
                  <a:lnTo>
                    <a:pt x="514261" y="1375879"/>
                  </a:lnTo>
                  <a:lnTo>
                    <a:pt x="541096" y="1339481"/>
                  </a:lnTo>
                  <a:lnTo>
                    <a:pt x="566331" y="1301889"/>
                  </a:lnTo>
                  <a:lnTo>
                    <a:pt x="589940" y="1263154"/>
                  </a:lnTo>
                  <a:lnTo>
                    <a:pt x="611860" y="1223340"/>
                  </a:lnTo>
                  <a:lnTo>
                    <a:pt x="632053" y="1182484"/>
                  </a:lnTo>
                  <a:lnTo>
                    <a:pt x="650455" y="1140637"/>
                  </a:lnTo>
                  <a:lnTo>
                    <a:pt x="667029" y="1097864"/>
                  </a:lnTo>
                  <a:lnTo>
                    <a:pt x="681723" y="1054188"/>
                  </a:lnTo>
                  <a:lnTo>
                    <a:pt x="694499" y="1009688"/>
                  </a:lnTo>
                  <a:lnTo>
                    <a:pt x="705294" y="964387"/>
                  </a:lnTo>
                  <a:lnTo>
                    <a:pt x="714057" y="918362"/>
                  </a:lnTo>
                  <a:lnTo>
                    <a:pt x="720763" y="871651"/>
                  </a:lnTo>
                  <a:lnTo>
                    <a:pt x="725335" y="824293"/>
                  </a:lnTo>
                  <a:lnTo>
                    <a:pt x="727748" y="776363"/>
                  </a:lnTo>
                  <a:lnTo>
                    <a:pt x="727925" y="727887"/>
                  </a:lnTo>
                  <a:close/>
                </a:path>
                <a:path w="1457325" h="1457325">
                  <a:moveTo>
                    <a:pt x="1457325" y="0"/>
                  </a:moveTo>
                  <a:lnTo>
                    <a:pt x="713955" y="0"/>
                  </a:lnTo>
                  <a:lnTo>
                    <a:pt x="727925" y="727887"/>
                  </a:lnTo>
                  <a:lnTo>
                    <a:pt x="776363" y="725830"/>
                  </a:lnTo>
                  <a:lnTo>
                    <a:pt x="824166" y="721588"/>
                  </a:lnTo>
                  <a:lnTo>
                    <a:pt x="871308" y="715200"/>
                  </a:lnTo>
                  <a:lnTo>
                    <a:pt x="917740" y="706716"/>
                  </a:lnTo>
                  <a:lnTo>
                    <a:pt x="963396" y="696188"/>
                  </a:lnTo>
                  <a:lnTo>
                    <a:pt x="1008240" y="683653"/>
                  </a:lnTo>
                  <a:lnTo>
                    <a:pt x="1052220" y="669188"/>
                  </a:lnTo>
                  <a:lnTo>
                    <a:pt x="1095298" y="652830"/>
                  </a:lnTo>
                  <a:lnTo>
                    <a:pt x="1137412" y="634619"/>
                  </a:lnTo>
                  <a:lnTo>
                    <a:pt x="1178521" y="614629"/>
                  </a:lnTo>
                  <a:lnTo>
                    <a:pt x="1218565" y="592886"/>
                  </a:lnTo>
                  <a:lnTo>
                    <a:pt x="1257515" y="569455"/>
                  </a:lnTo>
                  <a:lnTo>
                    <a:pt x="1295311" y="544372"/>
                  </a:lnTo>
                  <a:lnTo>
                    <a:pt x="1331899" y="517702"/>
                  </a:lnTo>
                  <a:lnTo>
                    <a:pt x="1367243" y="489496"/>
                  </a:lnTo>
                  <a:lnTo>
                    <a:pt x="1401292" y="459803"/>
                  </a:lnTo>
                  <a:lnTo>
                    <a:pt x="1433995" y="428663"/>
                  </a:lnTo>
                  <a:lnTo>
                    <a:pt x="1457325" y="404418"/>
                  </a:lnTo>
                  <a:lnTo>
                    <a:pt x="1457325" y="0"/>
                  </a:lnTo>
                  <a:close/>
                </a:path>
              </a:pathLst>
            </a:custGeom>
            <a:solidFill>
              <a:srgbClr val="8A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27938" y="713887"/>
              <a:ext cx="729615" cy="743585"/>
            </a:xfrm>
            <a:custGeom>
              <a:avLst/>
              <a:gdLst/>
              <a:ahLst/>
              <a:cxnLst/>
              <a:rect l="l" t="t" r="r" b="b"/>
              <a:pathLst>
                <a:path w="729615" h="743585">
                  <a:moveTo>
                    <a:pt x="729386" y="0"/>
                  </a:moveTo>
                  <a:lnTo>
                    <a:pt x="0" y="14005"/>
                  </a:lnTo>
                  <a:lnTo>
                    <a:pt x="14005" y="743437"/>
                  </a:lnTo>
                  <a:lnTo>
                    <a:pt x="726172" y="743437"/>
                  </a:lnTo>
                  <a:lnTo>
                    <a:pt x="729386" y="740097"/>
                  </a:lnTo>
                  <a:lnTo>
                    <a:pt x="729386" y="0"/>
                  </a:lnTo>
                  <a:close/>
                </a:path>
              </a:pathLst>
            </a:custGeom>
            <a:solidFill>
              <a:srgbClr val="FEB8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31047" y="0"/>
            <a:ext cx="2256952" cy="752474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2751430" y="7396154"/>
            <a:ext cx="352425" cy="355600"/>
          </a:xfrm>
          <a:custGeom>
            <a:avLst/>
            <a:gdLst/>
            <a:ahLst/>
            <a:cxnLst/>
            <a:rect l="l" t="t" r="r" b="b"/>
            <a:pathLst>
              <a:path w="352425" h="355600">
                <a:moveTo>
                  <a:pt x="27008" y="187960"/>
                </a:moveTo>
                <a:lnTo>
                  <a:pt x="2791" y="143510"/>
                </a:lnTo>
                <a:lnTo>
                  <a:pt x="0" y="113030"/>
                </a:lnTo>
                <a:lnTo>
                  <a:pt x="93" y="110490"/>
                </a:lnTo>
                <a:lnTo>
                  <a:pt x="13353" y="60960"/>
                </a:lnTo>
                <a:lnTo>
                  <a:pt x="39452" y="29210"/>
                </a:lnTo>
                <a:lnTo>
                  <a:pt x="77854" y="7620"/>
                </a:lnTo>
                <a:lnTo>
                  <a:pt x="110623" y="0"/>
                </a:lnTo>
                <a:lnTo>
                  <a:pt x="116829" y="0"/>
                </a:lnTo>
                <a:lnTo>
                  <a:pt x="188510" y="7620"/>
                </a:lnTo>
                <a:lnTo>
                  <a:pt x="245188" y="21590"/>
                </a:lnTo>
                <a:lnTo>
                  <a:pt x="287225" y="40640"/>
                </a:lnTo>
                <a:lnTo>
                  <a:pt x="309911" y="59690"/>
                </a:lnTo>
                <a:lnTo>
                  <a:pt x="147309" y="59690"/>
                </a:lnTo>
                <a:lnTo>
                  <a:pt x="129681" y="62230"/>
                </a:lnTo>
                <a:lnTo>
                  <a:pt x="121334" y="64770"/>
                </a:lnTo>
                <a:lnTo>
                  <a:pt x="120068" y="64770"/>
                </a:lnTo>
                <a:lnTo>
                  <a:pt x="118169" y="66040"/>
                </a:lnTo>
                <a:lnTo>
                  <a:pt x="109815" y="68580"/>
                </a:lnTo>
                <a:lnTo>
                  <a:pt x="104107" y="71120"/>
                </a:lnTo>
                <a:lnTo>
                  <a:pt x="100523" y="71120"/>
                </a:lnTo>
                <a:lnTo>
                  <a:pt x="96407" y="73660"/>
                </a:lnTo>
                <a:lnTo>
                  <a:pt x="90126" y="76200"/>
                </a:lnTo>
                <a:lnTo>
                  <a:pt x="87358" y="77470"/>
                </a:lnTo>
                <a:lnTo>
                  <a:pt x="84460" y="78740"/>
                </a:lnTo>
                <a:lnTo>
                  <a:pt x="77083" y="83845"/>
                </a:lnTo>
                <a:lnTo>
                  <a:pt x="73030" y="86360"/>
                </a:lnTo>
                <a:lnTo>
                  <a:pt x="70181" y="89276"/>
                </a:lnTo>
                <a:lnTo>
                  <a:pt x="67543" y="91440"/>
                </a:lnTo>
                <a:lnTo>
                  <a:pt x="60877" y="97790"/>
                </a:lnTo>
                <a:lnTo>
                  <a:pt x="54814" y="105548"/>
                </a:lnTo>
                <a:lnTo>
                  <a:pt x="48856" y="113030"/>
                </a:lnTo>
                <a:lnTo>
                  <a:pt x="43498" y="121920"/>
                </a:lnTo>
                <a:lnTo>
                  <a:pt x="38855" y="130810"/>
                </a:lnTo>
                <a:lnTo>
                  <a:pt x="34930" y="139700"/>
                </a:lnTo>
                <a:lnTo>
                  <a:pt x="31572" y="151186"/>
                </a:lnTo>
                <a:lnTo>
                  <a:pt x="31120" y="152400"/>
                </a:lnTo>
                <a:lnTo>
                  <a:pt x="28248" y="162560"/>
                </a:lnTo>
                <a:lnTo>
                  <a:pt x="26712" y="172720"/>
                </a:lnTo>
                <a:lnTo>
                  <a:pt x="26606" y="175881"/>
                </a:lnTo>
                <a:lnTo>
                  <a:pt x="26498" y="182880"/>
                </a:lnTo>
                <a:lnTo>
                  <a:pt x="27008" y="187960"/>
                </a:lnTo>
                <a:close/>
              </a:path>
              <a:path w="352425" h="355600">
                <a:moveTo>
                  <a:pt x="121334" y="64770"/>
                </a:moveTo>
                <a:lnTo>
                  <a:pt x="129681" y="62230"/>
                </a:lnTo>
                <a:lnTo>
                  <a:pt x="147309" y="59690"/>
                </a:lnTo>
                <a:lnTo>
                  <a:pt x="160660" y="59690"/>
                </a:lnTo>
                <a:lnTo>
                  <a:pt x="140858" y="60960"/>
                </a:lnTo>
                <a:lnTo>
                  <a:pt x="121334" y="64770"/>
                </a:lnTo>
                <a:close/>
              </a:path>
              <a:path w="352425" h="355600">
                <a:moveTo>
                  <a:pt x="30175" y="191770"/>
                </a:moveTo>
                <a:lnTo>
                  <a:pt x="27034" y="184150"/>
                </a:lnTo>
                <a:lnTo>
                  <a:pt x="27912" y="168910"/>
                </a:lnTo>
                <a:lnTo>
                  <a:pt x="31109" y="153670"/>
                </a:lnTo>
                <a:lnTo>
                  <a:pt x="31583" y="151186"/>
                </a:lnTo>
                <a:lnTo>
                  <a:pt x="59383" y="100330"/>
                </a:lnTo>
                <a:lnTo>
                  <a:pt x="96407" y="73660"/>
                </a:lnTo>
                <a:lnTo>
                  <a:pt x="104107" y="71120"/>
                </a:lnTo>
                <a:lnTo>
                  <a:pt x="118169" y="66040"/>
                </a:lnTo>
                <a:lnTo>
                  <a:pt x="121334" y="64770"/>
                </a:lnTo>
                <a:lnTo>
                  <a:pt x="140858" y="60960"/>
                </a:lnTo>
                <a:lnTo>
                  <a:pt x="160660" y="59690"/>
                </a:lnTo>
                <a:lnTo>
                  <a:pt x="179319" y="63500"/>
                </a:lnTo>
                <a:lnTo>
                  <a:pt x="219636" y="83845"/>
                </a:lnTo>
                <a:lnTo>
                  <a:pt x="243783" y="105410"/>
                </a:lnTo>
                <a:lnTo>
                  <a:pt x="152087" y="105410"/>
                </a:lnTo>
                <a:lnTo>
                  <a:pt x="132350" y="109220"/>
                </a:lnTo>
                <a:lnTo>
                  <a:pt x="114940" y="113030"/>
                </a:lnTo>
                <a:lnTo>
                  <a:pt x="100874" y="118110"/>
                </a:lnTo>
                <a:lnTo>
                  <a:pt x="88181" y="124102"/>
                </a:lnTo>
                <a:lnTo>
                  <a:pt x="87318" y="124460"/>
                </a:lnTo>
                <a:lnTo>
                  <a:pt x="74711" y="132080"/>
                </a:lnTo>
                <a:lnTo>
                  <a:pt x="73352" y="133350"/>
                </a:lnTo>
                <a:lnTo>
                  <a:pt x="62906" y="140970"/>
                </a:lnTo>
                <a:lnTo>
                  <a:pt x="52353" y="151130"/>
                </a:lnTo>
                <a:lnTo>
                  <a:pt x="43494" y="163830"/>
                </a:lnTo>
                <a:lnTo>
                  <a:pt x="34761" y="182880"/>
                </a:lnTo>
                <a:lnTo>
                  <a:pt x="32085" y="190500"/>
                </a:lnTo>
                <a:lnTo>
                  <a:pt x="30175" y="191770"/>
                </a:lnTo>
                <a:close/>
              </a:path>
              <a:path w="352425" h="355600">
                <a:moveTo>
                  <a:pt x="194431" y="68580"/>
                </a:moveTo>
                <a:lnTo>
                  <a:pt x="179319" y="63500"/>
                </a:lnTo>
                <a:lnTo>
                  <a:pt x="160660" y="59690"/>
                </a:lnTo>
                <a:lnTo>
                  <a:pt x="166847" y="59690"/>
                </a:lnTo>
                <a:lnTo>
                  <a:pt x="176259" y="62230"/>
                </a:lnTo>
                <a:lnTo>
                  <a:pt x="186385" y="64770"/>
                </a:lnTo>
                <a:lnTo>
                  <a:pt x="194431" y="68580"/>
                </a:lnTo>
                <a:close/>
              </a:path>
              <a:path w="352425" h="355600">
                <a:moveTo>
                  <a:pt x="176259" y="62230"/>
                </a:moveTo>
                <a:lnTo>
                  <a:pt x="166847" y="59690"/>
                </a:lnTo>
                <a:lnTo>
                  <a:pt x="169733" y="59690"/>
                </a:lnTo>
                <a:lnTo>
                  <a:pt x="176259" y="62230"/>
                </a:lnTo>
                <a:close/>
              </a:path>
              <a:path w="352425" h="355600">
                <a:moveTo>
                  <a:pt x="272677" y="191770"/>
                </a:moveTo>
                <a:lnTo>
                  <a:pt x="272617" y="190500"/>
                </a:lnTo>
                <a:lnTo>
                  <a:pt x="269868" y="166370"/>
                </a:lnTo>
                <a:lnTo>
                  <a:pt x="265671" y="146050"/>
                </a:lnTo>
                <a:lnTo>
                  <a:pt x="263938" y="142240"/>
                </a:lnTo>
                <a:lnTo>
                  <a:pt x="258970" y="127000"/>
                </a:lnTo>
                <a:lnTo>
                  <a:pt x="249234" y="110490"/>
                </a:lnTo>
                <a:lnTo>
                  <a:pt x="244579" y="105548"/>
                </a:lnTo>
                <a:lnTo>
                  <a:pt x="244524" y="105410"/>
                </a:lnTo>
                <a:lnTo>
                  <a:pt x="239205" y="99842"/>
                </a:lnTo>
                <a:lnTo>
                  <a:pt x="236075" y="96520"/>
                </a:lnTo>
                <a:lnTo>
                  <a:pt x="232105" y="91440"/>
                </a:lnTo>
                <a:lnTo>
                  <a:pt x="216651" y="80010"/>
                </a:lnTo>
                <a:lnTo>
                  <a:pt x="198519" y="69850"/>
                </a:lnTo>
                <a:lnTo>
                  <a:pt x="194431" y="68580"/>
                </a:lnTo>
                <a:lnTo>
                  <a:pt x="186385" y="64770"/>
                </a:lnTo>
                <a:lnTo>
                  <a:pt x="176259" y="62230"/>
                </a:lnTo>
                <a:lnTo>
                  <a:pt x="169733" y="59690"/>
                </a:lnTo>
                <a:lnTo>
                  <a:pt x="309911" y="59690"/>
                </a:lnTo>
                <a:lnTo>
                  <a:pt x="314980" y="63500"/>
                </a:lnTo>
                <a:lnTo>
                  <a:pt x="331492" y="88900"/>
                </a:lnTo>
                <a:lnTo>
                  <a:pt x="343513" y="118110"/>
                </a:lnTo>
                <a:lnTo>
                  <a:pt x="349136" y="142240"/>
                </a:lnTo>
                <a:lnTo>
                  <a:pt x="264380" y="142240"/>
                </a:lnTo>
                <a:lnTo>
                  <a:pt x="270205" y="158750"/>
                </a:lnTo>
                <a:lnTo>
                  <a:pt x="272491" y="168910"/>
                </a:lnTo>
                <a:lnTo>
                  <a:pt x="273403" y="177800"/>
                </a:lnTo>
                <a:lnTo>
                  <a:pt x="273335" y="184150"/>
                </a:lnTo>
                <a:lnTo>
                  <a:pt x="273145" y="189230"/>
                </a:lnTo>
                <a:lnTo>
                  <a:pt x="272777" y="190500"/>
                </a:lnTo>
                <a:lnTo>
                  <a:pt x="272677" y="191770"/>
                </a:lnTo>
                <a:close/>
              </a:path>
              <a:path w="352425" h="355600">
                <a:moveTo>
                  <a:pt x="118169" y="66040"/>
                </a:moveTo>
                <a:lnTo>
                  <a:pt x="120068" y="64770"/>
                </a:lnTo>
                <a:lnTo>
                  <a:pt x="121334" y="64770"/>
                </a:lnTo>
                <a:lnTo>
                  <a:pt x="118169" y="66040"/>
                </a:lnTo>
                <a:close/>
              </a:path>
              <a:path w="352425" h="355600">
                <a:moveTo>
                  <a:pt x="104107" y="71120"/>
                </a:moveTo>
                <a:lnTo>
                  <a:pt x="109815" y="68580"/>
                </a:lnTo>
                <a:lnTo>
                  <a:pt x="118169" y="66040"/>
                </a:lnTo>
                <a:lnTo>
                  <a:pt x="104107" y="71120"/>
                </a:lnTo>
                <a:close/>
              </a:path>
              <a:path w="352425" h="355600">
                <a:moveTo>
                  <a:pt x="236031" y="96520"/>
                </a:moveTo>
                <a:lnTo>
                  <a:pt x="219604" y="83820"/>
                </a:lnTo>
                <a:lnTo>
                  <a:pt x="202236" y="72390"/>
                </a:lnTo>
                <a:lnTo>
                  <a:pt x="194431" y="68580"/>
                </a:lnTo>
                <a:lnTo>
                  <a:pt x="198519" y="69850"/>
                </a:lnTo>
                <a:lnTo>
                  <a:pt x="216651" y="80010"/>
                </a:lnTo>
                <a:lnTo>
                  <a:pt x="232105" y="91440"/>
                </a:lnTo>
                <a:lnTo>
                  <a:pt x="236031" y="96520"/>
                </a:lnTo>
                <a:close/>
              </a:path>
              <a:path w="352425" h="355600">
                <a:moveTo>
                  <a:pt x="96407" y="73660"/>
                </a:moveTo>
                <a:lnTo>
                  <a:pt x="100523" y="71120"/>
                </a:lnTo>
                <a:lnTo>
                  <a:pt x="104107" y="71120"/>
                </a:lnTo>
                <a:lnTo>
                  <a:pt x="96407" y="73660"/>
                </a:lnTo>
                <a:close/>
              </a:path>
              <a:path w="352425" h="355600">
                <a:moveTo>
                  <a:pt x="87358" y="77470"/>
                </a:moveTo>
                <a:lnTo>
                  <a:pt x="90126" y="76200"/>
                </a:lnTo>
                <a:lnTo>
                  <a:pt x="96407" y="73660"/>
                </a:lnTo>
                <a:lnTo>
                  <a:pt x="87358" y="77470"/>
                </a:lnTo>
                <a:close/>
              </a:path>
              <a:path w="352425" h="355600">
                <a:moveTo>
                  <a:pt x="77083" y="83845"/>
                </a:moveTo>
                <a:lnTo>
                  <a:pt x="84460" y="78740"/>
                </a:lnTo>
                <a:lnTo>
                  <a:pt x="87358" y="77470"/>
                </a:lnTo>
                <a:lnTo>
                  <a:pt x="77083" y="83845"/>
                </a:lnTo>
                <a:close/>
              </a:path>
              <a:path w="352425" h="355600">
                <a:moveTo>
                  <a:pt x="70181" y="89276"/>
                </a:moveTo>
                <a:lnTo>
                  <a:pt x="73030" y="86360"/>
                </a:lnTo>
                <a:lnTo>
                  <a:pt x="77083" y="83845"/>
                </a:lnTo>
                <a:lnTo>
                  <a:pt x="75284" y="85090"/>
                </a:lnTo>
                <a:lnTo>
                  <a:pt x="70181" y="89276"/>
                </a:lnTo>
                <a:close/>
              </a:path>
              <a:path w="352425" h="355600">
                <a:moveTo>
                  <a:pt x="31620" y="151038"/>
                </a:moveTo>
                <a:lnTo>
                  <a:pt x="48856" y="113030"/>
                </a:lnTo>
                <a:lnTo>
                  <a:pt x="54924" y="105410"/>
                </a:lnTo>
                <a:lnTo>
                  <a:pt x="60877" y="97790"/>
                </a:lnTo>
                <a:lnTo>
                  <a:pt x="67543" y="91440"/>
                </a:lnTo>
                <a:lnTo>
                  <a:pt x="70181" y="89276"/>
                </a:lnTo>
                <a:lnTo>
                  <a:pt x="59383" y="100330"/>
                </a:lnTo>
                <a:lnTo>
                  <a:pt x="47434" y="118110"/>
                </a:lnTo>
                <a:lnTo>
                  <a:pt x="37805" y="135890"/>
                </a:lnTo>
                <a:lnTo>
                  <a:pt x="31620" y="151038"/>
                </a:lnTo>
                <a:close/>
              </a:path>
              <a:path w="352425" h="355600">
                <a:moveTo>
                  <a:pt x="244890" y="106680"/>
                </a:moveTo>
                <a:lnTo>
                  <a:pt x="236031" y="96520"/>
                </a:lnTo>
                <a:lnTo>
                  <a:pt x="244564" y="105548"/>
                </a:lnTo>
                <a:lnTo>
                  <a:pt x="244890" y="106680"/>
                </a:lnTo>
                <a:close/>
              </a:path>
              <a:path w="352425" h="355600">
                <a:moveTo>
                  <a:pt x="244564" y="105548"/>
                </a:moveTo>
                <a:lnTo>
                  <a:pt x="236031" y="96520"/>
                </a:lnTo>
                <a:lnTo>
                  <a:pt x="239205" y="99842"/>
                </a:lnTo>
                <a:lnTo>
                  <a:pt x="244564" y="105548"/>
                </a:lnTo>
                <a:close/>
              </a:path>
              <a:path w="352425" h="355600">
                <a:moveTo>
                  <a:pt x="244557" y="105524"/>
                </a:moveTo>
                <a:lnTo>
                  <a:pt x="239205" y="99842"/>
                </a:lnTo>
                <a:lnTo>
                  <a:pt x="244524" y="105410"/>
                </a:lnTo>
                <a:close/>
              </a:path>
              <a:path w="352425" h="355600">
                <a:moveTo>
                  <a:pt x="88229" y="124083"/>
                </a:moveTo>
                <a:lnTo>
                  <a:pt x="100874" y="118110"/>
                </a:lnTo>
                <a:lnTo>
                  <a:pt x="114940" y="113030"/>
                </a:lnTo>
                <a:lnTo>
                  <a:pt x="132350" y="109220"/>
                </a:lnTo>
                <a:lnTo>
                  <a:pt x="152087" y="105410"/>
                </a:lnTo>
                <a:lnTo>
                  <a:pt x="170395" y="106680"/>
                </a:lnTo>
                <a:lnTo>
                  <a:pt x="176957" y="109220"/>
                </a:lnTo>
                <a:lnTo>
                  <a:pt x="136214" y="109220"/>
                </a:lnTo>
                <a:lnTo>
                  <a:pt x="120776" y="111760"/>
                </a:lnTo>
                <a:lnTo>
                  <a:pt x="102665" y="118110"/>
                </a:lnTo>
                <a:lnTo>
                  <a:pt x="88229" y="124083"/>
                </a:lnTo>
                <a:close/>
              </a:path>
              <a:path w="352425" h="355600">
                <a:moveTo>
                  <a:pt x="255672" y="240030"/>
                </a:moveTo>
                <a:lnTo>
                  <a:pt x="158728" y="240030"/>
                </a:lnTo>
                <a:lnTo>
                  <a:pt x="181630" y="232410"/>
                </a:lnTo>
                <a:lnTo>
                  <a:pt x="192769" y="209550"/>
                </a:lnTo>
                <a:lnTo>
                  <a:pt x="196496" y="172720"/>
                </a:lnTo>
                <a:lnTo>
                  <a:pt x="193263" y="135890"/>
                </a:lnTo>
                <a:lnTo>
                  <a:pt x="183520" y="111760"/>
                </a:lnTo>
                <a:lnTo>
                  <a:pt x="177794" y="109220"/>
                </a:lnTo>
                <a:lnTo>
                  <a:pt x="170395" y="106680"/>
                </a:lnTo>
                <a:lnTo>
                  <a:pt x="152087" y="105410"/>
                </a:lnTo>
                <a:lnTo>
                  <a:pt x="243783" y="105410"/>
                </a:lnTo>
                <a:lnTo>
                  <a:pt x="265671" y="146050"/>
                </a:lnTo>
                <a:lnTo>
                  <a:pt x="272536" y="190500"/>
                </a:lnTo>
                <a:lnTo>
                  <a:pt x="272574" y="191770"/>
                </a:lnTo>
                <a:lnTo>
                  <a:pt x="271172" y="199390"/>
                </a:lnTo>
                <a:lnTo>
                  <a:pt x="266180" y="215900"/>
                </a:lnTo>
                <a:lnTo>
                  <a:pt x="258527" y="234950"/>
                </a:lnTo>
                <a:lnTo>
                  <a:pt x="255672" y="240030"/>
                </a:lnTo>
                <a:close/>
              </a:path>
              <a:path w="352425" h="355600">
                <a:moveTo>
                  <a:pt x="263938" y="142240"/>
                </a:moveTo>
                <a:lnTo>
                  <a:pt x="255795" y="124460"/>
                </a:lnTo>
                <a:lnTo>
                  <a:pt x="244890" y="106680"/>
                </a:lnTo>
                <a:lnTo>
                  <a:pt x="244564" y="105548"/>
                </a:lnTo>
                <a:lnTo>
                  <a:pt x="249234" y="110490"/>
                </a:lnTo>
                <a:lnTo>
                  <a:pt x="258970" y="127000"/>
                </a:lnTo>
                <a:lnTo>
                  <a:pt x="263938" y="142240"/>
                </a:lnTo>
                <a:close/>
              </a:path>
              <a:path w="352425" h="355600">
                <a:moveTo>
                  <a:pt x="183520" y="111760"/>
                </a:moveTo>
                <a:lnTo>
                  <a:pt x="170395" y="106680"/>
                </a:lnTo>
                <a:lnTo>
                  <a:pt x="177794" y="109220"/>
                </a:lnTo>
                <a:lnTo>
                  <a:pt x="183520" y="111760"/>
                </a:lnTo>
                <a:close/>
              </a:path>
              <a:path w="352425" h="355600">
                <a:moveTo>
                  <a:pt x="32929" y="190500"/>
                </a:moveTo>
                <a:lnTo>
                  <a:pt x="38499" y="177800"/>
                </a:lnTo>
                <a:lnTo>
                  <a:pt x="50284" y="157480"/>
                </a:lnTo>
                <a:lnTo>
                  <a:pt x="63489" y="140970"/>
                </a:lnTo>
                <a:lnTo>
                  <a:pt x="73352" y="133350"/>
                </a:lnTo>
                <a:lnTo>
                  <a:pt x="74880" y="132080"/>
                </a:lnTo>
                <a:lnTo>
                  <a:pt x="120776" y="111760"/>
                </a:lnTo>
                <a:lnTo>
                  <a:pt x="136214" y="109220"/>
                </a:lnTo>
                <a:lnTo>
                  <a:pt x="143530" y="109220"/>
                </a:lnTo>
                <a:lnTo>
                  <a:pt x="128754" y="125730"/>
                </a:lnTo>
                <a:lnTo>
                  <a:pt x="92556" y="154940"/>
                </a:lnTo>
                <a:lnTo>
                  <a:pt x="53506" y="182880"/>
                </a:lnTo>
                <a:lnTo>
                  <a:pt x="32929" y="190500"/>
                </a:lnTo>
                <a:close/>
              </a:path>
              <a:path w="352425" h="355600">
                <a:moveTo>
                  <a:pt x="158728" y="240030"/>
                </a:moveTo>
                <a:lnTo>
                  <a:pt x="90796" y="229870"/>
                </a:lnTo>
                <a:lnTo>
                  <a:pt x="44811" y="207010"/>
                </a:lnTo>
                <a:lnTo>
                  <a:pt x="31617" y="194310"/>
                </a:lnTo>
                <a:lnTo>
                  <a:pt x="32929" y="190500"/>
                </a:lnTo>
                <a:lnTo>
                  <a:pt x="53506" y="182880"/>
                </a:lnTo>
                <a:lnTo>
                  <a:pt x="92556" y="154940"/>
                </a:lnTo>
                <a:lnTo>
                  <a:pt x="128754" y="125730"/>
                </a:lnTo>
                <a:lnTo>
                  <a:pt x="143530" y="109220"/>
                </a:lnTo>
                <a:lnTo>
                  <a:pt x="176957" y="109220"/>
                </a:lnTo>
                <a:lnTo>
                  <a:pt x="183520" y="111760"/>
                </a:lnTo>
                <a:lnTo>
                  <a:pt x="193263" y="135890"/>
                </a:lnTo>
                <a:lnTo>
                  <a:pt x="196496" y="172720"/>
                </a:lnTo>
                <a:lnTo>
                  <a:pt x="192769" y="209550"/>
                </a:lnTo>
                <a:lnTo>
                  <a:pt x="181630" y="232410"/>
                </a:lnTo>
                <a:lnTo>
                  <a:pt x="158728" y="240030"/>
                </a:lnTo>
                <a:close/>
              </a:path>
              <a:path w="352425" h="355600">
                <a:moveTo>
                  <a:pt x="74711" y="132080"/>
                </a:moveTo>
                <a:lnTo>
                  <a:pt x="87318" y="124460"/>
                </a:lnTo>
                <a:lnTo>
                  <a:pt x="88229" y="124083"/>
                </a:lnTo>
                <a:lnTo>
                  <a:pt x="87325" y="124460"/>
                </a:lnTo>
                <a:lnTo>
                  <a:pt x="74711" y="132080"/>
                </a:lnTo>
                <a:close/>
              </a:path>
              <a:path w="352425" h="355600">
                <a:moveTo>
                  <a:pt x="73352" y="133350"/>
                </a:moveTo>
                <a:lnTo>
                  <a:pt x="74711" y="132080"/>
                </a:lnTo>
                <a:lnTo>
                  <a:pt x="87325" y="124460"/>
                </a:lnTo>
                <a:lnTo>
                  <a:pt x="88187" y="124102"/>
                </a:lnTo>
                <a:lnTo>
                  <a:pt x="87431" y="124460"/>
                </a:lnTo>
                <a:lnTo>
                  <a:pt x="74880" y="132080"/>
                </a:lnTo>
                <a:lnTo>
                  <a:pt x="73352" y="133350"/>
                </a:lnTo>
                <a:close/>
              </a:path>
              <a:path w="352425" h="355600">
                <a:moveTo>
                  <a:pt x="31617" y="194310"/>
                </a:moveTo>
                <a:lnTo>
                  <a:pt x="31331" y="193040"/>
                </a:lnTo>
                <a:lnTo>
                  <a:pt x="31850" y="191770"/>
                </a:lnTo>
                <a:lnTo>
                  <a:pt x="32085" y="190500"/>
                </a:lnTo>
                <a:lnTo>
                  <a:pt x="52392" y="151130"/>
                </a:lnTo>
                <a:lnTo>
                  <a:pt x="73352" y="133350"/>
                </a:lnTo>
                <a:lnTo>
                  <a:pt x="63489" y="140970"/>
                </a:lnTo>
                <a:lnTo>
                  <a:pt x="50284" y="157480"/>
                </a:lnTo>
                <a:lnTo>
                  <a:pt x="38499" y="177800"/>
                </a:lnTo>
                <a:lnTo>
                  <a:pt x="32929" y="190500"/>
                </a:lnTo>
                <a:lnTo>
                  <a:pt x="31617" y="194310"/>
                </a:lnTo>
                <a:close/>
              </a:path>
              <a:path w="352425" h="355600">
                <a:moveTo>
                  <a:pt x="192769" y="209550"/>
                </a:moveTo>
                <a:lnTo>
                  <a:pt x="196496" y="172720"/>
                </a:lnTo>
                <a:lnTo>
                  <a:pt x="193263" y="135890"/>
                </a:lnTo>
                <a:lnTo>
                  <a:pt x="196496" y="172720"/>
                </a:lnTo>
                <a:lnTo>
                  <a:pt x="192769" y="209550"/>
                </a:lnTo>
                <a:close/>
              </a:path>
              <a:path w="352425" h="355600">
                <a:moveTo>
                  <a:pt x="43494" y="163830"/>
                </a:moveTo>
                <a:lnTo>
                  <a:pt x="52353" y="151130"/>
                </a:lnTo>
                <a:lnTo>
                  <a:pt x="62906" y="140970"/>
                </a:lnTo>
                <a:lnTo>
                  <a:pt x="52392" y="151130"/>
                </a:lnTo>
                <a:lnTo>
                  <a:pt x="43494" y="163830"/>
                </a:lnTo>
                <a:close/>
              </a:path>
              <a:path w="352425" h="355600">
                <a:moveTo>
                  <a:pt x="182381" y="355600"/>
                </a:moveTo>
                <a:lnTo>
                  <a:pt x="147309" y="354330"/>
                </a:lnTo>
                <a:lnTo>
                  <a:pt x="179444" y="340360"/>
                </a:lnTo>
                <a:lnTo>
                  <a:pt x="214350" y="314960"/>
                </a:lnTo>
                <a:lnTo>
                  <a:pt x="245507" y="283210"/>
                </a:lnTo>
                <a:lnTo>
                  <a:pt x="266409" y="254000"/>
                </a:lnTo>
                <a:lnTo>
                  <a:pt x="272510" y="237490"/>
                </a:lnTo>
                <a:lnTo>
                  <a:pt x="274605" y="219710"/>
                </a:lnTo>
                <a:lnTo>
                  <a:pt x="274020" y="203200"/>
                </a:lnTo>
                <a:lnTo>
                  <a:pt x="272881" y="193040"/>
                </a:lnTo>
                <a:lnTo>
                  <a:pt x="272808" y="191057"/>
                </a:lnTo>
                <a:lnTo>
                  <a:pt x="273145" y="189230"/>
                </a:lnTo>
                <a:lnTo>
                  <a:pt x="273535" y="179070"/>
                </a:lnTo>
                <a:lnTo>
                  <a:pt x="272495" y="168910"/>
                </a:lnTo>
                <a:lnTo>
                  <a:pt x="270205" y="158750"/>
                </a:lnTo>
                <a:lnTo>
                  <a:pt x="264380" y="142240"/>
                </a:lnTo>
                <a:lnTo>
                  <a:pt x="349136" y="142240"/>
                </a:lnTo>
                <a:lnTo>
                  <a:pt x="350594" y="148590"/>
                </a:lnTo>
                <a:lnTo>
                  <a:pt x="351892" y="175881"/>
                </a:lnTo>
                <a:lnTo>
                  <a:pt x="351920" y="181610"/>
                </a:lnTo>
                <a:lnTo>
                  <a:pt x="346741" y="218440"/>
                </a:lnTo>
                <a:lnTo>
                  <a:pt x="334140" y="259080"/>
                </a:lnTo>
                <a:lnTo>
                  <a:pt x="315281" y="297180"/>
                </a:lnTo>
                <a:lnTo>
                  <a:pt x="260376" y="342900"/>
                </a:lnTo>
                <a:lnTo>
                  <a:pt x="222096" y="351790"/>
                </a:lnTo>
                <a:lnTo>
                  <a:pt x="182381" y="355600"/>
                </a:lnTo>
                <a:close/>
              </a:path>
              <a:path w="352425" h="355600">
                <a:moveTo>
                  <a:pt x="31331" y="193040"/>
                </a:moveTo>
                <a:lnTo>
                  <a:pt x="29215" y="191770"/>
                </a:lnTo>
                <a:lnTo>
                  <a:pt x="27008" y="187960"/>
                </a:lnTo>
                <a:lnTo>
                  <a:pt x="26626" y="184150"/>
                </a:lnTo>
                <a:lnTo>
                  <a:pt x="26606" y="175881"/>
                </a:lnTo>
                <a:lnTo>
                  <a:pt x="26712" y="172720"/>
                </a:lnTo>
                <a:lnTo>
                  <a:pt x="28248" y="162560"/>
                </a:lnTo>
                <a:lnTo>
                  <a:pt x="31120" y="152400"/>
                </a:lnTo>
                <a:lnTo>
                  <a:pt x="31572" y="151186"/>
                </a:lnTo>
                <a:lnTo>
                  <a:pt x="31109" y="153670"/>
                </a:lnTo>
                <a:lnTo>
                  <a:pt x="27910" y="168910"/>
                </a:lnTo>
                <a:lnTo>
                  <a:pt x="27034" y="184150"/>
                </a:lnTo>
                <a:lnTo>
                  <a:pt x="30175" y="191770"/>
                </a:lnTo>
                <a:lnTo>
                  <a:pt x="31708" y="191770"/>
                </a:lnTo>
                <a:lnTo>
                  <a:pt x="31331" y="193040"/>
                </a:lnTo>
                <a:close/>
              </a:path>
              <a:path w="352425" h="355600">
                <a:moveTo>
                  <a:pt x="27034" y="184150"/>
                </a:moveTo>
                <a:lnTo>
                  <a:pt x="27910" y="168910"/>
                </a:lnTo>
                <a:lnTo>
                  <a:pt x="31109" y="153670"/>
                </a:lnTo>
                <a:lnTo>
                  <a:pt x="27912" y="168910"/>
                </a:lnTo>
                <a:lnTo>
                  <a:pt x="27034" y="184150"/>
                </a:lnTo>
                <a:close/>
              </a:path>
              <a:path w="352425" h="355600">
                <a:moveTo>
                  <a:pt x="272598" y="191057"/>
                </a:moveTo>
                <a:lnTo>
                  <a:pt x="269868" y="166370"/>
                </a:lnTo>
                <a:lnTo>
                  <a:pt x="272617" y="190500"/>
                </a:lnTo>
                <a:lnTo>
                  <a:pt x="272598" y="191057"/>
                </a:lnTo>
                <a:close/>
              </a:path>
              <a:path w="352425" h="355600">
                <a:moveTo>
                  <a:pt x="273145" y="189230"/>
                </a:moveTo>
                <a:lnTo>
                  <a:pt x="273335" y="184150"/>
                </a:lnTo>
                <a:lnTo>
                  <a:pt x="273403" y="177800"/>
                </a:lnTo>
                <a:lnTo>
                  <a:pt x="273207" y="175881"/>
                </a:lnTo>
                <a:lnTo>
                  <a:pt x="273535" y="179070"/>
                </a:lnTo>
                <a:lnTo>
                  <a:pt x="273145" y="189230"/>
                </a:lnTo>
                <a:close/>
              </a:path>
              <a:path w="352425" h="355600">
                <a:moveTo>
                  <a:pt x="29212" y="199390"/>
                </a:moveTo>
                <a:lnTo>
                  <a:pt x="27310" y="191770"/>
                </a:lnTo>
                <a:lnTo>
                  <a:pt x="27008" y="187960"/>
                </a:lnTo>
                <a:lnTo>
                  <a:pt x="29164" y="191770"/>
                </a:lnTo>
                <a:lnTo>
                  <a:pt x="31331" y="193040"/>
                </a:lnTo>
                <a:lnTo>
                  <a:pt x="30257" y="196850"/>
                </a:lnTo>
                <a:lnTo>
                  <a:pt x="29212" y="199390"/>
                </a:lnTo>
                <a:close/>
              </a:path>
              <a:path w="352425" h="355600">
                <a:moveTo>
                  <a:pt x="272751" y="191369"/>
                </a:moveTo>
                <a:lnTo>
                  <a:pt x="272777" y="190500"/>
                </a:lnTo>
                <a:lnTo>
                  <a:pt x="273145" y="189230"/>
                </a:lnTo>
                <a:lnTo>
                  <a:pt x="272751" y="191369"/>
                </a:lnTo>
                <a:close/>
              </a:path>
              <a:path w="352425" h="355600">
                <a:moveTo>
                  <a:pt x="31708" y="191770"/>
                </a:moveTo>
                <a:lnTo>
                  <a:pt x="30175" y="191770"/>
                </a:lnTo>
                <a:lnTo>
                  <a:pt x="32085" y="190500"/>
                </a:lnTo>
                <a:lnTo>
                  <a:pt x="31708" y="191770"/>
                </a:lnTo>
                <a:close/>
              </a:path>
              <a:path w="352425" h="355600">
                <a:moveTo>
                  <a:pt x="31331" y="193040"/>
                </a:moveTo>
                <a:lnTo>
                  <a:pt x="32085" y="190500"/>
                </a:lnTo>
                <a:lnTo>
                  <a:pt x="31850" y="191770"/>
                </a:lnTo>
                <a:lnTo>
                  <a:pt x="31331" y="193040"/>
                </a:lnTo>
                <a:close/>
              </a:path>
              <a:path w="352425" h="355600">
                <a:moveTo>
                  <a:pt x="222703" y="306070"/>
                </a:moveTo>
                <a:lnTo>
                  <a:pt x="155717" y="306070"/>
                </a:lnTo>
                <a:lnTo>
                  <a:pt x="166390" y="303530"/>
                </a:lnTo>
                <a:lnTo>
                  <a:pt x="183275" y="299720"/>
                </a:lnTo>
                <a:lnTo>
                  <a:pt x="202215" y="292100"/>
                </a:lnTo>
                <a:lnTo>
                  <a:pt x="220624" y="281940"/>
                </a:lnTo>
                <a:lnTo>
                  <a:pt x="235915" y="269240"/>
                </a:lnTo>
                <a:lnTo>
                  <a:pt x="248377" y="254000"/>
                </a:lnTo>
                <a:lnTo>
                  <a:pt x="249704" y="251458"/>
                </a:lnTo>
                <a:lnTo>
                  <a:pt x="258527" y="234950"/>
                </a:lnTo>
                <a:lnTo>
                  <a:pt x="266180" y="215900"/>
                </a:lnTo>
                <a:lnTo>
                  <a:pt x="271172" y="199390"/>
                </a:lnTo>
                <a:lnTo>
                  <a:pt x="272677" y="191770"/>
                </a:lnTo>
                <a:lnTo>
                  <a:pt x="274020" y="203200"/>
                </a:lnTo>
                <a:lnTo>
                  <a:pt x="274605" y="219710"/>
                </a:lnTo>
                <a:lnTo>
                  <a:pt x="272510" y="237490"/>
                </a:lnTo>
                <a:lnTo>
                  <a:pt x="266395" y="254000"/>
                </a:lnTo>
                <a:lnTo>
                  <a:pt x="245507" y="283210"/>
                </a:lnTo>
                <a:lnTo>
                  <a:pt x="222703" y="306070"/>
                </a:lnTo>
                <a:close/>
              </a:path>
              <a:path w="352425" h="355600">
                <a:moveTo>
                  <a:pt x="30257" y="196850"/>
                </a:moveTo>
                <a:lnTo>
                  <a:pt x="31331" y="193040"/>
                </a:lnTo>
                <a:lnTo>
                  <a:pt x="31617" y="194310"/>
                </a:lnTo>
                <a:lnTo>
                  <a:pt x="30257" y="196850"/>
                </a:lnTo>
                <a:close/>
              </a:path>
              <a:path w="352425" h="355600">
                <a:moveTo>
                  <a:pt x="155717" y="306070"/>
                </a:moveTo>
                <a:lnTo>
                  <a:pt x="146025" y="306070"/>
                </a:lnTo>
                <a:lnTo>
                  <a:pt x="136510" y="304800"/>
                </a:lnTo>
                <a:lnTo>
                  <a:pt x="91135" y="288290"/>
                </a:lnTo>
                <a:lnTo>
                  <a:pt x="58734" y="264160"/>
                </a:lnTo>
                <a:lnTo>
                  <a:pt x="38027" y="228600"/>
                </a:lnTo>
                <a:lnTo>
                  <a:pt x="29257" y="200660"/>
                </a:lnTo>
                <a:lnTo>
                  <a:pt x="30257" y="196850"/>
                </a:lnTo>
                <a:lnTo>
                  <a:pt x="31617" y="194310"/>
                </a:lnTo>
                <a:lnTo>
                  <a:pt x="44811" y="207010"/>
                </a:lnTo>
                <a:lnTo>
                  <a:pt x="62544" y="219710"/>
                </a:lnTo>
                <a:lnTo>
                  <a:pt x="90796" y="229870"/>
                </a:lnTo>
                <a:lnTo>
                  <a:pt x="125653" y="238760"/>
                </a:lnTo>
                <a:lnTo>
                  <a:pt x="158728" y="240030"/>
                </a:lnTo>
                <a:lnTo>
                  <a:pt x="255672" y="240030"/>
                </a:lnTo>
                <a:lnTo>
                  <a:pt x="249704" y="251458"/>
                </a:lnTo>
                <a:lnTo>
                  <a:pt x="220624" y="281940"/>
                </a:lnTo>
                <a:lnTo>
                  <a:pt x="183275" y="299720"/>
                </a:lnTo>
                <a:lnTo>
                  <a:pt x="166390" y="303530"/>
                </a:lnTo>
                <a:lnTo>
                  <a:pt x="155717" y="306070"/>
                </a:lnTo>
                <a:close/>
              </a:path>
              <a:path w="352425" h="355600">
                <a:moveTo>
                  <a:pt x="29257" y="200660"/>
                </a:moveTo>
                <a:lnTo>
                  <a:pt x="29212" y="199390"/>
                </a:lnTo>
                <a:lnTo>
                  <a:pt x="30257" y="196850"/>
                </a:lnTo>
                <a:lnTo>
                  <a:pt x="29257" y="200660"/>
                </a:lnTo>
                <a:close/>
              </a:path>
              <a:path w="352425" h="355600">
                <a:moveTo>
                  <a:pt x="65410" y="325120"/>
                </a:moveTo>
                <a:lnTo>
                  <a:pt x="37815" y="290830"/>
                </a:lnTo>
                <a:lnTo>
                  <a:pt x="23850" y="248920"/>
                </a:lnTo>
                <a:lnTo>
                  <a:pt x="22634" y="234950"/>
                </a:lnTo>
                <a:lnTo>
                  <a:pt x="22661" y="232410"/>
                </a:lnTo>
                <a:lnTo>
                  <a:pt x="23500" y="219710"/>
                </a:lnTo>
                <a:lnTo>
                  <a:pt x="29137" y="199390"/>
                </a:lnTo>
                <a:lnTo>
                  <a:pt x="29257" y="200660"/>
                </a:lnTo>
                <a:lnTo>
                  <a:pt x="27900" y="204470"/>
                </a:lnTo>
                <a:lnTo>
                  <a:pt x="24073" y="227330"/>
                </a:lnTo>
                <a:lnTo>
                  <a:pt x="29641" y="269240"/>
                </a:lnTo>
                <a:lnTo>
                  <a:pt x="51109" y="309880"/>
                </a:lnTo>
                <a:lnTo>
                  <a:pt x="65410" y="325120"/>
                </a:lnTo>
                <a:close/>
              </a:path>
              <a:path w="352425" h="355600">
                <a:moveTo>
                  <a:pt x="147309" y="354330"/>
                </a:moveTo>
                <a:lnTo>
                  <a:pt x="102427" y="345440"/>
                </a:lnTo>
                <a:lnTo>
                  <a:pt x="65410" y="325120"/>
                </a:lnTo>
                <a:lnTo>
                  <a:pt x="38858" y="290830"/>
                </a:lnTo>
                <a:lnTo>
                  <a:pt x="24503" y="248920"/>
                </a:lnTo>
                <a:lnTo>
                  <a:pt x="24073" y="227330"/>
                </a:lnTo>
                <a:lnTo>
                  <a:pt x="27900" y="204470"/>
                </a:lnTo>
                <a:lnTo>
                  <a:pt x="29257" y="200660"/>
                </a:lnTo>
                <a:lnTo>
                  <a:pt x="31418" y="209550"/>
                </a:lnTo>
                <a:lnTo>
                  <a:pt x="38027" y="228600"/>
                </a:lnTo>
                <a:lnTo>
                  <a:pt x="58734" y="264160"/>
                </a:lnTo>
                <a:lnTo>
                  <a:pt x="91135" y="288290"/>
                </a:lnTo>
                <a:lnTo>
                  <a:pt x="136510" y="304800"/>
                </a:lnTo>
                <a:lnTo>
                  <a:pt x="146025" y="306070"/>
                </a:lnTo>
                <a:lnTo>
                  <a:pt x="222703" y="306070"/>
                </a:lnTo>
                <a:lnTo>
                  <a:pt x="214350" y="314960"/>
                </a:lnTo>
                <a:lnTo>
                  <a:pt x="179444" y="340360"/>
                </a:lnTo>
                <a:lnTo>
                  <a:pt x="147309" y="354330"/>
                </a:lnTo>
                <a:close/>
              </a:path>
              <a:path w="352425" h="355600">
                <a:moveTo>
                  <a:pt x="245507" y="283210"/>
                </a:moveTo>
                <a:lnTo>
                  <a:pt x="266395" y="254000"/>
                </a:lnTo>
                <a:lnTo>
                  <a:pt x="272510" y="237490"/>
                </a:lnTo>
                <a:lnTo>
                  <a:pt x="266409" y="254000"/>
                </a:lnTo>
                <a:lnTo>
                  <a:pt x="245507" y="283210"/>
                </a:lnTo>
                <a:close/>
              </a:path>
              <a:path w="352425" h="355600">
                <a:moveTo>
                  <a:pt x="235915" y="269240"/>
                </a:moveTo>
                <a:lnTo>
                  <a:pt x="248346" y="254000"/>
                </a:lnTo>
                <a:lnTo>
                  <a:pt x="249704" y="251458"/>
                </a:lnTo>
                <a:lnTo>
                  <a:pt x="248377" y="254000"/>
                </a:lnTo>
                <a:lnTo>
                  <a:pt x="235915" y="269240"/>
                </a:lnTo>
                <a:close/>
              </a:path>
              <a:path w="352425" h="355600">
                <a:moveTo>
                  <a:pt x="147309" y="354330"/>
                </a:moveTo>
                <a:lnTo>
                  <a:pt x="125276" y="354330"/>
                </a:lnTo>
                <a:lnTo>
                  <a:pt x="103148" y="347980"/>
                </a:lnTo>
                <a:lnTo>
                  <a:pt x="82643" y="336559"/>
                </a:lnTo>
                <a:lnTo>
                  <a:pt x="102427" y="345440"/>
                </a:lnTo>
                <a:lnTo>
                  <a:pt x="124200" y="351790"/>
                </a:lnTo>
                <a:lnTo>
                  <a:pt x="147309" y="354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Aashifa S</dc:creator>
  <cp:keywords>DAGX9BA2iME,BAFrULvUw3A</cp:keywords>
  <dc:title>White and Purple Simple Clean and Simple Medical Presentation</dc:title>
  <dcterms:created xsi:type="dcterms:W3CDTF">2024-12-06T12:06:40Z</dcterms:created>
  <dcterms:modified xsi:type="dcterms:W3CDTF">2024-12-06T12:06:40Z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2024-12-06T00:00:00Z</vt:filetime>
  </property>
  <property fmtid="{D5CDD505-2E9C-101B-9397-08002B2CF9AE}" pid="3" name="Creator">
    <vt:lpwstr>Canva</vt:lpwstr>
  </property>
  <property fmtid="{D5CDD505-2E9C-101B-9397-08002B2CF9AE}" pid="4" name="LastSaved">
    <vt:filetime>2024-12-06T00:00:00Z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containsAiGeneratedContent">
    <vt:lpwstr>Yes</vt:lpwstr>
  </property>
</Properties>
</file>