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</p:sldIdLst>
  <p:sldSz cx="4572000" cy="259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6" autoAdjust="0"/>
    <p:restoredTop sz="94660"/>
  </p:normalViewPr>
  <p:slideViewPr>
    <p:cSldViewPr snapToGrid="0">
      <p:cViewPr varScale="1">
        <p:scale>
          <a:sx n="193" d="100"/>
          <a:sy n="193" d="100"/>
        </p:scale>
        <p:origin x="81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0809" cy="2590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742057"/>
            <a:ext cx="2699147" cy="914775"/>
          </a:xfrm>
        </p:spPr>
        <p:txBody>
          <a:bodyPr anchor="b">
            <a:normAutofit/>
          </a:bodyPr>
          <a:lstStyle>
            <a:lvl1pPr algn="r">
              <a:defRPr sz="1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1656832"/>
            <a:ext cx="2699147" cy="530954"/>
          </a:xfrm>
        </p:spPr>
        <p:txBody>
          <a:bodyPr anchor="t">
            <a:normAutofit/>
          </a:bodyPr>
          <a:lstStyle>
            <a:lvl1pPr marL="0" indent="0" algn="r">
              <a:buNone/>
              <a:defRPr sz="675" cap="all">
                <a:solidFill>
                  <a:schemeClr val="tx1"/>
                </a:solidFill>
              </a:defRPr>
            </a:lvl1pPr>
            <a:lvl2pPr marL="171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0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49709" y="2217773"/>
            <a:ext cx="600075" cy="14273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85900" y="2217773"/>
            <a:ext cx="1835234" cy="1427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8359" y="2217773"/>
            <a:ext cx="206688" cy="14273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25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0809" cy="2590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787971"/>
            <a:ext cx="3799285" cy="214101"/>
          </a:xfrm>
        </p:spPr>
        <p:txBody>
          <a:bodyPr anchor="b">
            <a:normAutofit/>
          </a:bodyPr>
          <a:lstStyle>
            <a:lvl1pPr algn="l">
              <a:defRPr sz="9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0" y="352131"/>
            <a:ext cx="3284935" cy="119565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600"/>
            </a:lvl1pPr>
            <a:lvl2pPr marL="171450" indent="0">
              <a:buNone/>
              <a:defRPr sz="600"/>
            </a:lvl2pPr>
            <a:lvl3pPr marL="342900" indent="0">
              <a:buNone/>
              <a:defRPr sz="600"/>
            </a:lvl3pPr>
            <a:lvl4pPr marL="514350" indent="0">
              <a:buNone/>
              <a:defRPr sz="600"/>
            </a:lvl4pPr>
            <a:lvl5pPr marL="685800" indent="0">
              <a:buNone/>
              <a:defRPr sz="600"/>
            </a:lvl5pPr>
            <a:lvl6pPr marL="857250" indent="0">
              <a:buNone/>
              <a:defRPr sz="600"/>
            </a:lvl6pPr>
            <a:lvl7pPr marL="1028700" indent="0">
              <a:buNone/>
              <a:defRPr sz="600"/>
            </a:lvl7pPr>
            <a:lvl8pPr marL="1200150" indent="0">
              <a:buNone/>
              <a:defRPr sz="600"/>
            </a:lvl8pPr>
            <a:lvl9pPr marL="137160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2002072"/>
            <a:ext cx="3799285" cy="186513"/>
          </a:xfrm>
        </p:spPr>
        <p:txBody>
          <a:bodyPr anchor="t">
            <a:normAutofit/>
          </a:bodyPr>
          <a:lstStyle>
            <a:lvl1pPr marL="0" indent="0">
              <a:buNone/>
              <a:defRPr sz="525"/>
            </a:lvl1pPr>
            <a:lvl2pPr marL="171450" indent="0">
              <a:buNone/>
              <a:defRPr sz="450"/>
            </a:lvl2pPr>
            <a:lvl3pPr marL="342900" indent="0">
              <a:buNone/>
              <a:defRPr sz="375"/>
            </a:lvl3pPr>
            <a:lvl4pPr marL="514350" indent="0">
              <a:buNone/>
              <a:defRPr sz="338"/>
            </a:lvl4pPr>
            <a:lvl5pPr marL="685800" indent="0">
              <a:buNone/>
              <a:defRPr sz="338"/>
            </a:lvl5pPr>
            <a:lvl6pPr marL="857250" indent="0">
              <a:buNone/>
              <a:defRPr sz="338"/>
            </a:lvl6pPr>
            <a:lvl7pPr marL="1028700" indent="0">
              <a:buNone/>
              <a:defRPr sz="338"/>
            </a:lvl7pPr>
            <a:lvl8pPr marL="1200150" indent="0">
              <a:buNone/>
              <a:defRPr sz="338"/>
            </a:lvl8pPr>
            <a:lvl9pPr marL="1371600" indent="0">
              <a:buNone/>
              <a:defRPr sz="3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9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0809" cy="2590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" y="230294"/>
            <a:ext cx="3799285" cy="1180253"/>
          </a:xfrm>
        </p:spPr>
        <p:txBody>
          <a:bodyPr anchor="ctr">
            <a:normAutofit/>
          </a:bodyPr>
          <a:lstStyle>
            <a:lvl1pPr algn="l">
              <a:defRPr sz="1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1640840"/>
            <a:ext cx="3799286" cy="546947"/>
          </a:xfrm>
        </p:spPr>
        <p:txBody>
          <a:bodyPr anchor="ctr">
            <a:normAutofit/>
          </a:bodyPr>
          <a:lstStyle>
            <a:lvl1pPr marL="0" indent="0" algn="l">
              <a:buNone/>
              <a:defRPr sz="750">
                <a:solidFill>
                  <a:schemeClr val="tx1"/>
                </a:solidFill>
              </a:defRPr>
            </a:lvl1pPr>
            <a:lvl2pPr marL="1714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9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0809" cy="2590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39200" y="1036320"/>
            <a:ext cx="228600" cy="220915"/>
          </a:xfrm>
          <a:prstGeom prst="rect">
            <a:avLst/>
          </a:prstGeom>
        </p:spPr>
        <p:txBody>
          <a:bodyPr vert="horz" lIns="34290" tIns="17145" rIns="34290" bIns="1714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3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103" y="311039"/>
            <a:ext cx="228600" cy="220915"/>
          </a:xfrm>
          <a:prstGeom prst="rect">
            <a:avLst/>
          </a:prstGeom>
        </p:spPr>
        <p:txBody>
          <a:bodyPr vert="horz" lIns="34290" tIns="17145" rIns="34290" bIns="1714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3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2100" y="230294"/>
            <a:ext cx="3581400" cy="1036320"/>
          </a:xfrm>
        </p:spPr>
        <p:txBody>
          <a:bodyPr anchor="ctr">
            <a:normAutofit/>
          </a:bodyPr>
          <a:lstStyle>
            <a:lvl1pPr algn="l">
              <a:defRPr sz="1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11703" y="1266614"/>
            <a:ext cx="3502194" cy="143933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171450" indent="0">
              <a:buFontTx/>
              <a:buNone/>
              <a:defRPr/>
            </a:lvl2pPr>
            <a:lvl3pPr marL="342900" indent="0">
              <a:buFontTx/>
              <a:buNone/>
              <a:defRPr/>
            </a:lvl3pPr>
            <a:lvl4pPr marL="514350" indent="0">
              <a:buFontTx/>
              <a:buNone/>
              <a:defRPr/>
            </a:lvl4pPr>
            <a:lvl5pPr marL="685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799" y="1640840"/>
            <a:ext cx="3807138" cy="546947"/>
          </a:xfrm>
        </p:spPr>
        <p:txBody>
          <a:bodyPr anchor="ctr">
            <a:normAutofit/>
          </a:bodyPr>
          <a:lstStyle>
            <a:lvl1pPr marL="0" indent="0" algn="l">
              <a:buNone/>
              <a:defRPr sz="750">
                <a:solidFill>
                  <a:schemeClr val="tx1"/>
                </a:solidFill>
              </a:defRPr>
            </a:lvl1pPr>
            <a:lvl2pPr marL="1714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0809" cy="2590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" y="1249908"/>
            <a:ext cx="3799284" cy="554880"/>
          </a:xfrm>
        </p:spPr>
        <p:txBody>
          <a:bodyPr anchor="b">
            <a:normAutofit/>
          </a:bodyPr>
          <a:lstStyle>
            <a:lvl1pPr algn="l">
              <a:defRPr sz="1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1804788"/>
            <a:ext cx="3799285" cy="325040"/>
          </a:xfrm>
        </p:spPr>
        <p:txBody>
          <a:bodyPr anchor="t">
            <a:normAutofit/>
          </a:bodyPr>
          <a:lstStyle>
            <a:lvl1pPr marL="0" indent="0" algn="l">
              <a:buNone/>
              <a:defRPr sz="750">
                <a:solidFill>
                  <a:schemeClr val="tx1"/>
                </a:solidFill>
              </a:defRPr>
            </a:lvl1pPr>
            <a:lvl2pPr marL="1714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42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0809" cy="2590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39200" y="1036320"/>
            <a:ext cx="228600" cy="220915"/>
          </a:xfrm>
          <a:prstGeom prst="rect">
            <a:avLst/>
          </a:prstGeom>
        </p:spPr>
        <p:txBody>
          <a:bodyPr vert="horz" lIns="34290" tIns="17145" rIns="34290" bIns="1714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3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103" y="311039"/>
            <a:ext cx="228600" cy="220915"/>
          </a:xfrm>
          <a:prstGeom prst="rect">
            <a:avLst/>
          </a:prstGeom>
        </p:spPr>
        <p:txBody>
          <a:bodyPr vert="horz" lIns="34290" tIns="17145" rIns="34290" bIns="1714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3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2100" y="230294"/>
            <a:ext cx="3581400" cy="1036320"/>
          </a:xfrm>
        </p:spPr>
        <p:txBody>
          <a:bodyPr anchor="ctr">
            <a:normAutofit/>
          </a:bodyPr>
          <a:lstStyle>
            <a:lvl1pPr algn="l">
              <a:defRPr sz="1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7175" y="1468120"/>
            <a:ext cx="3800789" cy="33584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9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4" y="1803965"/>
            <a:ext cx="3800789" cy="383822"/>
          </a:xfrm>
        </p:spPr>
        <p:txBody>
          <a:bodyPr anchor="t">
            <a:normAutofit/>
          </a:bodyPr>
          <a:lstStyle>
            <a:lvl1pPr marL="0" indent="0" algn="l">
              <a:buNone/>
              <a:defRPr sz="675">
                <a:solidFill>
                  <a:schemeClr val="tx1"/>
                </a:solidFill>
              </a:defRPr>
            </a:lvl1pPr>
            <a:lvl2pPr marL="1714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36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0809" cy="2590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" y="230294"/>
            <a:ext cx="3799285" cy="10363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7175" y="1324187"/>
            <a:ext cx="3799286" cy="31665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05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1640840"/>
            <a:ext cx="3799286" cy="546947"/>
          </a:xfrm>
        </p:spPr>
        <p:txBody>
          <a:bodyPr anchor="t">
            <a:normAutofit/>
          </a:bodyPr>
          <a:lstStyle>
            <a:lvl1pPr marL="0" indent="0" algn="l">
              <a:buNone/>
              <a:defRPr sz="675">
                <a:solidFill>
                  <a:schemeClr val="tx1"/>
                </a:solidFill>
              </a:defRPr>
            </a:lvl1pPr>
            <a:lvl2pPr marL="1714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19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0809" cy="25901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7176" y="230294"/>
            <a:ext cx="3799284" cy="550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7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0809" cy="259012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47003" y="230293"/>
            <a:ext cx="809457" cy="19574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30294"/>
            <a:ext cx="2937044" cy="19574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0809" cy="2590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1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0809" cy="2590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249908"/>
            <a:ext cx="3799285" cy="554880"/>
          </a:xfrm>
        </p:spPr>
        <p:txBody>
          <a:bodyPr anchor="b"/>
          <a:lstStyle>
            <a:lvl1pPr algn="l">
              <a:defRPr sz="15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4" y="1804788"/>
            <a:ext cx="3799286" cy="325040"/>
          </a:xfrm>
        </p:spPr>
        <p:txBody>
          <a:bodyPr anchor="t">
            <a:normAutofit/>
          </a:bodyPr>
          <a:lstStyle>
            <a:lvl1pPr marL="0" indent="0" algn="l">
              <a:buNone/>
              <a:defRPr sz="750" cap="all">
                <a:solidFill>
                  <a:schemeClr val="tx1"/>
                </a:solidFill>
              </a:defRPr>
            </a:lvl1pPr>
            <a:lvl2pPr marL="1714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8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0809" cy="2590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809225"/>
            <a:ext cx="1873250" cy="137856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3210" y="809226"/>
            <a:ext cx="1873250" cy="137856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838012"/>
            <a:ext cx="1765895" cy="217699"/>
          </a:xfrm>
        </p:spPr>
        <p:txBody>
          <a:bodyPr anchor="b">
            <a:noAutofit/>
          </a:bodyPr>
          <a:lstStyle>
            <a:lvl1pPr marL="0" indent="0">
              <a:buNone/>
              <a:defRPr sz="1050" b="0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6" y="1084298"/>
            <a:ext cx="1873846" cy="110348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6001" y="841211"/>
            <a:ext cx="1771055" cy="217699"/>
          </a:xfrm>
        </p:spPr>
        <p:txBody>
          <a:bodyPr anchor="b">
            <a:noAutofit/>
          </a:bodyPr>
          <a:lstStyle>
            <a:lvl1pPr marL="0" indent="0">
              <a:buNone/>
              <a:defRPr sz="1050" b="0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3806" y="1084298"/>
            <a:ext cx="1873250" cy="110348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7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0809" cy="2590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5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0809" cy="259012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8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0809" cy="2590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783637"/>
            <a:ext cx="1380332" cy="518160"/>
          </a:xfrm>
        </p:spPr>
        <p:txBody>
          <a:bodyPr anchor="b">
            <a:normAutofit/>
          </a:bodyPr>
          <a:lstStyle>
            <a:lvl1pPr algn="l">
              <a:defRPr sz="9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075" y="230294"/>
            <a:ext cx="2313385" cy="195749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301797"/>
            <a:ext cx="1380332" cy="690880"/>
          </a:xfrm>
        </p:spPr>
        <p:txBody>
          <a:bodyPr anchor="t">
            <a:normAutofit/>
          </a:bodyPr>
          <a:lstStyle>
            <a:lvl1pPr marL="0" indent="0">
              <a:buNone/>
              <a:defRPr sz="600"/>
            </a:lvl1pPr>
            <a:lvl2pPr marL="171450" indent="0">
              <a:buNone/>
              <a:defRPr sz="450"/>
            </a:lvl2pPr>
            <a:lvl3pPr marL="342900" indent="0">
              <a:buNone/>
              <a:defRPr sz="375"/>
            </a:lvl3pPr>
            <a:lvl4pPr marL="514350" indent="0">
              <a:buNone/>
              <a:defRPr sz="338"/>
            </a:lvl4pPr>
            <a:lvl5pPr marL="685800" indent="0">
              <a:buNone/>
              <a:defRPr sz="338"/>
            </a:lvl5pPr>
            <a:lvl6pPr marL="857250" indent="0">
              <a:buNone/>
              <a:defRPr sz="338"/>
            </a:lvl6pPr>
            <a:lvl7pPr marL="1028700" indent="0">
              <a:buNone/>
              <a:defRPr sz="338"/>
            </a:lvl7pPr>
            <a:lvl8pPr marL="1200150" indent="0">
              <a:buNone/>
              <a:defRPr sz="338"/>
            </a:lvl8pPr>
            <a:lvl9pPr marL="1371600" indent="0">
              <a:buNone/>
              <a:defRPr sz="3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5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0809" cy="2590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604520"/>
            <a:ext cx="2311745" cy="518160"/>
          </a:xfrm>
        </p:spPr>
        <p:txBody>
          <a:bodyPr anchor="b">
            <a:normAutofit/>
          </a:bodyPr>
          <a:lstStyle>
            <a:lvl1pPr algn="l">
              <a:defRPr sz="105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26095" y="345440"/>
            <a:ext cx="1230365" cy="17272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600"/>
            </a:lvl1pPr>
            <a:lvl2pPr marL="171450" indent="0">
              <a:buNone/>
              <a:defRPr sz="600"/>
            </a:lvl2pPr>
            <a:lvl3pPr marL="342900" indent="0">
              <a:buNone/>
              <a:defRPr sz="600"/>
            </a:lvl3pPr>
            <a:lvl4pPr marL="514350" indent="0">
              <a:buNone/>
              <a:defRPr sz="600"/>
            </a:lvl4pPr>
            <a:lvl5pPr marL="685800" indent="0">
              <a:buNone/>
              <a:defRPr sz="600"/>
            </a:lvl5pPr>
            <a:lvl6pPr marL="857250" indent="0">
              <a:buNone/>
              <a:defRPr sz="600"/>
            </a:lvl6pPr>
            <a:lvl7pPr marL="1028700" indent="0">
              <a:buNone/>
              <a:defRPr sz="600"/>
            </a:lvl7pPr>
            <a:lvl8pPr marL="1200150" indent="0">
              <a:buNone/>
              <a:defRPr sz="600"/>
            </a:lvl8pPr>
            <a:lvl9pPr marL="137160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122680"/>
            <a:ext cx="2311745" cy="690880"/>
          </a:xfrm>
        </p:spPr>
        <p:txBody>
          <a:bodyPr anchor="t">
            <a:normAutofit/>
          </a:bodyPr>
          <a:lstStyle>
            <a:lvl1pPr marL="0" indent="0">
              <a:buNone/>
              <a:defRPr sz="675"/>
            </a:lvl1pPr>
            <a:lvl2pPr marL="171450" indent="0">
              <a:buNone/>
              <a:defRPr sz="450"/>
            </a:lvl2pPr>
            <a:lvl3pPr marL="342900" indent="0">
              <a:buNone/>
              <a:defRPr sz="375"/>
            </a:lvl3pPr>
            <a:lvl4pPr marL="514350" indent="0">
              <a:buNone/>
              <a:defRPr sz="338"/>
            </a:lvl4pPr>
            <a:lvl5pPr marL="685800" indent="0">
              <a:buNone/>
              <a:defRPr sz="338"/>
            </a:lvl5pPr>
            <a:lvl6pPr marL="857250" indent="0">
              <a:buNone/>
              <a:defRPr sz="338"/>
            </a:lvl6pPr>
            <a:lvl7pPr marL="1028700" indent="0">
              <a:buNone/>
              <a:defRPr sz="338"/>
            </a:lvl7pPr>
            <a:lvl8pPr marL="1200150" indent="0">
              <a:buNone/>
              <a:defRPr sz="338"/>
            </a:lvl8pPr>
            <a:lvl9pPr marL="1371600" indent="0">
              <a:buNone/>
              <a:defRPr sz="3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2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6" y="230294"/>
            <a:ext cx="3799284" cy="5501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6" y="809226"/>
            <a:ext cx="3799284" cy="1378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21123" y="2217773"/>
            <a:ext cx="600075" cy="142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75" y="2217773"/>
            <a:ext cx="2935372" cy="142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49773" y="2217773"/>
            <a:ext cx="206688" cy="142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94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171450" rtl="0" eaLnBrk="1" latinLnBrk="0" hangingPunct="1">
        <a:spcBef>
          <a:spcPct val="0"/>
        </a:spcBef>
        <a:buNone/>
        <a:defRPr sz="135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7156" indent="-107156" algn="l" defTabSz="171450" rtl="0" eaLnBrk="1" latinLnBrk="0" hangingPunct="1">
        <a:spcBef>
          <a:spcPts val="0"/>
        </a:spcBef>
        <a:spcAft>
          <a:spcPts val="375"/>
        </a:spcAft>
        <a:buClr>
          <a:schemeClr val="tx1"/>
        </a:buClr>
        <a:buSzPct val="100000"/>
        <a:buFont typeface="Arial"/>
        <a:buChar char="•"/>
        <a:defRPr sz="6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78606" indent="-107156" algn="l" defTabSz="171450" rtl="0" eaLnBrk="1" latinLnBrk="0" hangingPunct="1">
        <a:spcBef>
          <a:spcPts val="0"/>
        </a:spcBef>
        <a:spcAft>
          <a:spcPts val="375"/>
        </a:spcAft>
        <a:buClr>
          <a:schemeClr val="tx1"/>
        </a:buClr>
        <a:buSzPct val="100000"/>
        <a:buFont typeface="Arial"/>
        <a:buChar char="•"/>
        <a:defRPr sz="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450056" indent="-107156" algn="l" defTabSz="171450" rtl="0" eaLnBrk="1" latinLnBrk="0" hangingPunct="1">
        <a:spcBef>
          <a:spcPts val="0"/>
        </a:spcBef>
        <a:spcAft>
          <a:spcPts val="375"/>
        </a:spcAft>
        <a:buClr>
          <a:schemeClr val="tx1"/>
        </a:buClr>
        <a:buSzPct val="100000"/>
        <a:buFont typeface="Arial"/>
        <a:buChar char="•"/>
        <a:defRPr sz="52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578644" indent="-64294" algn="l" defTabSz="171450" rtl="0" eaLnBrk="1" latinLnBrk="0" hangingPunct="1">
        <a:spcBef>
          <a:spcPts val="0"/>
        </a:spcBef>
        <a:spcAft>
          <a:spcPts val="375"/>
        </a:spcAft>
        <a:buClr>
          <a:schemeClr val="tx1"/>
        </a:buClr>
        <a:buSzPct val="100000"/>
        <a:buFont typeface="Arial"/>
        <a:buChar char="•"/>
        <a:defRPr sz="4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750094" indent="-64294" algn="l" defTabSz="171450" rtl="0" eaLnBrk="1" latinLnBrk="0" hangingPunct="1">
        <a:spcBef>
          <a:spcPts val="0"/>
        </a:spcBef>
        <a:spcAft>
          <a:spcPts val="375"/>
        </a:spcAft>
        <a:buClr>
          <a:schemeClr val="tx1"/>
        </a:buClr>
        <a:buSzPct val="100000"/>
        <a:buFont typeface="Arial"/>
        <a:buChar char="•"/>
        <a:defRPr sz="4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942975" indent="-85725" algn="l" defTabSz="171450" rtl="0" eaLnBrk="1" latinLnBrk="0" hangingPunct="1">
        <a:spcBef>
          <a:spcPts val="0"/>
        </a:spcBef>
        <a:spcAft>
          <a:spcPts val="375"/>
        </a:spcAft>
        <a:buClr>
          <a:schemeClr val="tx1"/>
        </a:buClr>
        <a:buSzPct val="100000"/>
        <a:buFont typeface="Arial"/>
        <a:buChar char="•"/>
        <a:defRPr sz="4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114425" indent="-85725" algn="l" defTabSz="171450" rtl="0" eaLnBrk="1" latinLnBrk="0" hangingPunct="1">
        <a:spcBef>
          <a:spcPts val="0"/>
        </a:spcBef>
        <a:spcAft>
          <a:spcPts val="375"/>
        </a:spcAft>
        <a:buClr>
          <a:schemeClr val="tx1"/>
        </a:buClr>
        <a:buSzPct val="100000"/>
        <a:buFont typeface="Arial"/>
        <a:buChar char="•"/>
        <a:defRPr sz="4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285875" indent="-85725" algn="l" defTabSz="171450" rtl="0" eaLnBrk="1" latinLnBrk="0" hangingPunct="1">
        <a:spcBef>
          <a:spcPts val="0"/>
        </a:spcBef>
        <a:spcAft>
          <a:spcPts val="375"/>
        </a:spcAft>
        <a:buClr>
          <a:schemeClr val="tx1"/>
        </a:buClr>
        <a:buSzPct val="100000"/>
        <a:buFont typeface="Arial"/>
        <a:buChar char="•"/>
        <a:defRPr sz="4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457325" indent="-85725" algn="l" defTabSz="171450" rtl="0" eaLnBrk="1" latinLnBrk="0" hangingPunct="1">
        <a:spcBef>
          <a:spcPts val="0"/>
        </a:spcBef>
        <a:spcAft>
          <a:spcPts val="375"/>
        </a:spcAft>
        <a:buClr>
          <a:schemeClr val="tx1"/>
        </a:buClr>
        <a:buSzPct val="100000"/>
        <a:buFont typeface="Arial"/>
        <a:buChar char="•"/>
        <a:defRPr sz="4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639559" y="49428"/>
            <a:ext cx="1097280" cy="109728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8214" y="49428"/>
            <a:ext cx="1097280" cy="109728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199" y="217068"/>
            <a:ext cx="76200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54" y="217068"/>
            <a:ext cx="762000" cy="7620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823353" y="1348650"/>
            <a:ext cx="1097280" cy="109728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39559" y="1348650"/>
            <a:ext cx="1097280" cy="109728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199" y="1516290"/>
            <a:ext cx="762000" cy="7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854" y="1516290"/>
            <a:ext cx="762000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54317" y="901431"/>
            <a:ext cx="629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Manager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213" y="901431"/>
            <a:ext cx="545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Contact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4216" y="2162874"/>
            <a:ext cx="7052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Emergency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35561" y="2202565"/>
            <a:ext cx="7052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877999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58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Ashot Hambardzumyan</dc:creator>
  <cp:lastModifiedBy>Ashot Hambardzumyan</cp:lastModifiedBy>
  <cp:revision>4</cp:revision>
  <dcterms:created xsi:type="dcterms:W3CDTF">2017-01-26T21:15:38Z</dcterms:created>
  <dcterms:modified xsi:type="dcterms:W3CDTF">2017-01-26T22:14:23Z</dcterms:modified>
</cp:coreProperties>
</file>