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7"/>
  </p:notesMasterIdLst>
  <p:sldIdLst>
    <p:sldId id="256" r:id="rId2"/>
    <p:sldId id="262" r:id="rId3"/>
    <p:sldId id="260" r:id="rId4"/>
    <p:sldId id="340" r:id="rId5"/>
    <p:sldId id="293" r:id="rId6"/>
  </p:sldIdLst>
  <p:sldSz cx="9144000" cy="5143500" type="screen16x9"/>
  <p:notesSz cx="6858000" cy="9144000"/>
  <p:embeddedFontLst>
    <p:embeddedFont>
      <p:font typeface="Nanum Gothic" panose="020B0604020202020204" charset="-127"/>
      <p:regular r:id="rId8"/>
      <p:bold r:id="rId9"/>
    </p:embeddedFont>
    <p:embeddedFont>
      <p:font typeface="Prompt" panose="020B0604020202020204" charset="-34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D5222-5A70-4D0F-8BF4-2AD93ED14B43}">
  <a:tblStyle styleId="{EB2D5222-5A70-4D0F-8BF4-2AD93ED14B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>
        <p:scale>
          <a:sx n="123" d="100"/>
          <a:sy n="123" d="100"/>
        </p:scale>
        <p:origin x="139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g82406fbf1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7" name="Google Shape;2667;g82406fbf1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g8b16c45367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0" name="Google Shape;2720;g8b16c45367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g92b8e49c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8" name="Google Shape;2708;g92b8e49c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0" name="Google Shape;3260;g8c3ec858e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1" name="Google Shape;3261;g8c3ec858e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113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Google Shape;3166;g8c53792ba5_1_25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7" name="Google Shape;3167;g8c53792ba5_1_25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20000" y="1337425"/>
            <a:ext cx="7704000" cy="14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mpt"/>
              <a:buNone/>
              <a:defRPr sz="42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9925" y="3369175"/>
            <a:ext cx="77040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None/>
              <a:defRPr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69311" y="-5274"/>
            <a:ext cx="891300" cy="89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60000" y="1717350"/>
            <a:ext cx="411900" cy="20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597717" y="-126386"/>
            <a:ext cx="610500" cy="61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76525" y="292875"/>
            <a:ext cx="479700" cy="204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836251" y="130001"/>
            <a:ext cx="1178063" cy="506262"/>
            <a:chOff x="2763825" y="835375"/>
            <a:chExt cx="1423125" cy="611575"/>
          </a:xfrm>
        </p:grpSpPr>
        <p:sp>
          <p:nvSpPr>
            <p:cNvPr id="16" name="Google Shape;16;p2"/>
            <p:cNvSpPr/>
            <p:nvPr/>
          </p:nvSpPr>
          <p:spPr>
            <a:xfrm>
              <a:off x="27638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383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511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256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129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874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002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747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7638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383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9511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2565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129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874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7002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07475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638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3837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511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2565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129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7002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638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3837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5110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32565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129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70020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7734554" y="4526217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2"/>
          <p:cNvGrpSpPr/>
          <p:nvPr/>
        </p:nvGrpSpPr>
        <p:grpSpPr>
          <a:xfrm>
            <a:off x="8186462" y="4259748"/>
            <a:ext cx="552801" cy="506672"/>
            <a:chOff x="3887475" y="1172450"/>
            <a:chExt cx="299475" cy="274500"/>
          </a:xfrm>
        </p:grpSpPr>
        <p:sp>
          <p:nvSpPr>
            <p:cNvPr id="50" name="Google Shape;50;p2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/>
          <p:nvPr/>
        </p:nvSpPr>
        <p:spPr>
          <a:xfrm>
            <a:off x="240306" y="368526"/>
            <a:ext cx="479700" cy="204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2"/>
          <p:cNvGrpSpPr/>
          <p:nvPr/>
        </p:nvGrpSpPr>
        <p:grpSpPr>
          <a:xfrm>
            <a:off x="80813" y="86073"/>
            <a:ext cx="823524" cy="746550"/>
            <a:chOff x="2763825" y="835375"/>
            <a:chExt cx="674025" cy="611575"/>
          </a:xfrm>
        </p:grpSpPr>
        <p:sp>
          <p:nvSpPr>
            <p:cNvPr id="56" name="Google Shape;56;p2"/>
            <p:cNvSpPr/>
            <p:nvPr/>
          </p:nvSpPr>
          <p:spPr>
            <a:xfrm>
              <a:off x="27638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1383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511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256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7638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1383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9511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7638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511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7638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2"/>
          <p:cNvSpPr/>
          <p:nvPr/>
        </p:nvSpPr>
        <p:spPr>
          <a:xfrm>
            <a:off x="7656350" y="4456239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2494850" y="4730167"/>
            <a:ext cx="2620500" cy="7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2634574" y="4669974"/>
            <a:ext cx="2620500" cy="78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 rot="-5400000">
            <a:off x="5410675" y="4045071"/>
            <a:ext cx="444837" cy="2032184"/>
            <a:chOff x="6848475" y="1952750"/>
            <a:chExt cx="731400" cy="2104800"/>
          </a:xfrm>
        </p:grpSpPr>
        <p:sp>
          <p:nvSpPr>
            <p:cNvPr id="70" name="Google Shape;70;p2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 rot="-5400000">
            <a:off x="4367006" y="-596334"/>
            <a:ext cx="432070" cy="2088271"/>
            <a:chOff x="6142475" y="2187300"/>
            <a:chExt cx="101375" cy="489825"/>
          </a:xfrm>
        </p:grpSpPr>
        <p:sp>
          <p:nvSpPr>
            <p:cNvPr id="76" name="Google Shape;76;p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142475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142475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42475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88200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188200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188200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233925" y="2667200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233925" y="26141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233925" y="256082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7" y="389"/>
                  </a:cubicBezTo>
                  <a:cubicBezTo>
                    <a:pt x="303" y="389"/>
                    <a:pt x="397" y="295"/>
                    <a:pt x="397" y="180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2"/>
          <p:cNvSpPr/>
          <p:nvPr/>
        </p:nvSpPr>
        <p:spPr>
          <a:xfrm>
            <a:off x="1640893" y="-70814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1230991" y="4612417"/>
            <a:ext cx="632100" cy="63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1275717" y="4669983"/>
            <a:ext cx="632100" cy="632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2"/>
          <p:cNvCxnSpPr/>
          <p:nvPr/>
        </p:nvCxnSpPr>
        <p:spPr>
          <a:xfrm>
            <a:off x="1365630" y="4122476"/>
            <a:ext cx="0" cy="638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2"/>
          <p:cNvCxnSpPr/>
          <p:nvPr/>
        </p:nvCxnSpPr>
        <p:spPr>
          <a:xfrm>
            <a:off x="1591820" y="4386646"/>
            <a:ext cx="0" cy="543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2"/>
          <p:cNvCxnSpPr/>
          <p:nvPr/>
        </p:nvCxnSpPr>
        <p:spPr>
          <a:xfrm>
            <a:off x="1836994" y="4297935"/>
            <a:ext cx="0" cy="543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2"/>
          <p:cNvSpPr/>
          <p:nvPr/>
        </p:nvSpPr>
        <p:spPr>
          <a:xfrm rot="10800000" flipH="1">
            <a:off x="-228599" y="2828808"/>
            <a:ext cx="1028700" cy="10275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 rot="10800000" flipH="1">
            <a:off x="-127225" y="2828808"/>
            <a:ext cx="1028700" cy="10275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2"/>
          <p:cNvGrpSpPr/>
          <p:nvPr/>
        </p:nvGrpSpPr>
        <p:grpSpPr>
          <a:xfrm rot="10800000">
            <a:off x="8487772" y="2032797"/>
            <a:ext cx="425674" cy="1382718"/>
            <a:chOff x="6142475" y="2187300"/>
            <a:chExt cx="101375" cy="329250"/>
          </a:xfrm>
        </p:grpSpPr>
        <p:sp>
          <p:nvSpPr>
            <p:cNvPr id="115" name="Google Shape;115;p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"/>
          <p:cNvGrpSpPr/>
          <p:nvPr/>
        </p:nvGrpSpPr>
        <p:grpSpPr>
          <a:xfrm>
            <a:off x="8435392" y="690789"/>
            <a:ext cx="557958" cy="506262"/>
            <a:chOff x="3512925" y="835375"/>
            <a:chExt cx="674025" cy="611575"/>
          </a:xfrm>
        </p:grpSpPr>
        <p:sp>
          <p:nvSpPr>
            <p:cNvPr id="137" name="Google Shape;137;p2"/>
            <p:cNvSpPr/>
            <p:nvPr/>
          </p:nvSpPr>
          <p:spPr>
            <a:xfrm>
              <a:off x="35129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874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002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0747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5129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874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7002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07475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5129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7002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5129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70020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3" name="Google Shape;153;p2"/>
          <p:cNvCxnSpPr/>
          <p:nvPr/>
        </p:nvCxnSpPr>
        <p:spPr>
          <a:xfrm>
            <a:off x="2499048" y="111255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"/>
          <p:cNvCxnSpPr/>
          <p:nvPr/>
        </p:nvCxnSpPr>
        <p:spPr>
          <a:xfrm>
            <a:off x="2384593" y="-203150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"/>
          <p:cNvCxnSpPr/>
          <p:nvPr/>
        </p:nvCxnSpPr>
        <p:spPr>
          <a:xfrm>
            <a:off x="2518325" y="-43975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2"/>
          <p:cNvGrpSpPr/>
          <p:nvPr/>
        </p:nvGrpSpPr>
        <p:grpSpPr>
          <a:xfrm rot="-5400000">
            <a:off x="6513279" y="-42704"/>
            <a:ext cx="433530" cy="980593"/>
            <a:chOff x="6142475" y="2187300"/>
            <a:chExt cx="101375" cy="222700"/>
          </a:xfrm>
        </p:grpSpPr>
        <p:sp>
          <p:nvSpPr>
            <p:cNvPr id="157" name="Google Shape;157;p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"/>
          <p:cNvGrpSpPr/>
          <p:nvPr/>
        </p:nvGrpSpPr>
        <p:grpSpPr>
          <a:xfrm>
            <a:off x="89529" y="4065558"/>
            <a:ext cx="433530" cy="980593"/>
            <a:chOff x="6142475" y="2187300"/>
            <a:chExt cx="101375" cy="222700"/>
          </a:xfrm>
        </p:grpSpPr>
        <p:sp>
          <p:nvSpPr>
            <p:cNvPr id="173" name="Google Shape;173;p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/>
          <p:nvPr/>
        </p:nvSpPr>
        <p:spPr>
          <a:xfrm>
            <a:off x="5469311" y="1961"/>
            <a:ext cx="891300" cy="89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"/>
          <p:cNvSpPr/>
          <p:nvPr/>
        </p:nvSpPr>
        <p:spPr>
          <a:xfrm>
            <a:off x="8760000" y="1717350"/>
            <a:ext cx="411900" cy="20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"/>
          <p:cNvSpPr/>
          <p:nvPr/>
        </p:nvSpPr>
        <p:spPr>
          <a:xfrm>
            <a:off x="1597717" y="-126386"/>
            <a:ext cx="610500" cy="61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176525" y="292875"/>
            <a:ext cx="479700" cy="204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3"/>
          <p:cNvGrpSpPr/>
          <p:nvPr/>
        </p:nvGrpSpPr>
        <p:grpSpPr>
          <a:xfrm>
            <a:off x="7836251" y="130001"/>
            <a:ext cx="1178063" cy="506262"/>
            <a:chOff x="2763825" y="835375"/>
            <a:chExt cx="1423125" cy="611575"/>
          </a:xfrm>
        </p:grpSpPr>
        <p:sp>
          <p:nvSpPr>
            <p:cNvPr id="194" name="Google Shape;194;p3"/>
            <p:cNvSpPr/>
            <p:nvPr/>
          </p:nvSpPr>
          <p:spPr>
            <a:xfrm>
              <a:off x="27638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383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9511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3256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129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8874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7002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747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7638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1383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9511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32565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5129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8874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7002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07475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7638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13837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9511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32565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5129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7002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7638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13837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95110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32565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5129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70020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3"/>
          <p:cNvSpPr/>
          <p:nvPr/>
        </p:nvSpPr>
        <p:spPr>
          <a:xfrm>
            <a:off x="7734554" y="4526217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3"/>
          <p:cNvGrpSpPr/>
          <p:nvPr/>
        </p:nvGrpSpPr>
        <p:grpSpPr>
          <a:xfrm>
            <a:off x="8186462" y="4259748"/>
            <a:ext cx="552801" cy="506672"/>
            <a:chOff x="3887475" y="1172450"/>
            <a:chExt cx="299475" cy="274500"/>
          </a:xfrm>
        </p:grpSpPr>
        <p:sp>
          <p:nvSpPr>
            <p:cNvPr id="228" name="Google Shape;228;p3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3"/>
          <p:cNvSpPr/>
          <p:nvPr/>
        </p:nvSpPr>
        <p:spPr>
          <a:xfrm>
            <a:off x="240306" y="368526"/>
            <a:ext cx="479700" cy="204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3"/>
          <p:cNvGrpSpPr/>
          <p:nvPr/>
        </p:nvGrpSpPr>
        <p:grpSpPr>
          <a:xfrm>
            <a:off x="80813" y="86073"/>
            <a:ext cx="823524" cy="746550"/>
            <a:chOff x="2763825" y="835375"/>
            <a:chExt cx="674025" cy="611575"/>
          </a:xfrm>
        </p:grpSpPr>
        <p:sp>
          <p:nvSpPr>
            <p:cNvPr id="234" name="Google Shape;234;p3"/>
            <p:cNvSpPr/>
            <p:nvPr/>
          </p:nvSpPr>
          <p:spPr>
            <a:xfrm>
              <a:off x="27638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1383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9511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3256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7638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1383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9511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7638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29511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7638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3"/>
          <p:cNvSpPr/>
          <p:nvPr/>
        </p:nvSpPr>
        <p:spPr>
          <a:xfrm>
            <a:off x="7656350" y="4456239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"/>
          <p:cNvSpPr/>
          <p:nvPr/>
        </p:nvSpPr>
        <p:spPr>
          <a:xfrm>
            <a:off x="2494850" y="4730167"/>
            <a:ext cx="2620500" cy="7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"/>
          <p:cNvSpPr/>
          <p:nvPr/>
        </p:nvSpPr>
        <p:spPr>
          <a:xfrm>
            <a:off x="2634574" y="4669974"/>
            <a:ext cx="2620500" cy="78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3"/>
          <p:cNvGrpSpPr/>
          <p:nvPr/>
        </p:nvGrpSpPr>
        <p:grpSpPr>
          <a:xfrm rot="-5400000">
            <a:off x="5410675" y="4045071"/>
            <a:ext cx="444837" cy="2032184"/>
            <a:chOff x="6848475" y="1952750"/>
            <a:chExt cx="731400" cy="2104800"/>
          </a:xfrm>
        </p:grpSpPr>
        <p:sp>
          <p:nvSpPr>
            <p:cNvPr id="248" name="Google Shape;248;p3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3"/>
          <p:cNvGrpSpPr/>
          <p:nvPr/>
        </p:nvGrpSpPr>
        <p:grpSpPr>
          <a:xfrm rot="-5400000">
            <a:off x="4367006" y="-596334"/>
            <a:ext cx="432070" cy="2088271"/>
            <a:chOff x="6142475" y="2187300"/>
            <a:chExt cx="101375" cy="489825"/>
          </a:xfrm>
        </p:grpSpPr>
        <p:sp>
          <p:nvSpPr>
            <p:cNvPr id="254" name="Google Shape;254;p3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142475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142475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42475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88200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188200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6188200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233925" y="2667200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233925" y="26141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233925" y="256082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7" y="389"/>
                  </a:cubicBezTo>
                  <a:cubicBezTo>
                    <a:pt x="303" y="389"/>
                    <a:pt x="397" y="295"/>
                    <a:pt x="397" y="180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3"/>
          <p:cNvSpPr/>
          <p:nvPr/>
        </p:nvSpPr>
        <p:spPr>
          <a:xfrm>
            <a:off x="1640893" y="-70814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"/>
          <p:cNvSpPr/>
          <p:nvPr/>
        </p:nvSpPr>
        <p:spPr>
          <a:xfrm rot="-5400000">
            <a:off x="1393341" y="4723393"/>
            <a:ext cx="632100" cy="63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"/>
          <p:cNvSpPr/>
          <p:nvPr/>
        </p:nvSpPr>
        <p:spPr>
          <a:xfrm rot="-5400000">
            <a:off x="1450907" y="4678667"/>
            <a:ext cx="632100" cy="632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3"/>
          <p:cNvCxnSpPr/>
          <p:nvPr/>
        </p:nvCxnSpPr>
        <p:spPr>
          <a:xfrm rot="10800000">
            <a:off x="1439520" y="4722714"/>
            <a:ext cx="0" cy="543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"/>
          <p:cNvCxnSpPr/>
          <p:nvPr/>
        </p:nvCxnSpPr>
        <p:spPr>
          <a:xfrm rot="10800000">
            <a:off x="1350809" y="4477540"/>
            <a:ext cx="0" cy="543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"/>
          <p:cNvSpPr/>
          <p:nvPr/>
        </p:nvSpPr>
        <p:spPr>
          <a:xfrm rot="10800000" flipH="1">
            <a:off x="-228599" y="2828808"/>
            <a:ext cx="1028700" cy="10275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"/>
          <p:cNvSpPr/>
          <p:nvPr/>
        </p:nvSpPr>
        <p:spPr>
          <a:xfrm rot="10800000" flipH="1">
            <a:off x="-127225" y="2828808"/>
            <a:ext cx="1028700" cy="10275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3"/>
          <p:cNvGrpSpPr/>
          <p:nvPr/>
        </p:nvGrpSpPr>
        <p:grpSpPr>
          <a:xfrm rot="10800000">
            <a:off x="8487772" y="2032797"/>
            <a:ext cx="425674" cy="1382718"/>
            <a:chOff x="6142475" y="2187300"/>
            <a:chExt cx="101375" cy="329250"/>
          </a:xfrm>
        </p:grpSpPr>
        <p:sp>
          <p:nvSpPr>
            <p:cNvPr id="292" name="Google Shape;292;p3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3"/>
          <p:cNvGrpSpPr/>
          <p:nvPr/>
        </p:nvGrpSpPr>
        <p:grpSpPr>
          <a:xfrm>
            <a:off x="8435392" y="690789"/>
            <a:ext cx="557958" cy="506262"/>
            <a:chOff x="3512925" y="835375"/>
            <a:chExt cx="674025" cy="611575"/>
          </a:xfrm>
        </p:grpSpPr>
        <p:sp>
          <p:nvSpPr>
            <p:cNvPr id="314" name="Google Shape;314;p3"/>
            <p:cNvSpPr/>
            <p:nvPr/>
          </p:nvSpPr>
          <p:spPr>
            <a:xfrm>
              <a:off x="351292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887475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70020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074750" y="8353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51292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887475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70020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074750" y="997675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51292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887475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370020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074750" y="11724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51292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887475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370020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4074750" y="1334750"/>
              <a:ext cx="112200" cy="11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0" name="Google Shape;330;p3"/>
          <p:cNvCxnSpPr/>
          <p:nvPr/>
        </p:nvCxnSpPr>
        <p:spPr>
          <a:xfrm>
            <a:off x="2499048" y="111255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3"/>
          <p:cNvCxnSpPr/>
          <p:nvPr/>
        </p:nvCxnSpPr>
        <p:spPr>
          <a:xfrm>
            <a:off x="2384593" y="-203150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3"/>
          <p:cNvCxnSpPr/>
          <p:nvPr/>
        </p:nvCxnSpPr>
        <p:spPr>
          <a:xfrm>
            <a:off x="2518325" y="-43975"/>
            <a:ext cx="0" cy="81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3" name="Google Shape;333;p3"/>
          <p:cNvGrpSpPr/>
          <p:nvPr/>
        </p:nvGrpSpPr>
        <p:grpSpPr>
          <a:xfrm rot="-5400000">
            <a:off x="6513279" y="-42704"/>
            <a:ext cx="433530" cy="980593"/>
            <a:chOff x="6142475" y="2187300"/>
            <a:chExt cx="101375" cy="222700"/>
          </a:xfrm>
        </p:grpSpPr>
        <p:sp>
          <p:nvSpPr>
            <p:cNvPr id="334" name="Google Shape;334;p3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3"/>
          <p:cNvGrpSpPr/>
          <p:nvPr/>
        </p:nvGrpSpPr>
        <p:grpSpPr>
          <a:xfrm>
            <a:off x="89529" y="4065558"/>
            <a:ext cx="433530" cy="980593"/>
            <a:chOff x="6142475" y="2187300"/>
            <a:chExt cx="101375" cy="222700"/>
          </a:xfrm>
        </p:grpSpPr>
        <p:sp>
          <p:nvSpPr>
            <p:cNvPr id="350" name="Google Shape;350;p3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"/>
          <p:cNvSpPr txBox="1">
            <a:spLocks noGrp="1"/>
          </p:cNvSpPr>
          <p:nvPr>
            <p:ph type="title"/>
          </p:nvPr>
        </p:nvSpPr>
        <p:spPr>
          <a:xfrm>
            <a:off x="720000" y="2430213"/>
            <a:ext cx="7692600" cy="10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Prompt"/>
              <a:buNone/>
              <a:defRPr sz="24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366" name="Google Shape;36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097825"/>
            <a:ext cx="76926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591" name="Google Shape;591;p7"/>
          <p:cNvSpPr txBox="1">
            <a:spLocks noGrp="1"/>
          </p:cNvSpPr>
          <p:nvPr>
            <p:ph type="subTitle" idx="1"/>
          </p:nvPr>
        </p:nvSpPr>
        <p:spPr>
          <a:xfrm>
            <a:off x="2270700" y="1529725"/>
            <a:ext cx="4602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592" name="Google Shape;592;p7"/>
          <p:cNvSpPr txBox="1">
            <a:spLocks noGrp="1"/>
          </p:cNvSpPr>
          <p:nvPr>
            <p:ph type="subTitle" idx="2"/>
          </p:nvPr>
        </p:nvSpPr>
        <p:spPr>
          <a:xfrm>
            <a:off x="2270700" y="1990775"/>
            <a:ext cx="4602600" cy="16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593" name="Google Shape;593;p7"/>
          <p:cNvSpPr/>
          <p:nvPr/>
        </p:nvSpPr>
        <p:spPr>
          <a:xfrm rot="10800000">
            <a:off x="6893" y="3129779"/>
            <a:ext cx="411900" cy="20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7"/>
          <p:cNvSpPr/>
          <p:nvPr/>
        </p:nvSpPr>
        <p:spPr>
          <a:xfrm rot="10800000">
            <a:off x="4492200" y="4569474"/>
            <a:ext cx="4658700" cy="57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7"/>
          <p:cNvGrpSpPr/>
          <p:nvPr/>
        </p:nvGrpSpPr>
        <p:grpSpPr>
          <a:xfrm rot="5400000">
            <a:off x="3408177" y="3050350"/>
            <a:ext cx="326278" cy="3613100"/>
            <a:chOff x="6848475" y="1952750"/>
            <a:chExt cx="731400" cy="2104800"/>
          </a:xfrm>
        </p:grpSpPr>
        <p:sp>
          <p:nvSpPr>
            <p:cNvPr id="596" name="Google Shape;596;p7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7"/>
          <p:cNvSpPr/>
          <p:nvPr/>
        </p:nvSpPr>
        <p:spPr>
          <a:xfrm rot="10800000">
            <a:off x="6978" y="77"/>
            <a:ext cx="928800" cy="9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" name="Google Shape;602;p7"/>
          <p:cNvGrpSpPr/>
          <p:nvPr/>
        </p:nvGrpSpPr>
        <p:grpSpPr>
          <a:xfrm rot="5400000">
            <a:off x="1634194" y="-624796"/>
            <a:ext cx="450348" cy="2176684"/>
            <a:chOff x="6142475" y="2187300"/>
            <a:chExt cx="101375" cy="489825"/>
          </a:xfrm>
        </p:grpSpPr>
        <p:sp>
          <p:nvSpPr>
            <p:cNvPr id="603" name="Google Shape;603;p7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6142475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6142475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6142475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6188200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6188200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6188200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6233925" y="2667200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6233925" y="26141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6233925" y="256082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7" y="389"/>
                  </a:cubicBezTo>
                  <a:cubicBezTo>
                    <a:pt x="303" y="389"/>
                    <a:pt x="397" y="295"/>
                    <a:pt x="397" y="180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7"/>
          <p:cNvSpPr/>
          <p:nvPr/>
        </p:nvSpPr>
        <p:spPr>
          <a:xfrm rot="10800000">
            <a:off x="8750400" y="0"/>
            <a:ext cx="393600" cy="41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7"/>
          <p:cNvSpPr/>
          <p:nvPr/>
        </p:nvSpPr>
        <p:spPr>
          <a:xfrm rot="10800000">
            <a:off x="7837902" y="-400883"/>
            <a:ext cx="1013700" cy="101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7"/>
          <p:cNvSpPr/>
          <p:nvPr/>
        </p:nvSpPr>
        <p:spPr>
          <a:xfrm rot="10800000">
            <a:off x="7766220" y="-493142"/>
            <a:ext cx="1013700" cy="101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6" name="Google Shape;636;p7"/>
          <p:cNvCxnSpPr/>
          <p:nvPr/>
        </p:nvCxnSpPr>
        <p:spPr>
          <a:xfrm rot="10800000">
            <a:off x="7102206" y="-763235"/>
            <a:ext cx="0" cy="1360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7" name="Google Shape;637;p7"/>
          <p:cNvCxnSpPr/>
          <p:nvPr/>
        </p:nvCxnSpPr>
        <p:spPr>
          <a:xfrm rot="10800000">
            <a:off x="7545247" y="-620784"/>
            <a:ext cx="0" cy="1360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8" name="Google Shape;638;p7"/>
          <p:cNvSpPr/>
          <p:nvPr/>
        </p:nvSpPr>
        <p:spPr>
          <a:xfrm rot="10800000" flipH="1">
            <a:off x="-369825" y="1494652"/>
            <a:ext cx="1107000" cy="11058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7"/>
          <p:cNvSpPr/>
          <p:nvPr/>
        </p:nvSpPr>
        <p:spPr>
          <a:xfrm rot="10800000" flipH="1">
            <a:off x="-260726" y="1494652"/>
            <a:ext cx="1107000" cy="11058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7"/>
          <p:cNvSpPr/>
          <p:nvPr/>
        </p:nvSpPr>
        <p:spPr>
          <a:xfrm rot="10800000">
            <a:off x="3842575" y="-918698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7"/>
          <p:cNvSpPr/>
          <p:nvPr/>
        </p:nvSpPr>
        <p:spPr>
          <a:xfrm rot="10800000">
            <a:off x="3920779" y="-848721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2" name="Google Shape;642;p7"/>
          <p:cNvGrpSpPr/>
          <p:nvPr/>
        </p:nvGrpSpPr>
        <p:grpSpPr>
          <a:xfrm rot="10800000">
            <a:off x="322394" y="2745754"/>
            <a:ext cx="450348" cy="2176684"/>
            <a:chOff x="6142475" y="2187300"/>
            <a:chExt cx="101375" cy="489825"/>
          </a:xfrm>
        </p:grpSpPr>
        <p:sp>
          <p:nvSpPr>
            <p:cNvPr id="643" name="Google Shape;643;p7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6142475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6142475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6142475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6188200" y="2667200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6188200" y="26141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6188200" y="256082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0" y="389"/>
                  </a:cubicBezTo>
                  <a:cubicBezTo>
                    <a:pt x="303" y="389"/>
                    <a:pt x="390" y="295"/>
                    <a:pt x="390" y="180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6233925" y="2667200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6233925" y="26141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6233925" y="256082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180"/>
                  </a:cubicBezTo>
                  <a:cubicBezTo>
                    <a:pt x="1" y="295"/>
                    <a:pt x="94" y="389"/>
                    <a:pt x="217" y="389"/>
                  </a:cubicBezTo>
                  <a:cubicBezTo>
                    <a:pt x="303" y="389"/>
                    <a:pt x="397" y="295"/>
                    <a:pt x="397" y="180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4" name="Google Shape;674;p8"/>
          <p:cNvCxnSpPr/>
          <p:nvPr/>
        </p:nvCxnSpPr>
        <p:spPr>
          <a:xfrm rot="10800000">
            <a:off x="1222750" y="4901503"/>
            <a:ext cx="0" cy="6387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8"/>
          <p:cNvSpPr txBox="1">
            <a:spLocks noGrp="1"/>
          </p:cNvSpPr>
          <p:nvPr>
            <p:ph type="title"/>
          </p:nvPr>
        </p:nvSpPr>
        <p:spPr>
          <a:xfrm>
            <a:off x="1454775" y="1483525"/>
            <a:ext cx="6268200" cy="12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mpt"/>
              <a:buNone/>
              <a:defRPr sz="45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676" name="Google Shape;676;p8"/>
          <p:cNvSpPr txBox="1">
            <a:spLocks noGrp="1"/>
          </p:cNvSpPr>
          <p:nvPr>
            <p:ph type="subTitle" idx="1"/>
          </p:nvPr>
        </p:nvSpPr>
        <p:spPr>
          <a:xfrm>
            <a:off x="1454775" y="2799406"/>
            <a:ext cx="6268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"/>
              <a:buNone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677" name="Google Shape;677;p8"/>
          <p:cNvSpPr/>
          <p:nvPr/>
        </p:nvSpPr>
        <p:spPr>
          <a:xfrm rot="-5400000">
            <a:off x="-1371300" y="1371300"/>
            <a:ext cx="3179400" cy="43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8"/>
          <p:cNvGrpSpPr/>
          <p:nvPr/>
        </p:nvGrpSpPr>
        <p:grpSpPr>
          <a:xfrm rot="10800000">
            <a:off x="-85818" y="1654656"/>
            <a:ext cx="362921" cy="1843805"/>
            <a:chOff x="6848475" y="1952750"/>
            <a:chExt cx="731400" cy="2104800"/>
          </a:xfrm>
        </p:grpSpPr>
        <p:sp>
          <p:nvSpPr>
            <p:cNvPr id="679" name="Google Shape;679;p8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8"/>
          <p:cNvSpPr/>
          <p:nvPr/>
        </p:nvSpPr>
        <p:spPr>
          <a:xfrm>
            <a:off x="899995" y="3"/>
            <a:ext cx="7344000" cy="32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8"/>
          <p:cNvSpPr/>
          <p:nvPr/>
        </p:nvSpPr>
        <p:spPr>
          <a:xfrm rot="10800000">
            <a:off x="995996" y="-1086023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8"/>
          <p:cNvSpPr/>
          <p:nvPr/>
        </p:nvSpPr>
        <p:spPr>
          <a:xfrm rot="10800000">
            <a:off x="1074200" y="-1016046"/>
            <a:ext cx="1457100" cy="1457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8"/>
          <p:cNvSpPr/>
          <p:nvPr/>
        </p:nvSpPr>
        <p:spPr>
          <a:xfrm>
            <a:off x="8762100" y="1070675"/>
            <a:ext cx="380400" cy="252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8"/>
          <p:cNvGrpSpPr/>
          <p:nvPr/>
        </p:nvGrpSpPr>
        <p:grpSpPr>
          <a:xfrm rot="10800000">
            <a:off x="8687147" y="382035"/>
            <a:ext cx="425674" cy="1382718"/>
            <a:chOff x="6142475" y="2187300"/>
            <a:chExt cx="101375" cy="329250"/>
          </a:xfrm>
        </p:grpSpPr>
        <p:sp>
          <p:nvSpPr>
            <p:cNvPr id="689" name="Google Shape;689;p8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8"/>
          <p:cNvSpPr/>
          <p:nvPr/>
        </p:nvSpPr>
        <p:spPr>
          <a:xfrm>
            <a:off x="8574951" y="4557851"/>
            <a:ext cx="744000" cy="7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8"/>
          <p:cNvSpPr/>
          <p:nvPr/>
        </p:nvSpPr>
        <p:spPr>
          <a:xfrm>
            <a:off x="8627606" y="4625620"/>
            <a:ext cx="744000" cy="744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8"/>
          <p:cNvSpPr/>
          <p:nvPr/>
        </p:nvSpPr>
        <p:spPr>
          <a:xfrm rot="5400000">
            <a:off x="3617075" y="1338002"/>
            <a:ext cx="188400" cy="742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3" name="Google Shape;713;p8"/>
          <p:cNvGrpSpPr/>
          <p:nvPr/>
        </p:nvGrpSpPr>
        <p:grpSpPr>
          <a:xfrm rot="-5400000">
            <a:off x="594868" y="4357789"/>
            <a:ext cx="425674" cy="1382718"/>
            <a:chOff x="6142475" y="2187300"/>
            <a:chExt cx="101375" cy="329250"/>
          </a:xfrm>
        </p:grpSpPr>
        <p:sp>
          <p:nvSpPr>
            <p:cNvPr id="714" name="Google Shape;714;p8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9"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1" name="Google Shape;1681;p22"/>
          <p:cNvSpPr txBox="1">
            <a:spLocks noGrp="1"/>
          </p:cNvSpPr>
          <p:nvPr>
            <p:ph type="subTitle" idx="1"/>
          </p:nvPr>
        </p:nvSpPr>
        <p:spPr>
          <a:xfrm>
            <a:off x="756675" y="3260420"/>
            <a:ext cx="17985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682" name="Google Shape;1682;p22"/>
          <p:cNvSpPr txBox="1">
            <a:spLocks noGrp="1"/>
          </p:cNvSpPr>
          <p:nvPr>
            <p:ph type="subTitle" idx="2"/>
          </p:nvPr>
        </p:nvSpPr>
        <p:spPr>
          <a:xfrm>
            <a:off x="75667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3" name="Google Shape;1683;p22"/>
          <p:cNvSpPr txBox="1">
            <a:spLocks noGrp="1"/>
          </p:cNvSpPr>
          <p:nvPr>
            <p:ph type="subTitle" idx="3"/>
          </p:nvPr>
        </p:nvSpPr>
        <p:spPr>
          <a:xfrm>
            <a:off x="2700725" y="3260420"/>
            <a:ext cx="17985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684" name="Google Shape;1684;p22"/>
          <p:cNvSpPr txBox="1">
            <a:spLocks noGrp="1"/>
          </p:cNvSpPr>
          <p:nvPr>
            <p:ph type="subTitle" idx="4"/>
          </p:nvPr>
        </p:nvSpPr>
        <p:spPr>
          <a:xfrm>
            <a:off x="270072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5" name="Google Shape;1685;p22"/>
          <p:cNvSpPr txBox="1">
            <a:spLocks noGrp="1"/>
          </p:cNvSpPr>
          <p:nvPr>
            <p:ph type="subTitle" idx="5"/>
          </p:nvPr>
        </p:nvSpPr>
        <p:spPr>
          <a:xfrm>
            <a:off x="4644775" y="3260420"/>
            <a:ext cx="17985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686" name="Google Shape;1686;p22"/>
          <p:cNvSpPr txBox="1">
            <a:spLocks noGrp="1"/>
          </p:cNvSpPr>
          <p:nvPr>
            <p:ph type="subTitle" idx="6"/>
          </p:nvPr>
        </p:nvSpPr>
        <p:spPr>
          <a:xfrm>
            <a:off x="464477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7" name="Google Shape;1687;p22"/>
          <p:cNvSpPr txBox="1">
            <a:spLocks noGrp="1"/>
          </p:cNvSpPr>
          <p:nvPr>
            <p:ph type="subTitle" idx="7"/>
          </p:nvPr>
        </p:nvSpPr>
        <p:spPr>
          <a:xfrm>
            <a:off x="6588825" y="3260420"/>
            <a:ext cx="17985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  <p:sp>
        <p:nvSpPr>
          <p:cNvPr id="1688" name="Google Shape;1688;p22"/>
          <p:cNvSpPr txBox="1">
            <a:spLocks noGrp="1"/>
          </p:cNvSpPr>
          <p:nvPr>
            <p:ph type="subTitle" idx="8"/>
          </p:nvPr>
        </p:nvSpPr>
        <p:spPr>
          <a:xfrm>
            <a:off x="658882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89" name="Google Shape;1689;p22"/>
          <p:cNvSpPr txBox="1">
            <a:spLocks noGrp="1"/>
          </p:cNvSpPr>
          <p:nvPr>
            <p:ph type="subTitle" idx="9"/>
          </p:nvPr>
        </p:nvSpPr>
        <p:spPr>
          <a:xfrm>
            <a:off x="756675" y="2017563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90" name="Google Shape;1690;p22"/>
          <p:cNvSpPr txBox="1">
            <a:spLocks noGrp="1"/>
          </p:cNvSpPr>
          <p:nvPr>
            <p:ph type="subTitle" idx="13"/>
          </p:nvPr>
        </p:nvSpPr>
        <p:spPr>
          <a:xfrm>
            <a:off x="2700725" y="2017563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91" name="Google Shape;1691;p22"/>
          <p:cNvSpPr txBox="1">
            <a:spLocks noGrp="1"/>
          </p:cNvSpPr>
          <p:nvPr>
            <p:ph type="subTitle" idx="14"/>
          </p:nvPr>
        </p:nvSpPr>
        <p:spPr>
          <a:xfrm>
            <a:off x="4644775" y="2017563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92" name="Google Shape;1692;p22"/>
          <p:cNvSpPr txBox="1">
            <a:spLocks noGrp="1"/>
          </p:cNvSpPr>
          <p:nvPr>
            <p:ph type="subTitle" idx="15"/>
          </p:nvPr>
        </p:nvSpPr>
        <p:spPr>
          <a:xfrm>
            <a:off x="6588825" y="2017563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1693" name="Google Shape;1693;p22"/>
          <p:cNvSpPr/>
          <p:nvPr/>
        </p:nvSpPr>
        <p:spPr>
          <a:xfrm>
            <a:off x="8762100" y="537275"/>
            <a:ext cx="380400" cy="252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4" name="Google Shape;1694;p22"/>
          <p:cNvGrpSpPr/>
          <p:nvPr/>
        </p:nvGrpSpPr>
        <p:grpSpPr>
          <a:xfrm rot="10800000">
            <a:off x="8534747" y="-151365"/>
            <a:ext cx="425674" cy="1382718"/>
            <a:chOff x="6142475" y="2187300"/>
            <a:chExt cx="101375" cy="329250"/>
          </a:xfrm>
        </p:grpSpPr>
        <p:sp>
          <p:nvSpPr>
            <p:cNvPr id="1695" name="Google Shape;1695;p2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6" name="Google Shape;1716;p22"/>
          <p:cNvSpPr/>
          <p:nvPr/>
        </p:nvSpPr>
        <p:spPr>
          <a:xfrm rot="10800000" flipH="1">
            <a:off x="6810199" y="-404000"/>
            <a:ext cx="1142400" cy="11409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22"/>
          <p:cNvSpPr/>
          <p:nvPr/>
        </p:nvSpPr>
        <p:spPr>
          <a:xfrm rot="10800000" flipH="1">
            <a:off x="6922772" y="-404000"/>
            <a:ext cx="1142400" cy="11409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22"/>
          <p:cNvSpPr/>
          <p:nvPr/>
        </p:nvSpPr>
        <p:spPr>
          <a:xfrm rot="-5400000">
            <a:off x="2912826" y="-2602400"/>
            <a:ext cx="237000" cy="544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9" name="Google Shape;1719;p22"/>
          <p:cNvGrpSpPr/>
          <p:nvPr/>
        </p:nvGrpSpPr>
        <p:grpSpPr>
          <a:xfrm rot="-5400000">
            <a:off x="1198518" y="-473499"/>
            <a:ext cx="425674" cy="1382718"/>
            <a:chOff x="6142475" y="2187300"/>
            <a:chExt cx="101375" cy="329250"/>
          </a:xfrm>
        </p:grpSpPr>
        <p:sp>
          <p:nvSpPr>
            <p:cNvPr id="1720" name="Google Shape;1720;p2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1" name="Google Shape;1741;p22"/>
          <p:cNvSpPr/>
          <p:nvPr/>
        </p:nvSpPr>
        <p:spPr>
          <a:xfrm rot="10800000">
            <a:off x="2237050" y="4717676"/>
            <a:ext cx="4873500" cy="42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2" name="Google Shape;1742;p22"/>
          <p:cNvGrpSpPr/>
          <p:nvPr/>
        </p:nvGrpSpPr>
        <p:grpSpPr>
          <a:xfrm rot="5400000">
            <a:off x="1536593" y="3424226"/>
            <a:ext cx="241947" cy="3012179"/>
            <a:chOff x="6848475" y="1952750"/>
            <a:chExt cx="731400" cy="2104800"/>
          </a:xfrm>
        </p:grpSpPr>
        <p:sp>
          <p:nvSpPr>
            <p:cNvPr id="1743" name="Google Shape;1743;p22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22"/>
          <p:cNvSpPr/>
          <p:nvPr/>
        </p:nvSpPr>
        <p:spPr>
          <a:xfrm>
            <a:off x="8574951" y="4557851"/>
            <a:ext cx="744000" cy="7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22"/>
          <p:cNvSpPr/>
          <p:nvPr/>
        </p:nvSpPr>
        <p:spPr>
          <a:xfrm>
            <a:off x="8627606" y="4625620"/>
            <a:ext cx="744000" cy="744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22"/>
          <p:cNvSpPr/>
          <p:nvPr/>
        </p:nvSpPr>
        <p:spPr>
          <a:xfrm>
            <a:off x="-70075" y="968050"/>
            <a:ext cx="232200" cy="2850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22"/>
          <p:cNvSpPr/>
          <p:nvPr/>
        </p:nvSpPr>
        <p:spPr>
          <a:xfrm>
            <a:off x="-70075" y="1040195"/>
            <a:ext cx="316800" cy="2850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2" name="Google Shape;1752;p22"/>
          <p:cNvGrpSpPr/>
          <p:nvPr/>
        </p:nvGrpSpPr>
        <p:grpSpPr>
          <a:xfrm rot="-5400000">
            <a:off x="7229980" y="4238501"/>
            <a:ext cx="425674" cy="1382718"/>
            <a:chOff x="6142475" y="2187300"/>
            <a:chExt cx="101375" cy="329250"/>
          </a:xfrm>
        </p:grpSpPr>
        <p:sp>
          <p:nvSpPr>
            <p:cNvPr id="1753" name="Google Shape;1753;p22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ound">
  <p:cSld name="CUSTOM_12"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25"/>
          <p:cNvSpPr/>
          <p:nvPr/>
        </p:nvSpPr>
        <p:spPr>
          <a:xfrm>
            <a:off x="8762100" y="537275"/>
            <a:ext cx="380400" cy="252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9" name="Google Shape;1909;p25"/>
          <p:cNvGrpSpPr/>
          <p:nvPr/>
        </p:nvGrpSpPr>
        <p:grpSpPr>
          <a:xfrm rot="10800000">
            <a:off x="8534747" y="-151365"/>
            <a:ext cx="425674" cy="1382718"/>
            <a:chOff x="6142475" y="2187300"/>
            <a:chExt cx="101375" cy="329250"/>
          </a:xfrm>
        </p:grpSpPr>
        <p:sp>
          <p:nvSpPr>
            <p:cNvPr id="1910" name="Google Shape;1910;p25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5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5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5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5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5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5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5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5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5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5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5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5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5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5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5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5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5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5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5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5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1" name="Google Shape;1931;p25"/>
          <p:cNvSpPr/>
          <p:nvPr/>
        </p:nvSpPr>
        <p:spPr>
          <a:xfrm rot="10800000" flipH="1">
            <a:off x="6810199" y="-404000"/>
            <a:ext cx="1142400" cy="11409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25"/>
          <p:cNvSpPr/>
          <p:nvPr/>
        </p:nvSpPr>
        <p:spPr>
          <a:xfrm rot="10800000" flipH="1">
            <a:off x="6922772" y="-404000"/>
            <a:ext cx="1142400" cy="1140900"/>
          </a:xfrm>
          <a:prstGeom prst="mathMultiply">
            <a:avLst>
              <a:gd name="adj1" fmla="val 235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25"/>
          <p:cNvSpPr/>
          <p:nvPr/>
        </p:nvSpPr>
        <p:spPr>
          <a:xfrm rot="-5400000">
            <a:off x="2912826" y="-2602400"/>
            <a:ext cx="237000" cy="544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4" name="Google Shape;1934;p25"/>
          <p:cNvGrpSpPr/>
          <p:nvPr/>
        </p:nvGrpSpPr>
        <p:grpSpPr>
          <a:xfrm rot="-5400000">
            <a:off x="1198518" y="-473499"/>
            <a:ext cx="425674" cy="1382718"/>
            <a:chOff x="6142475" y="2187300"/>
            <a:chExt cx="101375" cy="329250"/>
          </a:xfrm>
        </p:grpSpPr>
        <p:sp>
          <p:nvSpPr>
            <p:cNvPr id="1935" name="Google Shape;1935;p25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5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5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5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5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5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5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5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5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5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5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5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5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5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5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5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5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5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5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5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5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25"/>
          <p:cNvSpPr/>
          <p:nvPr/>
        </p:nvSpPr>
        <p:spPr>
          <a:xfrm rot="10800000">
            <a:off x="2237050" y="4717676"/>
            <a:ext cx="4873500" cy="42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25"/>
          <p:cNvGrpSpPr/>
          <p:nvPr/>
        </p:nvGrpSpPr>
        <p:grpSpPr>
          <a:xfrm rot="5400000">
            <a:off x="1536593" y="3424226"/>
            <a:ext cx="241947" cy="3012179"/>
            <a:chOff x="6848475" y="1952750"/>
            <a:chExt cx="731400" cy="2104800"/>
          </a:xfrm>
        </p:grpSpPr>
        <p:sp>
          <p:nvSpPr>
            <p:cNvPr id="1958" name="Google Shape;1958;p25"/>
            <p:cNvSpPr/>
            <p:nvPr/>
          </p:nvSpPr>
          <p:spPr>
            <a:xfrm>
              <a:off x="68484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5"/>
            <p:cNvSpPr/>
            <p:nvPr/>
          </p:nvSpPr>
          <p:spPr>
            <a:xfrm>
              <a:off x="701040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5"/>
            <p:cNvSpPr/>
            <p:nvPr/>
          </p:nvSpPr>
          <p:spPr>
            <a:xfrm>
              <a:off x="717232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5"/>
            <p:cNvSpPr/>
            <p:nvPr/>
          </p:nvSpPr>
          <p:spPr>
            <a:xfrm>
              <a:off x="7334250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5"/>
            <p:cNvSpPr/>
            <p:nvPr/>
          </p:nvSpPr>
          <p:spPr>
            <a:xfrm>
              <a:off x="7496175" y="1952750"/>
              <a:ext cx="83700" cy="210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3" name="Google Shape;1963;p25"/>
          <p:cNvSpPr/>
          <p:nvPr/>
        </p:nvSpPr>
        <p:spPr>
          <a:xfrm>
            <a:off x="8574951" y="4557851"/>
            <a:ext cx="744000" cy="7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25"/>
          <p:cNvSpPr/>
          <p:nvPr/>
        </p:nvSpPr>
        <p:spPr>
          <a:xfrm>
            <a:off x="8627606" y="4625620"/>
            <a:ext cx="744000" cy="7440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25"/>
          <p:cNvSpPr/>
          <p:nvPr/>
        </p:nvSpPr>
        <p:spPr>
          <a:xfrm>
            <a:off x="-70075" y="968050"/>
            <a:ext cx="232200" cy="2850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25"/>
          <p:cNvSpPr/>
          <p:nvPr/>
        </p:nvSpPr>
        <p:spPr>
          <a:xfrm>
            <a:off x="-70075" y="1040195"/>
            <a:ext cx="316800" cy="2850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7" name="Google Shape;1967;p25"/>
          <p:cNvGrpSpPr/>
          <p:nvPr/>
        </p:nvGrpSpPr>
        <p:grpSpPr>
          <a:xfrm rot="-5400000">
            <a:off x="7229980" y="4238501"/>
            <a:ext cx="425674" cy="1382718"/>
            <a:chOff x="6142475" y="2187300"/>
            <a:chExt cx="101375" cy="329250"/>
          </a:xfrm>
        </p:grpSpPr>
        <p:sp>
          <p:nvSpPr>
            <p:cNvPr id="1968" name="Google Shape;1968;p25"/>
            <p:cNvSpPr/>
            <p:nvPr/>
          </p:nvSpPr>
          <p:spPr>
            <a:xfrm>
              <a:off x="6142475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5"/>
            <p:cNvSpPr/>
            <p:nvPr/>
          </p:nvSpPr>
          <p:spPr>
            <a:xfrm>
              <a:off x="6142475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5"/>
            <p:cNvSpPr/>
            <p:nvPr/>
          </p:nvSpPr>
          <p:spPr>
            <a:xfrm>
              <a:off x="6142475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5"/>
            <p:cNvSpPr/>
            <p:nvPr/>
          </p:nvSpPr>
          <p:spPr>
            <a:xfrm>
              <a:off x="6142475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5"/>
            <p:cNvSpPr/>
            <p:nvPr/>
          </p:nvSpPr>
          <p:spPr>
            <a:xfrm>
              <a:off x="6142475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5"/>
            <p:cNvSpPr/>
            <p:nvPr/>
          </p:nvSpPr>
          <p:spPr>
            <a:xfrm>
              <a:off x="6188200" y="250752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5"/>
            <p:cNvSpPr/>
            <p:nvPr/>
          </p:nvSpPr>
          <p:spPr>
            <a:xfrm>
              <a:off x="6188200" y="2454250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0" y="361"/>
                  </a:cubicBezTo>
                  <a:cubicBezTo>
                    <a:pt x="303" y="361"/>
                    <a:pt x="390" y="303"/>
                    <a:pt x="390" y="181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5"/>
            <p:cNvSpPr/>
            <p:nvPr/>
          </p:nvSpPr>
          <p:spPr>
            <a:xfrm>
              <a:off x="6188200" y="24009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0" y="360"/>
                  </a:cubicBezTo>
                  <a:cubicBezTo>
                    <a:pt x="303" y="360"/>
                    <a:pt x="390" y="274"/>
                    <a:pt x="390" y="180"/>
                  </a:cubicBezTo>
                  <a:cubicBezTo>
                    <a:pt x="390" y="94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5"/>
            <p:cNvSpPr/>
            <p:nvPr/>
          </p:nvSpPr>
          <p:spPr>
            <a:xfrm>
              <a:off x="6188200" y="2347675"/>
              <a:ext cx="9750" cy="9025"/>
            </a:xfrm>
            <a:custGeom>
              <a:avLst/>
              <a:gdLst/>
              <a:ahLst/>
              <a:cxnLst/>
              <a:rect l="l" t="t" r="r" b="b"/>
              <a:pathLst>
                <a:path w="390" h="361" extrusionOk="0">
                  <a:moveTo>
                    <a:pt x="210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0" y="361"/>
                  </a:cubicBezTo>
                  <a:cubicBezTo>
                    <a:pt x="303" y="361"/>
                    <a:pt x="390" y="275"/>
                    <a:pt x="390" y="181"/>
                  </a:cubicBezTo>
                  <a:cubicBezTo>
                    <a:pt x="390" y="66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5"/>
            <p:cNvSpPr/>
            <p:nvPr/>
          </p:nvSpPr>
          <p:spPr>
            <a:xfrm>
              <a:off x="6188200" y="2293675"/>
              <a:ext cx="9750" cy="9925"/>
            </a:xfrm>
            <a:custGeom>
              <a:avLst/>
              <a:gdLst/>
              <a:ahLst/>
              <a:cxnLst/>
              <a:rect l="l" t="t" r="r" b="b"/>
              <a:pathLst>
                <a:path w="390" h="397" extrusionOk="0">
                  <a:moveTo>
                    <a:pt x="210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0" y="397"/>
                  </a:cubicBezTo>
                  <a:cubicBezTo>
                    <a:pt x="303" y="397"/>
                    <a:pt x="390" y="303"/>
                    <a:pt x="390" y="217"/>
                  </a:cubicBezTo>
                  <a:cubicBezTo>
                    <a:pt x="390" y="94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5"/>
            <p:cNvSpPr/>
            <p:nvPr/>
          </p:nvSpPr>
          <p:spPr>
            <a:xfrm>
              <a:off x="6233925" y="250752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87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5"/>
            <p:cNvSpPr/>
            <p:nvPr/>
          </p:nvSpPr>
          <p:spPr>
            <a:xfrm>
              <a:off x="6233925" y="2454250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94"/>
                    <a:pt x="1" y="181"/>
                  </a:cubicBezTo>
                  <a:cubicBezTo>
                    <a:pt x="1" y="303"/>
                    <a:pt x="94" y="361"/>
                    <a:pt x="217" y="361"/>
                  </a:cubicBezTo>
                  <a:cubicBezTo>
                    <a:pt x="303" y="361"/>
                    <a:pt x="397" y="303"/>
                    <a:pt x="397" y="181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6233925" y="24009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0"/>
                  </a:moveTo>
                  <a:cubicBezTo>
                    <a:pt x="94" y="0"/>
                    <a:pt x="1" y="94"/>
                    <a:pt x="1" y="180"/>
                  </a:cubicBezTo>
                  <a:cubicBezTo>
                    <a:pt x="1" y="274"/>
                    <a:pt x="94" y="360"/>
                    <a:pt x="217" y="360"/>
                  </a:cubicBezTo>
                  <a:cubicBezTo>
                    <a:pt x="303" y="360"/>
                    <a:pt x="397" y="274"/>
                    <a:pt x="397" y="180"/>
                  </a:cubicBezTo>
                  <a:cubicBezTo>
                    <a:pt x="397" y="94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5"/>
            <p:cNvSpPr/>
            <p:nvPr/>
          </p:nvSpPr>
          <p:spPr>
            <a:xfrm>
              <a:off x="6233925" y="2347675"/>
              <a:ext cx="9925" cy="9025"/>
            </a:xfrm>
            <a:custGeom>
              <a:avLst/>
              <a:gdLst/>
              <a:ahLst/>
              <a:cxnLst/>
              <a:rect l="l" t="t" r="r" b="b"/>
              <a:pathLst>
                <a:path w="397" h="361" extrusionOk="0">
                  <a:moveTo>
                    <a:pt x="217" y="1"/>
                  </a:moveTo>
                  <a:cubicBezTo>
                    <a:pt x="94" y="1"/>
                    <a:pt x="1" y="66"/>
                    <a:pt x="1" y="181"/>
                  </a:cubicBezTo>
                  <a:cubicBezTo>
                    <a:pt x="1" y="275"/>
                    <a:pt x="94" y="361"/>
                    <a:pt x="217" y="361"/>
                  </a:cubicBezTo>
                  <a:cubicBezTo>
                    <a:pt x="303" y="361"/>
                    <a:pt x="397" y="275"/>
                    <a:pt x="397" y="181"/>
                  </a:cubicBezTo>
                  <a:cubicBezTo>
                    <a:pt x="397" y="66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5"/>
            <p:cNvSpPr/>
            <p:nvPr/>
          </p:nvSpPr>
          <p:spPr>
            <a:xfrm>
              <a:off x="6233925" y="2293675"/>
              <a:ext cx="9925" cy="9925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217" y="1"/>
                  </a:moveTo>
                  <a:cubicBezTo>
                    <a:pt x="94" y="1"/>
                    <a:pt x="1" y="94"/>
                    <a:pt x="1" y="217"/>
                  </a:cubicBezTo>
                  <a:cubicBezTo>
                    <a:pt x="1" y="303"/>
                    <a:pt x="94" y="397"/>
                    <a:pt x="217" y="397"/>
                  </a:cubicBezTo>
                  <a:cubicBezTo>
                    <a:pt x="303" y="397"/>
                    <a:pt x="397" y="303"/>
                    <a:pt x="397" y="217"/>
                  </a:cubicBezTo>
                  <a:cubicBezTo>
                    <a:pt x="397" y="94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6142475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6142475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6188200" y="2240575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0" y="390"/>
                  </a:cubicBezTo>
                  <a:cubicBezTo>
                    <a:pt x="303" y="390"/>
                    <a:pt x="390" y="296"/>
                    <a:pt x="390" y="210"/>
                  </a:cubicBezTo>
                  <a:cubicBezTo>
                    <a:pt x="390" y="87"/>
                    <a:pt x="303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6188200" y="2187300"/>
              <a:ext cx="9750" cy="9750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210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0" y="389"/>
                  </a:cubicBezTo>
                  <a:cubicBezTo>
                    <a:pt x="303" y="389"/>
                    <a:pt x="390" y="296"/>
                    <a:pt x="390" y="209"/>
                  </a:cubicBezTo>
                  <a:cubicBezTo>
                    <a:pt x="390" y="87"/>
                    <a:pt x="30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6233925" y="2240575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1"/>
                  </a:moveTo>
                  <a:cubicBezTo>
                    <a:pt x="94" y="1"/>
                    <a:pt x="1" y="87"/>
                    <a:pt x="1" y="210"/>
                  </a:cubicBezTo>
                  <a:cubicBezTo>
                    <a:pt x="1" y="296"/>
                    <a:pt x="94" y="390"/>
                    <a:pt x="217" y="390"/>
                  </a:cubicBezTo>
                  <a:cubicBezTo>
                    <a:pt x="303" y="390"/>
                    <a:pt x="397" y="296"/>
                    <a:pt x="397" y="210"/>
                  </a:cubicBezTo>
                  <a:cubicBezTo>
                    <a:pt x="397" y="87"/>
                    <a:pt x="30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5"/>
            <p:cNvSpPr/>
            <p:nvPr/>
          </p:nvSpPr>
          <p:spPr>
            <a:xfrm>
              <a:off x="6233925" y="2187300"/>
              <a:ext cx="9925" cy="9750"/>
            </a:xfrm>
            <a:custGeom>
              <a:avLst/>
              <a:gdLst/>
              <a:ahLst/>
              <a:cxnLst/>
              <a:rect l="l" t="t" r="r" b="b"/>
              <a:pathLst>
                <a:path w="397" h="390" extrusionOk="0">
                  <a:moveTo>
                    <a:pt x="217" y="0"/>
                  </a:moveTo>
                  <a:cubicBezTo>
                    <a:pt x="94" y="0"/>
                    <a:pt x="1" y="87"/>
                    <a:pt x="1" y="209"/>
                  </a:cubicBezTo>
                  <a:cubicBezTo>
                    <a:pt x="1" y="296"/>
                    <a:pt x="94" y="389"/>
                    <a:pt x="217" y="389"/>
                  </a:cubicBezTo>
                  <a:cubicBezTo>
                    <a:pt x="303" y="389"/>
                    <a:pt x="397" y="296"/>
                    <a:pt x="397" y="209"/>
                  </a:cubicBezTo>
                  <a:cubicBezTo>
                    <a:pt x="397" y="87"/>
                    <a:pt x="303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6992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308900"/>
            <a:ext cx="7699200" cy="3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68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37"/>
          <p:cNvSpPr txBox="1">
            <a:spLocks noGrp="1"/>
          </p:cNvSpPr>
          <p:nvPr>
            <p:ph type="title"/>
          </p:nvPr>
        </p:nvSpPr>
        <p:spPr>
          <a:xfrm>
            <a:off x="720000" y="1337425"/>
            <a:ext cx="7704000" cy="14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 Profile</a:t>
            </a:r>
            <a:endParaRPr dirty="0"/>
          </a:p>
        </p:txBody>
      </p:sp>
      <p:sp>
        <p:nvSpPr>
          <p:cNvPr id="2670" name="Google Shape;2670;p37"/>
          <p:cNvSpPr txBox="1">
            <a:spLocks noGrp="1"/>
          </p:cNvSpPr>
          <p:nvPr>
            <p:ph type="subTitle" idx="1"/>
          </p:nvPr>
        </p:nvSpPr>
        <p:spPr>
          <a:xfrm>
            <a:off x="719925" y="3369175"/>
            <a:ext cx="77040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Deltahacks 7</a:t>
            </a:r>
            <a:endParaRPr dirty="0"/>
          </a:p>
        </p:txBody>
      </p:sp>
      <p:pic>
        <p:nvPicPr>
          <p:cNvPr id="1026" name="Picture 2" descr="DH Logo">
            <a:extLst>
              <a:ext uri="{FF2B5EF4-FFF2-40B4-BE49-F238E27FC236}">
                <a16:creationId xmlns:a16="http://schemas.microsoft.com/office/drawing/2014/main" id="{132CD2B6-E067-4CCE-B4D6-361ABF7E4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127" y="3815575"/>
            <a:ext cx="869595" cy="75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2" name="Google Shape;2722;p43"/>
          <p:cNvCxnSpPr/>
          <p:nvPr/>
        </p:nvCxnSpPr>
        <p:spPr>
          <a:xfrm rot="10800000">
            <a:off x="7323222" y="-885043"/>
            <a:ext cx="0" cy="1360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3" name="Google Shape;2723;p43"/>
          <p:cNvSpPr txBox="1">
            <a:spLocks noGrp="1"/>
          </p:cNvSpPr>
          <p:nvPr>
            <p:ph type="subTitle" idx="1"/>
          </p:nvPr>
        </p:nvSpPr>
        <p:spPr>
          <a:xfrm>
            <a:off x="3464820" y="1384995"/>
            <a:ext cx="4602600" cy="45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brief Intro.</a:t>
            </a:r>
            <a:endParaRPr dirty="0"/>
          </a:p>
        </p:txBody>
      </p:sp>
      <p:sp>
        <p:nvSpPr>
          <p:cNvPr id="2724" name="Google Shape;2724;p43"/>
          <p:cNvSpPr txBox="1">
            <a:spLocks noGrp="1"/>
          </p:cNvSpPr>
          <p:nvPr>
            <p:ph type="subTitle" idx="2"/>
          </p:nvPr>
        </p:nvSpPr>
        <p:spPr>
          <a:xfrm>
            <a:off x="3464820" y="1966011"/>
            <a:ext cx="4602600" cy="16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ASL (American Sign Language)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Not enough people know ASL.</a:t>
            </a:r>
            <a:endParaRPr dirty="0"/>
          </a:p>
        </p:txBody>
      </p:sp>
      <p:grpSp>
        <p:nvGrpSpPr>
          <p:cNvPr id="5" name="Google Shape;3230;p79">
            <a:extLst>
              <a:ext uri="{FF2B5EF4-FFF2-40B4-BE49-F238E27FC236}">
                <a16:creationId xmlns:a16="http://schemas.microsoft.com/office/drawing/2014/main" id="{F05C742B-9327-41F6-8D09-6498799D9DC5}"/>
              </a:ext>
            </a:extLst>
          </p:cNvPr>
          <p:cNvGrpSpPr/>
          <p:nvPr/>
        </p:nvGrpSpPr>
        <p:grpSpPr>
          <a:xfrm>
            <a:off x="1042998" y="1594813"/>
            <a:ext cx="928675" cy="457309"/>
            <a:chOff x="943300" y="1438232"/>
            <a:chExt cx="1104645" cy="537821"/>
          </a:xfrm>
        </p:grpSpPr>
        <p:sp>
          <p:nvSpPr>
            <p:cNvPr id="6" name="Google Shape;3231;p79">
              <a:extLst>
                <a:ext uri="{FF2B5EF4-FFF2-40B4-BE49-F238E27FC236}">
                  <a16:creationId xmlns:a16="http://schemas.microsoft.com/office/drawing/2014/main" id="{A1E11CA7-801C-416B-A4D5-5B976E6483D0}"/>
                </a:ext>
              </a:extLst>
            </p:cNvPr>
            <p:cNvSpPr/>
            <p:nvPr/>
          </p:nvSpPr>
          <p:spPr>
            <a:xfrm rot="-5400000">
              <a:off x="1220650" y="1188703"/>
              <a:ext cx="510000" cy="1064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32;p79">
              <a:extLst>
                <a:ext uri="{FF2B5EF4-FFF2-40B4-BE49-F238E27FC236}">
                  <a16:creationId xmlns:a16="http://schemas.microsoft.com/office/drawing/2014/main" id="{FE18007F-F9E1-4F5B-B2F9-D08D72334D86}"/>
                </a:ext>
              </a:extLst>
            </p:cNvPr>
            <p:cNvSpPr/>
            <p:nvPr/>
          </p:nvSpPr>
          <p:spPr>
            <a:xfrm rot="-5400000">
              <a:off x="1260595" y="1160882"/>
              <a:ext cx="510000" cy="1064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3233;p79">
            <a:extLst>
              <a:ext uri="{FF2B5EF4-FFF2-40B4-BE49-F238E27FC236}">
                <a16:creationId xmlns:a16="http://schemas.microsoft.com/office/drawing/2014/main" id="{B0CF360B-49C1-470B-A534-B04065C4C696}"/>
              </a:ext>
            </a:extLst>
          </p:cNvPr>
          <p:cNvGrpSpPr/>
          <p:nvPr/>
        </p:nvGrpSpPr>
        <p:grpSpPr>
          <a:xfrm>
            <a:off x="1042998" y="2924913"/>
            <a:ext cx="928675" cy="457309"/>
            <a:chOff x="943300" y="1438232"/>
            <a:chExt cx="1104645" cy="537821"/>
          </a:xfrm>
        </p:grpSpPr>
        <p:sp>
          <p:nvSpPr>
            <p:cNvPr id="9" name="Google Shape;3234;p79">
              <a:extLst>
                <a:ext uri="{FF2B5EF4-FFF2-40B4-BE49-F238E27FC236}">
                  <a16:creationId xmlns:a16="http://schemas.microsoft.com/office/drawing/2014/main" id="{1B725EF0-B40C-47F4-879B-0C4F678EB8C8}"/>
                </a:ext>
              </a:extLst>
            </p:cNvPr>
            <p:cNvSpPr/>
            <p:nvPr/>
          </p:nvSpPr>
          <p:spPr>
            <a:xfrm rot="-5400000">
              <a:off x="1220650" y="1188703"/>
              <a:ext cx="510000" cy="1064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35;p79">
              <a:extLst>
                <a:ext uri="{FF2B5EF4-FFF2-40B4-BE49-F238E27FC236}">
                  <a16:creationId xmlns:a16="http://schemas.microsoft.com/office/drawing/2014/main" id="{DD0639FB-A0C0-4248-8811-D0E2C4DFE977}"/>
                </a:ext>
              </a:extLst>
            </p:cNvPr>
            <p:cNvSpPr/>
            <p:nvPr/>
          </p:nvSpPr>
          <p:spPr>
            <a:xfrm rot="-5400000">
              <a:off x="1260595" y="1160882"/>
              <a:ext cx="510000" cy="10647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237;p79">
            <a:extLst>
              <a:ext uri="{FF2B5EF4-FFF2-40B4-BE49-F238E27FC236}">
                <a16:creationId xmlns:a16="http://schemas.microsoft.com/office/drawing/2014/main" id="{CD230486-212E-48A0-9B0F-04A0F113F3ED}"/>
              </a:ext>
            </a:extLst>
          </p:cNvPr>
          <p:cNvSpPr txBox="1">
            <a:spLocks/>
          </p:cNvSpPr>
          <p:nvPr/>
        </p:nvSpPr>
        <p:spPr>
          <a:xfrm>
            <a:off x="1577150" y="1590500"/>
            <a:ext cx="176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" sz="2100" b="1" dirty="0">
                <a:latin typeface="Prompt"/>
                <a:ea typeface="Prompt"/>
                <a:cs typeface="Prompt"/>
                <a:sym typeface="Prompt"/>
              </a:rPr>
              <a:t>1%</a:t>
            </a:r>
          </a:p>
        </p:txBody>
      </p:sp>
      <p:sp>
        <p:nvSpPr>
          <p:cNvPr id="12" name="Google Shape;3238;p79">
            <a:extLst>
              <a:ext uri="{FF2B5EF4-FFF2-40B4-BE49-F238E27FC236}">
                <a16:creationId xmlns:a16="http://schemas.microsoft.com/office/drawing/2014/main" id="{CF8715E7-FFFB-4889-8CF5-69734B7F0E6A}"/>
              </a:ext>
            </a:extLst>
          </p:cNvPr>
          <p:cNvSpPr txBox="1">
            <a:spLocks/>
          </p:cNvSpPr>
          <p:nvPr/>
        </p:nvSpPr>
        <p:spPr>
          <a:xfrm>
            <a:off x="1043000" y="2123900"/>
            <a:ext cx="22956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>
                <a:latin typeface="Nanum Gothic"/>
                <a:ea typeface="Nanum Gothic"/>
                <a:cs typeface="Nanum Gothic"/>
                <a:sym typeface="Nanum Gothic"/>
              </a:rPr>
              <a:t>Of hard hearing actually know ASL</a:t>
            </a:r>
          </a:p>
        </p:txBody>
      </p:sp>
      <p:sp>
        <p:nvSpPr>
          <p:cNvPr id="13" name="Google Shape;3239;p79">
            <a:extLst>
              <a:ext uri="{FF2B5EF4-FFF2-40B4-BE49-F238E27FC236}">
                <a16:creationId xmlns:a16="http://schemas.microsoft.com/office/drawing/2014/main" id="{69A9A6DF-37D2-412B-A8E9-E4CB08EC3AE5}"/>
              </a:ext>
            </a:extLst>
          </p:cNvPr>
          <p:cNvSpPr txBox="1">
            <a:spLocks/>
          </p:cNvSpPr>
          <p:nvPr/>
        </p:nvSpPr>
        <p:spPr>
          <a:xfrm>
            <a:off x="1577150" y="2924850"/>
            <a:ext cx="176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" sz="2100" b="1" dirty="0">
                <a:latin typeface="Prompt"/>
                <a:ea typeface="Prompt"/>
                <a:cs typeface="Prompt"/>
                <a:sym typeface="Prompt"/>
              </a:rPr>
              <a:t>0.5%</a:t>
            </a:r>
          </a:p>
        </p:txBody>
      </p:sp>
      <p:sp>
        <p:nvSpPr>
          <p:cNvPr id="14" name="Google Shape;3240;p79">
            <a:extLst>
              <a:ext uri="{FF2B5EF4-FFF2-40B4-BE49-F238E27FC236}">
                <a16:creationId xmlns:a16="http://schemas.microsoft.com/office/drawing/2014/main" id="{B2540D33-D3B0-4A7D-8354-9E958A7C1BB8}"/>
              </a:ext>
            </a:extLst>
          </p:cNvPr>
          <p:cNvSpPr txBox="1">
            <a:spLocks/>
          </p:cNvSpPr>
          <p:nvPr/>
        </p:nvSpPr>
        <p:spPr>
          <a:xfrm>
            <a:off x="1043000" y="3465999"/>
            <a:ext cx="22956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>
                <a:latin typeface="Nanum Gothic"/>
                <a:ea typeface="Nanum Gothic"/>
                <a:cs typeface="Nanum Gothic"/>
                <a:sym typeface="Nanum Gothic"/>
              </a:rPr>
              <a:t>Of America knows ASL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p41"/>
          <p:cNvSpPr txBox="1">
            <a:spLocks noGrp="1"/>
          </p:cNvSpPr>
          <p:nvPr>
            <p:ph type="title"/>
          </p:nvPr>
        </p:nvSpPr>
        <p:spPr>
          <a:xfrm>
            <a:off x="720000" y="2430213"/>
            <a:ext cx="7692600" cy="10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-- name here --</a:t>
            </a:r>
            <a:endParaRPr dirty="0"/>
          </a:p>
        </p:txBody>
      </p:sp>
      <p:sp>
        <p:nvSpPr>
          <p:cNvPr id="2711" name="Google Shape;2711;p41"/>
          <p:cNvSpPr txBox="1">
            <a:spLocks noGrp="1"/>
          </p:cNvSpPr>
          <p:nvPr>
            <p:ph type="title" idx="2"/>
          </p:nvPr>
        </p:nvSpPr>
        <p:spPr>
          <a:xfrm>
            <a:off x="713225" y="2097825"/>
            <a:ext cx="76926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3" name="Google Shape;3263;p83"/>
          <p:cNvSpPr/>
          <p:nvPr/>
        </p:nvSpPr>
        <p:spPr>
          <a:xfrm>
            <a:off x="4406728" y="2172151"/>
            <a:ext cx="216900" cy="216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4" name="Google Shape;3264;p83"/>
          <p:cNvGrpSpPr/>
          <p:nvPr/>
        </p:nvGrpSpPr>
        <p:grpSpPr>
          <a:xfrm>
            <a:off x="1308687" y="1843797"/>
            <a:ext cx="805085" cy="797526"/>
            <a:chOff x="946275" y="1810925"/>
            <a:chExt cx="1112918" cy="1102317"/>
          </a:xfrm>
        </p:grpSpPr>
        <p:sp>
          <p:nvSpPr>
            <p:cNvPr id="3265" name="Google Shape;3265;p83"/>
            <p:cNvSpPr/>
            <p:nvPr/>
          </p:nvSpPr>
          <p:spPr>
            <a:xfrm>
              <a:off x="946275" y="1810925"/>
              <a:ext cx="1067400" cy="1067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83"/>
            <p:cNvSpPr/>
            <p:nvPr/>
          </p:nvSpPr>
          <p:spPr>
            <a:xfrm>
              <a:off x="991793" y="1845842"/>
              <a:ext cx="1067400" cy="1067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7" name="Google Shape;3267;p83"/>
          <p:cNvGrpSpPr/>
          <p:nvPr/>
        </p:nvGrpSpPr>
        <p:grpSpPr>
          <a:xfrm>
            <a:off x="5117518" y="1894246"/>
            <a:ext cx="798735" cy="802091"/>
            <a:chOff x="6976325" y="1769698"/>
            <a:chExt cx="1104140" cy="1108627"/>
          </a:xfrm>
        </p:grpSpPr>
        <p:sp>
          <p:nvSpPr>
            <p:cNvPr id="3268" name="Google Shape;3268;p83"/>
            <p:cNvSpPr/>
            <p:nvPr/>
          </p:nvSpPr>
          <p:spPr>
            <a:xfrm>
              <a:off x="6976325" y="1810925"/>
              <a:ext cx="1067400" cy="106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83"/>
            <p:cNvSpPr/>
            <p:nvPr/>
          </p:nvSpPr>
          <p:spPr>
            <a:xfrm>
              <a:off x="7013065" y="1769698"/>
              <a:ext cx="1067400" cy="1067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0" name="Google Shape;3270;p83"/>
          <p:cNvGrpSpPr/>
          <p:nvPr/>
        </p:nvGrpSpPr>
        <p:grpSpPr>
          <a:xfrm>
            <a:off x="3223844" y="1867697"/>
            <a:ext cx="816538" cy="825514"/>
            <a:chOff x="4031288" y="1847725"/>
            <a:chExt cx="1128750" cy="1141000"/>
          </a:xfrm>
        </p:grpSpPr>
        <p:sp>
          <p:nvSpPr>
            <p:cNvPr id="3271" name="Google Shape;3271;p83"/>
            <p:cNvSpPr/>
            <p:nvPr/>
          </p:nvSpPr>
          <p:spPr>
            <a:xfrm>
              <a:off x="4092638" y="1847725"/>
              <a:ext cx="1067400" cy="1067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83"/>
            <p:cNvSpPr/>
            <p:nvPr/>
          </p:nvSpPr>
          <p:spPr>
            <a:xfrm>
              <a:off x="4031288" y="1921325"/>
              <a:ext cx="1067400" cy="1067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73" name="Google Shape;3273;p83"/>
          <p:cNvCxnSpPr/>
          <p:nvPr/>
        </p:nvCxnSpPr>
        <p:spPr>
          <a:xfrm>
            <a:off x="4155617" y="2283422"/>
            <a:ext cx="84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74" name="Google Shape;3274;p83"/>
          <p:cNvGrpSpPr/>
          <p:nvPr/>
        </p:nvGrpSpPr>
        <p:grpSpPr>
          <a:xfrm>
            <a:off x="7076110" y="1894246"/>
            <a:ext cx="811423" cy="802091"/>
            <a:chOff x="6976325" y="1769698"/>
            <a:chExt cx="1121679" cy="1108627"/>
          </a:xfrm>
        </p:grpSpPr>
        <p:sp>
          <p:nvSpPr>
            <p:cNvPr id="3275" name="Google Shape;3275;p83"/>
            <p:cNvSpPr/>
            <p:nvPr/>
          </p:nvSpPr>
          <p:spPr>
            <a:xfrm>
              <a:off x="6976325" y="1810925"/>
              <a:ext cx="1067400" cy="106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83"/>
            <p:cNvSpPr/>
            <p:nvPr/>
          </p:nvSpPr>
          <p:spPr>
            <a:xfrm>
              <a:off x="7030604" y="1769698"/>
              <a:ext cx="1067400" cy="1067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7" name="Google Shape;3277;p83"/>
          <p:cNvSpPr/>
          <p:nvPr/>
        </p:nvSpPr>
        <p:spPr>
          <a:xfrm>
            <a:off x="2451827" y="2172151"/>
            <a:ext cx="216900" cy="216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78" name="Google Shape;3278;p83"/>
          <p:cNvCxnSpPr/>
          <p:nvPr/>
        </p:nvCxnSpPr>
        <p:spPr>
          <a:xfrm>
            <a:off x="2245367" y="2285760"/>
            <a:ext cx="84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9" name="Google Shape;3279;p83"/>
          <p:cNvSpPr/>
          <p:nvPr/>
        </p:nvSpPr>
        <p:spPr>
          <a:xfrm>
            <a:off x="6476241" y="2177463"/>
            <a:ext cx="216900" cy="21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80" name="Google Shape;3280;p83"/>
          <p:cNvCxnSpPr/>
          <p:nvPr/>
        </p:nvCxnSpPr>
        <p:spPr>
          <a:xfrm>
            <a:off x="6072730" y="2288735"/>
            <a:ext cx="84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1" name="Google Shape;3281;p8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How it Works</a:t>
            </a:r>
            <a:endParaRPr dirty="0"/>
          </a:p>
        </p:txBody>
      </p:sp>
      <p:sp>
        <p:nvSpPr>
          <p:cNvPr id="3283" name="Google Shape;3283;p83"/>
          <p:cNvSpPr txBox="1">
            <a:spLocks noGrp="1"/>
          </p:cNvSpPr>
          <p:nvPr>
            <p:ph type="subTitle" idx="2"/>
          </p:nvPr>
        </p:nvSpPr>
        <p:spPr>
          <a:xfrm>
            <a:off x="75667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Data Collection</a:t>
            </a:r>
            <a:endParaRPr dirty="0"/>
          </a:p>
        </p:txBody>
      </p:sp>
      <p:sp>
        <p:nvSpPr>
          <p:cNvPr id="3285" name="Google Shape;3285;p83"/>
          <p:cNvSpPr txBox="1">
            <a:spLocks noGrp="1"/>
          </p:cNvSpPr>
          <p:nvPr>
            <p:ph type="subTitle" idx="4"/>
          </p:nvPr>
        </p:nvSpPr>
        <p:spPr>
          <a:xfrm>
            <a:off x="270072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Trained Model</a:t>
            </a:r>
            <a:endParaRPr dirty="0"/>
          </a:p>
        </p:txBody>
      </p:sp>
      <p:sp>
        <p:nvSpPr>
          <p:cNvPr id="3287" name="Google Shape;3287;p83"/>
          <p:cNvSpPr txBox="1">
            <a:spLocks noGrp="1"/>
          </p:cNvSpPr>
          <p:nvPr>
            <p:ph type="subTitle" idx="6"/>
          </p:nvPr>
        </p:nvSpPr>
        <p:spPr>
          <a:xfrm>
            <a:off x="464477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Input</a:t>
            </a:r>
            <a:endParaRPr dirty="0"/>
          </a:p>
        </p:txBody>
      </p:sp>
      <p:sp>
        <p:nvSpPr>
          <p:cNvPr id="3289" name="Google Shape;3289;p83"/>
          <p:cNvSpPr txBox="1">
            <a:spLocks noGrp="1"/>
          </p:cNvSpPr>
          <p:nvPr>
            <p:ph type="subTitle" idx="8"/>
          </p:nvPr>
        </p:nvSpPr>
        <p:spPr>
          <a:xfrm>
            <a:off x="6588825" y="2841450"/>
            <a:ext cx="17985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Word Prediction</a:t>
            </a:r>
            <a:endParaRPr dirty="0"/>
          </a:p>
        </p:txBody>
      </p:sp>
      <p:grpSp>
        <p:nvGrpSpPr>
          <p:cNvPr id="64" name="Google Shape;14366;p117">
            <a:extLst>
              <a:ext uri="{FF2B5EF4-FFF2-40B4-BE49-F238E27FC236}">
                <a16:creationId xmlns:a16="http://schemas.microsoft.com/office/drawing/2014/main" id="{6F97868B-A845-49AE-832D-C8456DEB261A}"/>
              </a:ext>
            </a:extLst>
          </p:cNvPr>
          <p:cNvGrpSpPr/>
          <p:nvPr/>
        </p:nvGrpSpPr>
        <p:grpSpPr>
          <a:xfrm>
            <a:off x="3321248" y="1987671"/>
            <a:ext cx="577347" cy="574765"/>
            <a:chOff x="1367060" y="2422129"/>
            <a:chExt cx="269261" cy="352050"/>
          </a:xfrm>
          <a:solidFill>
            <a:schemeClr val="tx1"/>
          </a:solidFill>
        </p:grpSpPr>
        <p:sp>
          <p:nvSpPr>
            <p:cNvPr id="65" name="Google Shape;14367;p117">
              <a:extLst>
                <a:ext uri="{FF2B5EF4-FFF2-40B4-BE49-F238E27FC236}">
                  <a16:creationId xmlns:a16="http://schemas.microsoft.com/office/drawing/2014/main" id="{5679E118-5779-494C-865B-BB548A29E219}"/>
                </a:ext>
              </a:extLst>
            </p:cNvPr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368;p117">
              <a:extLst>
                <a:ext uri="{FF2B5EF4-FFF2-40B4-BE49-F238E27FC236}">
                  <a16:creationId xmlns:a16="http://schemas.microsoft.com/office/drawing/2014/main" id="{81355C3A-6FFC-426D-89ED-13FB66ECD0E3}"/>
                </a:ext>
              </a:extLst>
            </p:cNvPr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369;p117">
              <a:extLst>
                <a:ext uri="{FF2B5EF4-FFF2-40B4-BE49-F238E27FC236}">
                  <a16:creationId xmlns:a16="http://schemas.microsoft.com/office/drawing/2014/main" id="{A7C4D669-F864-48CB-92B2-D910A3B22A61}"/>
                </a:ext>
              </a:extLst>
            </p:cNvPr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370;p117">
              <a:extLst>
                <a:ext uri="{FF2B5EF4-FFF2-40B4-BE49-F238E27FC236}">
                  <a16:creationId xmlns:a16="http://schemas.microsoft.com/office/drawing/2014/main" id="{3B1F626B-B117-47DF-8C44-928BED850215}"/>
                </a:ext>
              </a:extLst>
            </p:cNvPr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371;p117">
              <a:extLst>
                <a:ext uri="{FF2B5EF4-FFF2-40B4-BE49-F238E27FC236}">
                  <a16:creationId xmlns:a16="http://schemas.microsoft.com/office/drawing/2014/main" id="{11528655-1D2D-4D08-89BD-B9004B40F7D0}"/>
                </a:ext>
              </a:extLst>
            </p:cNvPr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372;p117">
              <a:extLst>
                <a:ext uri="{FF2B5EF4-FFF2-40B4-BE49-F238E27FC236}">
                  <a16:creationId xmlns:a16="http://schemas.microsoft.com/office/drawing/2014/main" id="{18C597D6-003F-42D2-86EB-03010A83C91B}"/>
                </a:ext>
              </a:extLst>
            </p:cNvPr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373;p117">
              <a:extLst>
                <a:ext uri="{FF2B5EF4-FFF2-40B4-BE49-F238E27FC236}">
                  <a16:creationId xmlns:a16="http://schemas.microsoft.com/office/drawing/2014/main" id="{C696A1E3-66A7-4533-AEE4-F7C755B0F821}"/>
                </a:ext>
              </a:extLst>
            </p:cNvPr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374;p117">
              <a:extLst>
                <a:ext uri="{FF2B5EF4-FFF2-40B4-BE49-F238E27FC236}">
                  <a16:creationId xmlns:a16="http://schemas.microsoft.com/office/drawing/2014/main" id="{BAF0F32D-0B16-468F-A4BA-C13DD536D5BE}"/>
                </a:ext>
              </a:extLst>
            </p:cNvPr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375;p117">
              <a:extLst>
                <a:ext uri="{FF2B5EF4-FFF2-40B4-BE49-F238E27FC236}">
                  <a16:creationId xmlns:a16="http://schemas.microsoft.com/office/drawing/2014/main" id="{B65DFB50-9405-49E6-9766-430128023E68}"/>
                </a:ext>
              </a:extLst>
            </p:cNvPr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376;p117">
              <a:extLst>
                <a:ext uri="{FF2B5EF4-FFF2-40B4-BE49-F238E27FC236}">
                  <a16:creationId xmlns:a16="http://schemas.microsoft.com/office/drawing/2014/main" id="{4FA07E48-80A2-4BEF-B3AE-AD00D829484A}"/>
                </a:ext>
              </a:extLst>
            </p:cNvPr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377;p117">
              <a:extLst>
                <a:ext uri="{FF2B5EF4-FFF2-40B4-BE49-F238E27FC236}">
                  <a16:creationId xmlns:a16="http://schemas.microsoft.com/office/drawing/2014/main" id="{C9BDF177-1457-4170-AF29-DFF42AE74958}"/>
                </a:ext>
              </a:extLst>
            </p:cNvPr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378;p117">
              <a:extLst>
                <a:ext uri="{FF2B5EF4-FFF2-40B4-BE49-F238E27FC236}">
                  <a16:creationId xmlns:a16="http://schemas.microsoft.com/office/drawing/2014/main" id="{A600367F-861A-4DC5-B395-D7FEB0FC45C0}"/>
                </a:ext>
              </a:extLst>
            </p:cNvPr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379;p117">
              <a:extLst>
                <a:ext uri="{FF2B5EF4-FFF2-40B4-BE49-F238E27FC236}">
                  <a16:creationId xmlns:a16="http://schemas.microsoft.com/office/drawing/2014/main" id="{990B2370-9C5A-4242-A7A0-15464E8ECDA2}"/>
                </a:ext>
              </a:extLst>
            </p:cNvPr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380;p117">
              <a:extLst>
                <a:ext uri="{FF2B5EF4-FFF2-40B4-BE49-F238E27FC236}">
                  <a16:creationId xmlns:a16="http://schemas.microsoft.com/office/drawing/2014/main" id="{0B818C1D-E576-427B-930C-3D98D4F58FFF}"/>
                </a:ext>
              </a:extLst>
            </p:cNvPr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14097;p116">
            <a:extLst>
              <a:ext uri="{FF2B5EF4-FFF2-40B4-BE49-F238E27FC236}">
                <a16:creationId xmlns:a16="http://schemas.microsoft.com/office/drawing/2014/main" id="{F69DED75-123E-4C4E-B999-2108AC43B91C}"/>
              </a:ext>
            </a:extLst>
          </p:cNvPr>
          <p:cNvSpPr/>
          <p:nvPr/>
        </p:nvSpPr>
        <p:spPr>
          <a:xfrm>
            <a:off x="5307080" y="2013223"/>
            <a:ext cx="473890" cy="511891"/>
          </a:xfrm>
          <a:custGeom>
            <a:avLst/>
            <a:gdLst/>
            <a:ahLst/>
            <a:cxnLst/>
            <a:rect l="l" t="t" r="r" b="b"/>
            <a:pathLst>
              <a:path w="8907" h="11229" extrusionOk="0">
                <a:moveTo>
                  <a:pt x="7299" y="334"/>
                </a:moveTo>
                <a:cubicBezTo>
                  <a:pt x="7228" y="1048"/>
                  <a:pt x="6597" y="1608"/>
                  <a:pt x="5871" y="1608"/>
                </a:cubicBezTo>
                <a:lnTo>
                  <a:pt x="2656" y="1608"/>
                </a:lnTo>
                <a:cubicBezTo>
                  <a:pt x="2561" y="1608"/>
                  <a:pt x="2489" y="1679"/>
                  <a:pt x="2489" y="1775"/>
                </a:cubicBezTo>
                <a:cubicBezTo>
                  <a:pt x="2489" y="1858"/>
                  <a:pt x="2561" y="1941"/>
                  <a:pt x="2656" y="1941"/>
                </a:cubicBezTo>
                <a:lnTo>
                  <a:pt x="5871" y="1941"/>
                </a:lnTo>
                <a:cubicBezTo>
                  <a:pt x="6192" y="1941"/>
                  <a:pt x="6514" y="1846"/>
                  <a:pt x="6776" y="1679"/>
                </a:cubicBezTo>
                <a:lnTo>
                  <a:pt x="6776" y="3560"/>
                </a:lnTo>
                <a:cubicBezTo>
                  <a:pt x="6776" y="3644"/>
                  <a:pt x="6847" y="3727"/>
                  <a:pt x="6942" y="3727"/>
                </a:cubicBezTo>
                <a:lnTo>
                  <a:pt x="7026" y="3727"/>
                </a:lnTo>
                <a:cubicBezTo>
                  <a:pt x="7109" y="3727"/>
                  <a:pt x="7180" y="3751"/>
                  <a:pt x="7240" y="3810"/>
                </a:cubicBezTo>
                <a:cubicBezTo>
                  <a:pt x="7299" y="3870"/>
                  <a:pt x="7311" y="3941"/>
                  <a:pt x="7311" y="4037"/>
                </a:cubicBezTo>
                <a:cubicBezTo>
                  <a:pt x="7299" y="4180"/>
                  <a:pt x="7168" y="4287"/>
                  <a:pt x="7002" y="4287"/>
                </a:cubicBezTo>
                <a:lnTo>
                  <a:pt x="6930" y="4287"/>
                </a:lnTo>
                <a:lnTo>
                  <a:pt x="6930" y="4275"/>
                </a:lnTo>
                <a:cubicBezTo>
                  <a:pt x="6930" y="4180"/>
                  <a:pt x="6847" y="4108"/>
                  <a:pt x="6764" y="4108"/>
                </a:cubicBezTo>
                <a:cubicBezTo>
                  <a:pt x="6668" y="4108"/>
                  <a:pt x="6597" y="4180"/>
                  <a:pt x="6597" y="4275"/>
                </a:cubicBezTo>
                <a:cubicBezTo>
                  <a:pt x="6597" y="5465"/>
                  <a:pt x="5633" y="6430"/>
                  <a:pt x="4442" y="6430"/>
                </a:cubicBezTo>
                <a:cubicBezTo>
                  <a:pt x="3251" y="6430"/>
                  <a:pt x="2287" y="5465"/>
                  <a:pt x="2287" y="4275"/>
                </a:cubicBezTo>
                <a:cubicBezTo>
                  <a:pt x="2287" y="4180"/>
                  <a:pt x="2204" y="4108"/>
                  <a:pt x="2120" y="4108"/>
                </a:cubicBezTo>
                <a:cubicBezTo>
                  <a:pt x="2025" y="4108"/>
                  <a:pt x="1954" y="4180"/>
                  <a:pt x="1954" y="4275"/>
                </a:cubicBezTo>
                <a:lnTo>
                  <a:pt x="1954" y="4287"/>
                </a:lnTo>
                <a:lnTo>
                  <a:pt x="1846" y="4287"/>
                </a:lnTo>
                <a:cubicBezTo>
                  <a:pt x="1775" y="4287"/>
                  <a:pt x="1704" y="4263"/>
                  <a:pt x="1644" y="4203"/>
                </a:cubicBezTo>
                <a:cubicBezTo>
                  <a:pt x="1584" y="4144"/>
                  <a:pt x="1573" y="4061"/>
                  <a:pt x="1573" y="3977"/>
                </a:cubicBezTo>
                <a:cubicBezTo>
                  <a:pt x="1584" y="3822"/>
                  <a:pt x="1715" y="3727"/>
                  <a:pt x="1882" y="3727"/>
                </a:cubicBezTo>
                <a:lnTo>
                  <a:pt x="1942" y="3727"/>
                </a:lnTo>
                <a:cubicBezTo>
                  <a:pt x="2025" y="3727"/>
                  <a:pt x="2108" y="3644"/>
                  <a:pt x="2108" y="3560"/>
                </a:cubicBezTo>
                <a:lnTo>
                  <a:pt x="2108" y="1775"/>
                </a:lnTo>
                <a:cubicBezTo>
                  <a:pt x="2108" y="989"/>
                  <a:pt x="2739" y="334"/>
                  <a:pt x="3549" y="334"/>
                </a:cubicBezTo>
                <a:close/>
                <a:moveTo>
                  <a:pt x="3025" y="6763"/>
                </a:moveTo>
                <a:lnTo>
                  <a:pt x="3025" y="7085"/>
                </a:lnTo>
                <a:cubicBezTo>
                  <a:pt x="3025" y="7239"/>
                  <a:pt x="2918" y="7382"/>
                  <a:pt x="2787" y="7430"/>
                </a:cubicBezTo>
                <a:lnTo>
                  <a:pt x="2406" y="7180"/>
                </a:lnTo>
                <a:cubicBezTo>
                  <a:pt x="2299" y="7097"/>
                  <a:pt x="2287" y="7001"/>
                  <a:pt x="2311" y="6918"/>
                </a:cubicBezTo>
                <a:cubicBezTo>
                  <a:pt x="2346" y="6847"/>
                  <a:pt x="2406" y="6763"/>
                  <a:pt x="2537" y="6763"/>
                </a:cubicBezTo>
                <a:close/>
                <a:moveTo>
                  <a:pt x="6359" y="6763"/>
                </a:moveTo>
                <a:cubicBezTo>
                  <a:pt x="6478" y="6763"/>
                  <a:pt x="6549" y="6847"/>
                  <a:pt x="6585" y="6918"/>
                </a:cubicBezTo>
                <a:cubicBezTo>
                  <a:pt x="6609" y="7001"/>
                  <a:pt x="6597" y="7120"/>
                  <a:pt x="6490" y="7180"/>
                </a:cubicBezTo>
                <a:lnTo>
                  <a:pt x="6109" y="7430"/>
                </a:lnTo>
                <a:cubicBezTo>
                  <a:pt x="5954" y="7382"/>
                  <a:pt x="5859" y="7239"/>
                  <a:pt x="5859" y="7085"/>
                </a:cubicBezTo>
                <a:lnTo>
                  <a:pt x="5859" y="6763"/>
                </a:lnTo>
                <a:close/>
                <a:moveTo>
                  <a:pt x="6371" y="6216"/>
                </a:moveTo>
                <a:cubicBezTo>
                  <a:pt x="6883" y="6216"/>
                  <a:pt x="7276" y="6620"/>
                  <a:pt x="7276" y="7132"/>
                </a:cubicBezTo>
                <a:cubicBezTo>
                  <a:pt x="7311" y="8156"/>
                  <a:pt x="6514" y="9025"/>
                  <a:pt x="5502" y="9097"/>
                </a:cubicBezTo>
                <a:lnTo>
                  <a:pt x="5502" y="8918"/>
                </a:lnTo>
                <a:cubicBezTo>
                  <a:pt x="5502" y="8823"/>
                  <a:pt x="5418" y="8752"/>
                  <a:pt x="5335" y="8752"/>
                </a:cubicBezTo>
                <a:cubicBezTo>
                  <a:pt x="5240" y="8752"/>
                  <a:pt x="5168" y="8823"/>
                  <a:pt x="5168" y="8918"/>
                </a:cubicBezTo>
                <a:lnTo>
                  <a:pt x="5168" y="9109"/>
                </a:lnTo>
                <a:lnTo>
                  <a:pt x="3716" y="9109"/>
                </a:lnTo>
                <a:lnTo>
                  <a:pt x="3716" y="8918"/>
                </a:lnTo>
                <a:cubicBezTo>
                  <a:pt x="3716" y="8823"/>
                  <a:pt x="3632" y="8752"/>
                  <a:pt x="3549" y="8752"/>
                </a:cubicBezTo>
                <a:cubicBezTo>
                  <a:pt x="3454" y="8752"/>
                  <a:pt x="3382" y="8823"/>
                  <a:pt x="3382" y="8918"/>
                </a:cubicBezTo>
                <a:lnTo>
                  <a:pt x="3382" y="9097"/>
                </a:lnTo>
                <a:cubicBezTo>
                  <a:pt x="2370" y="9002"/>
                  <a:pt x="1573" y="8156"/>
                  <a:pt x="1573" y="7132"/>
                </a:cubicBezTo>
                <a:cubicBezTo>
                  <a:pt x="1573" y="6620"/>
                  <a:pt x="1965" y="6227"/>
                  <a:pt x="2477" y="6227"/>
                </a:cubicBezTo>
                <a:lnTo>
                  <a:pt x="2906" y="6227"/>
                </a:lnTo>
                <a:cubicBezTo>
                  <a:pt x="2954" y="6251"/>
                  <a:pt x="3001" y="6287"/>
                  <a:pt x="3025" y="6311"/>
                </a:cubicBezTo>
                <a:lnTo>
                  <a:pt x="3025" y="6430"/>
                </a:lnTo>
                <a:lnTo>
                  <a:pt x="2525" y="6430"/>
                </a:lnTo>
                <a:cubicBezTo>
                  <a:pt x="2263" y="6430"/>
                  <a:pt x="2061" y="6585"/>
                  <a:pt x="1989" y="6835"/>
                </a:cubicBezTo>
                <a:cubicBezTo>
                  <a:pt x="1906" y="7085"/>
                  <a:pt x="2001" y="7323"/>
                  <a:pt x="2204" y="7454"/>
                </a:cubicBezTo>
                <a:lnTo>
                  <a:pt x="4037" y="8680"/>
                </a:lnTo>
                <a:cubicBezTo>
                  <a:pt x="4156" y="8752"/>
                  <a:pt x="4287" y="8799"/>
                  <a:pt x="4430" y="8799"/>
                </a:cubicBezTo>
                <a:cubicBezTo>
                  <a:pt x="4561" y="8799"/>
                  <a:pt x="4692" y="8752"/>
                  <a:pt x="4811" y="8680"/>
                </a:cubicBezTo>
                <a:lnTo>
                  <a:pt x="5228" y="8394"/>
                </a:lnTo>
                <a:cubicBezTo>
                  <a:pt x="5299" y="8347"/>
                  <a:pt x="5323" y="8252"/>
                  <a:pt x="5275" y="8168"/>
                </a:cubicBezTo>
                <a:cubicBezTo>
                  <a:pt x="5247" y="8125"/>
                  <a:pt x="5197" y="8104"/>
                  <a:pt x="5146" y="8104"/>
                </a:cubicBezTo>
                <a:cubicBezTo>
                  <a:pt x="5112" y="8104"/>
                  <a:pt x="5078" y="8113"/>
                  <a:pt x="5049" y="8132"/>
                </a:cubicBezTo>
                <a:lnTo>
                  <a:pt x="4632" y="8406"/>
                </a:lnTo>
                <a:cubicBezTo>
                  <a:pt x="4573" y="8454"/>
                  <a:pt x="4501" y="8478"/>
                  <a:pt x="4429" y="8478"/>
                </a:cubicBezTo>
                <a:cubicBezTo>
                  <a:pt x="4356" y="8478"/>
                  <a:pt x="4281" y="8454"/>
                  <a:pt x="4216" y="8406"/>
                </a:cubicBezTo>
                <a:lnTo>
                  <a:pt x="3073" y="7656"/>
                </a:lnTo>
                <a:cubicBezTo>
                  <a:pt x="3239" y="7513"/>
                  <a:pt x="3335" y="7323"/>
                  <a:pt x="3335" y="7097"/>
                </a:cubicBezTo>
                <a:lnTo>
                  <a:pt x="3335" y="6525"/>
                </a:lnTo>
                <a:cubicBezTo>
                  <a:pt x="3668" y="6680"/>
                  <a:pt x="4037" y="6775"/>
                  <a:pt x="4430" y="6775"/>
                </a:cubicBezTo>
                <a:cubicBezTo>
                  <a:pt x="4811" y="6775"/>
                  <a:pt x="5180" y="6680"/>
                  <a:pt x="5514" y="6525"/>
                </a:cubicBezTo>
                <a:lnTo>
                  <a:pt x="5514" y="7097"/>
                </a:lnTo>
                <a:cubicBezTo>
                  <a:pt x="5514" y="7323"/>
                  <a:pt x="5621" y="7513"/>
                  <a:pt x="5775" y="7656"/>
                </a:cubicBezTo>
                <a:lnTo>
                  <a:pt x="5668" y="7728"/>
                </a:lnTo>
                <a:cubicBezTo>
                  <a:pt x="5597" y="7775"/>
                  <a:pt x="5585" y="7871"/>
                  <a:pt x="5633" y="7954"/>
                </a:cubicBezTo>
                <a:cubicBezTo>
                  <a:pt x="5656" y="7990"/>
                  <a:pt x="5716" y="8025"/>
                  <a:pt x="5764" y="8025"/>
                </a:cubicBezTo>
                <a:cubicBezTo>
                  <a:pt x="5799" y="8025"/>
                  <a:pt x="5823" y="8001"/>
                  <a:pt x="5847" y="7990"/>
                </a:cubicBezTo>
                <a:lnTo>
                  <a:pt x="6645" y="7454"/>
                </a:lnTo>
                <a:cubicBezTo>
                  <a:pt x="6847" y="7323"/>
                  <a:pt x="6942" y="7073"/>
                  <a:pt x="6859" y="6835"/>
                </a:cubicBezTo>
                <a:cubicBezTo>
                  <a:pt x="6787" y="6597"/>
                  <a:pt x="6585" y="6430"/>
                  <a:pt x="6323" y="6430"/>
                </a:cubicBezTo>
                <a:lnTo>
                  <a:pt x="5823" y="6430"/>
                </a:lnTo>
                <a:lnTo>
                  <a:pt x="5823" y="6311"/>
                </a:lnTo>
                <a:cubicBezTo>
                  <a:pt x="5871" y="6287"/>
                  <a:pt x="5906" y="6251"/>
                  <a:pt x="5942" y="6216"/>
                </a:cubicBezTo>
                <a:close/>
                <a:moveTo>
                  <a:pt x="3561" y="0"/>
                </a:moveTo>
                <a:cubicBezTo>
                  <a:pt x="2585" y="0"/>
                  <a:pt x="1787" y="786"/>
                  <a:pt x="1787" y="1775"/>
                </a:cubicBezTo>
                <a:lnTo>
                  <a:pt x="1787" y="3394"/>
                </a:lnTo>
                <a:cubicBezTo>
                  <a:pt x="1513" y="3441"/>
                  <a:pt x="1287" y="3668"/>
                  <a:pt x="1251" y="3930"/>
                </a:cubicBezTo>
                <a:cubicBezTo>
                  <a:pt x="1239" y="4108"/>
                  <a:pt x="1299" y="4275"/>
                  <a:pt x="1406" y="4406"/>
                </a:cubicBezTo>
                <a:cubicBezTo>
                  <a:pt x="1525" y="4537"/>
                  <a:pt x="1692" y="4608"/>
                  <a:pt x="1846" y="4608"/>
                </a:cubicBezTo>
                <a:lnTo>
                  <a:pt x="1989" y="4608"/>
                </a:lnTo>
                <a:cubicBezTo>
                  <a:pt x="2061" y="5108"/>
                  <a:pt x="2251" y="5537"/>
                  <a:pt x="2561" y="5894"/>
                </a:cubicBezTo>
                <a:lnTo>
                  <a:pt x="2489" y="5894"/>
                </a:lnTo>
                <a:cubicBezTo>
                  <a:pt x="1811" y="5894"/>
                  <a:pt x="1251" y="6442"/>
                  <a:pt x="1251" y="7132"/>
                </a:cubicBezTo>
                <a:cubicBezTo>
                  <a:pt x="1251" y="7382"/>
                  <a:pt x="1299" y="7620"/>
                  <a:pt x="1370" y="7859"/>
                </a:cubicBezTo>
                <a:lnTo>
                  <a:pt x="894" y="7990"/>
                </a:lnTo>
                <a:cubicBezTo>
                  <a:pt x="382" y="8144"/>
                  <a:pt x="1" y="8633"/>
                  <a:pt x="1" y="9180"/>
                </a:cubicBezTo>
                <a:lnTo>
                  <a:pt x="1" y="11061"/>
                </a:lnTo>
                <a:cubicBezTo>
                  <a:pt x="1" y="11145"/>
                  <a:pt x="84" y="11228"/>
                  <a:pt x="168" y="11228"/>
                </a:cubicBezTo>
                <a:cubicBezTo>
                  <a:pt x="263" y="11228"/>
                  <a:pt x="334" y="11145"/>
                  <a:pt x="334" y="11061"/>
                </a:cubicBezTo>
                <a:lnTo>
                  <a:pt x="334" y="9180"/>
                </a:lnTo>
                <a:cubicBezTo>
                  <a:pt x="334" y="8775"/>
                  <a:pt x="596" y="8418"/>
                  <a:pt x="989" y="8323"/>
                </a:cubicBezTo>
                <a:lnTo>
                  <a:pt x="1489" y="8168"/>
                </a:lnTo>
                <a:cubicBezTo>
                  <a:pt x="1846" y="8883"/>
                  <a:pt x="2561" y="9371"/>
                  <a:pt x="3394" y="9430"/>
                </a:cubicBezTo>
                <a:lnTo>
                  <a:pt x="3394" y="11061"/>
                </a:lnTo>
                <a:cubicBezTo>
                  <a:pt x="3394" y="11145"/>
                  <a:pt x="3478" y="11216"/>
                  <a:pt x="3561" y="11216"/>
                </a:cubicBezTo>
                <a:cubicBezTo>
                  <a:pt x="3656" y="11216"/>
                  <a:pt x="3728" y="11145"/>
                  <a:pt x="3728" y="11061"/>
                </a:cubicBezTo>
                <a:lnTo>
                  <a:pt x="3728" y="9430"/>
                </a:lnTo>
                <a:lnTo>
                  <a:pt x="5180" y="9430"/>
                </a:lnTo>
                <a:lnTo>
                  <a:pt x="5180" y="11061"/>
                </a:lnTo>
                <a:cubicBezTo>
                  <a:pt x="5180" y="11145"/>
                  <a:pt x="5263" y="11216"/>
                  <a:pt x="5347" y="11216"/>
                </a:cubicBezTo>
                <a:cubicBezTo>
                  <a:pt x="5430" y="11216"/>
                  <a:pt x="5514" y="11145"/>
                  <a:pt x="5514" y="11061"/>
                </a:cubicBezTo>
                <a:lnTo>
                  <a:pt x="5514" y="9430"/>
                </a:lnTo>
                <a:cubicBezTo>
                  <a:pt x="6347" y="9371"/>
                  <a:pt x="7061" y="8871"/>
                  <a:pt x="7419" y="8168"/>
                </a:cubicBezTo>
                <a:lnTo>
                  <a:pt x="7919" y="8323"/>
                </a:lnTo>
                <a:cubicBezTo>
                  <a:pt x="8311" y="8442"/>
                  <a:pt x="8573" y="8799"/>
                  <a:pt x="8573" y="9180"/>
                </a:cubicBezTo>
                <a:lnTo>
                  <a:pt x="8573" y="11061"/>
                </a:lnTo>
                <a:cubicBezTo>
                  <a:pt x="8573" y="11145"/>
                  <a:pt x="8657" y="11228"/>
                  <a:pt x="8740" y="11228"/>
                </a:cubicBezTo>
                <a:cubicBezTo>
                  <a:pt x="8823" y="11228"/>
                  <a:pt x="8907" y="11145"/>
                  <a:pt x="8907" y="11061"/>
                </a:cubicBezTo>
                <a:lnTo>
                  <a:pt x="8907" y="9180"/>
                </a:lnTo>
                <a:cubicBezTo>
                  <a:pt x="8895" y="8633"/>
                  <a:pt x="8514" y="8144"/>
                  <a:pt x="8002" y="7990"/>
                </a:cubicBezTo>
                <a:lnTo>
                  <a:pt x="7526" y="7859"/>
                </a:lnTo>
                <a:cubicBezTo>
                  <a:pt x="7597" y="7632"/>
                  <a:pt x="7645" y="7382"/>
                  <a:pt x="7645" y="7132"/>
                </a:cubicBezTo>
                <a:cubicBezTo>
                  <a:pt x="7645" y="6442"/>
                  <a:pt x="7085" y="5894"/>
                  <a:pt x="6406" y="5894"/>
                </a:cubicBezTo>
                <a:lnTo>
                  <a:pt x="6311" y="5894"/>
                </a:lnTo>
                <a:cubicBezTo>
                  <a:pt x="6609" y="5537"/>
                  <a:pt x="6823" y="5108"/>
                  <a:pt x="6895" y="4620"/>
                </a:cubicBezTo>
                <a:lnTo>
                  <a:pt x="7002" y="4620"/>
                </a:lnTo>
                <a:cubicBezTo>
                  <a:pt x="7323" y="4620"/>
                  <a:pt x="7597" y="4382"/>
                  <a:pt x="7645" y="4061"/>
                </a:cubicBezTo>
                <a:cubicBezTo>
                  <a:pt x="7657" y="3882"/>
                  <a:pt x="7597" y="3727"/>
                  <a:pt x="7490" y="3584"/>
                </a:cubicBezTo>
                <a:cubicBezTo>
                  <a:pt x="7383" y="3489"/>
                  <a:pt x="7252" y="3406"/>
                  <a:pt x="7121" y="3394"/>
                </a:cubicBezTo>
                <a:lnTo>
                  <a:pt x="7121" y="1429"/>
                </a:lnTo>
                <a:cubicBezTo>
                  <a:pt x="7442" y="1108"/>
                  <a:pt x="7657" y="655"/>
                  <a:pt x="7657" y="167"/>
                </a:cubicBezTo>
                <a:cubicBezTo>
                  <a:pt x="7657" y="72"/>
                  <a:pt x="7585" y="0"/>
                  <a:pt x="749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12467;p114">
            <a:extLst>
              <a:ext uri="{FF2B5EF4-FFF2-40B4-BE49-F238E27FC236}">
                <a16:creationId xmlns:a16="http://schemas.microsoft.com/office/drawing/2014/main" id="{59E6E2EB-CD98-47F4-AD6F-97F35531D504}"/>
              </a:ext>
            </a:extLst>
          </p:cNvPr>
          <p:cNvSpPr/>
          <p:nvPr/>
        </p:nvSpPr>
        <p:spPr>
          <a:xfrm>
            <a:off x="7205060" y="2054160"/>
            <a:ext cx="566029" cy="469149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12314;p114">
            <a:extLst>
              <a:ext uri="{FF2B5EF4-FFF2-40B4-BE49-F238E27FC236}">
                <a16:creationId xmlns:a16="http://schemas.microsoft.com/office/drawing/2014/main" id="{3E20E590-84FF-4205-A745-33E82F523703}"/>
              </a:ext>
            </a:extLst>
          </p:cNvPr>
          <p:cNvGrpSpPr/>
          <p:nvPr/>
        </p:nvGrpSpPr>
        <p:grpSpPr>
          <a:xfrm>
            <a:off x="1476907" y="1958409"/>
            <a:ext cx="433206" cy="530406"/>
            <a:chOff x="1333682" y="3344330"/>
            <a:chExt cx="271213" cy="383088"/>
          </a:xfrm>
          <a:solidFill>
            <a:schemeClr val="tx1"/>
          </a:solidFill>
        </p:grpSpPr>
        <p:sp>
          <p:nvSpPr>
            <p:cNvPr id="82" name="Google Shape;12315;p114">
              <a:extLst>
                <a:ext uri="{FF2B5EF4-FFF2-40B4-BE49-F238E27FC236}">
                  <a16:creationId xmlns:a16="http://schemas.microsoft.com/office/drawing/2014/main" id="{8F4DB94B-BAFC-4C60-8590-4718105FB0B1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316;p114">
              <a:extLst>
                <a:ext uri="{FF2B5EF4-FFF2-40B4-BE49-F238E27FC236}">
                  <a16:creationId xmlns:a16="http://schemas.microsoft.com/office/drawing/2014/main" id="{D274D3C6-58EE-4510-954E-80349D229277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317;p114">
              <a:extLst>
                <a:ext uri="{FF2B5EF4-FFF2-40B4-BE49-F238E27FC236}">
                  <a16:creationId xmlns:a16="http://schemas.microsoft.com/office/drawing/2014/main" id="{717F8B00-5C3C-4FD6-BC34-A8945FC2C261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318;p114">
              <a:extLst>
                <a:ext uri="{FF2B5EF4-FFF2-40B4-BE49-F238E27FC236}">
                  <a16:creationId xmlns:a16="http://schemas.microsoft.com/office/drawing/2014/main" id="{E0110E68-D44A-4062-B5C4-34FB173F3596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319;p114">
              <a:extLst>
                <a:ext uri="{FF2B5EF4-FFF2-40B4-BE49-F238E27FC236}">
                  <a16:creationId xmlns:a16="http://schemas.microsoft.com/office/drawing/2014/main" id="{F46F02BB-6877-4AA6-8E81-2DC7AA0467D7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320;p114">
              <a:extLst>
                <a:ext uri="{FF2B5EF4-FFF2-40B4-BE49-F238E27FC236}">
                  <a16:creationId xmlns:a16="http://schemas.microsoft.com/office/drawing/2014/main" id="{54B72683-5EF0-496C-868E-B7FF90832A7A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321;p114">
              <a:extLst>
                <a:ext uri="{FF2B5EF4-FFF2-40B4-BE49-F238E27FC236}">
                  <a16:creationId xmlns:a16="http://schemas.microsoft.com/office/drawing/2014/main" id="{B226F600-41AE-45D5-8C69-E7170B70E5ED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322;p114">
              <a:extLst>
                <a:ext uri="{FF2B5EF4-FFF2-40B4-BE49-F238E27FC236}">
                  <a16:creationId xmlns:a16="http://schemas.microsoft.com/office/drawing/2014/main" id="{C1A1A005-EBB6-42DD-AD05-4AC8B6CEB5C2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323;p114">
              <a:extLst>
                <a:ext uri="{FF2B5EF4-FFF2-40B4-BE49-F238E27FC236}">
                  <a16:creationId xmlns:a16="http://schemas.microsoft.com/office/drawing/2014/main" id="{6082975D-CAE8-46AA-A6B2-71B859E59E0A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324;p114">
              <a:extLst>
                <a:ext uri="{FF2B5EF4-FFF2-40B4-BE49-F238E27FC236}">
                  <a16:creationId xmlns:a16="http://schemas.microsoft.com/office/drawing/2014/main" id="{01840C46-4945-4B11-B38A-B52FD17DD594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325;p114">
              <a:extLst>
                <a:ext uri="{FF2B5EF4-FFF2-40B4-BE49-F238E27FC236}">
                  <a16:creationId xmlns:a16="http://schemas.microsoft.com/office/drawing/2014/main" id="{D393CED8-9252-4A92-B482-F5BAFFF3A653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151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p74"/>
          <p:cNvSpPr txBox="1">
            <a:spLocks noGrp="1"/>
          </p:cNvSpPr>
          <p:nvPr>
            <p:ph type="title"/>
          </p:nvPr>
        </p:nvSpPr>
        <p:spPr>
          <a:xfrm>
            <a:off x="1454775" y="1483525"/>
            <a:ext cx="6268200" cy="12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Awesome Demo!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ona Company Profile by Slidesgo">
  <a:themeElements>
    <a:clrScheme name="Simple Light">
      <a:dk1>
        <a:srgbClr val="000000"/>
      </a:dk1>
      <a:lt1>
        <a:srgbClr val="FFFFFF"/>
      </a:lt1>
      <a:dk2>
        <a:srgbClr val="FF8E7B"/>
      </a:dk2>
      <a:lt2>
        <a:srgbClr val="6BD9BC"/>
      </a:lt2>
      <a:accent1>
        <a:srgbClr val="FF8073"/>
      </a:accent1>
      <a:accent2>
        <a:srgbClr val="6BD9BC"/>
      </a:accent2>
      <a:accent3>
        <a:srgbClr val="FECA77"/>
      </a:accent3>
      <a:accent4>
        <a:srgbClr val="FF9FFF"/>
      </a:accent4>
      <a:accent5>
        <a:srgbClr val="FF8073"/>
      </a:accent5>
      <a:accent6>
        <a:srgbClr val="FECA7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55</Words>
  <Application>Microsoft Office PowerPoint</Application>
  <PresentationFormat>On-screen Show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Prompt</vt:lpstr>
      <vt:lpstr>Nanum Gothic</vt:lpstr>
      <vt:lpstr>Arial</vt:lpstr>
      <vt:lpstr>Moona Company Profile by Slidesgo</vt:lpstr>
      <vt:lpstr>Company Profile</vt:lpstr>
      <vt:lpstr>PowerPoint Presentation</vt:lpstr>
      <vt:lpstr>-- name here --</vt:lpstr>
      <vt:lpstr>How it Works</vt:lpstr>
      <vt:lpstr>Awesome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Moona Company Profile</dc:title>
  <cp:lastModifiedBy>William Lee</cp:lastModifiedBy>
  <cp:revision>8</cp:revision>
  <dcterms:modified xsi:type="dcterms:W3CDTF">2021-03-07T15:23:37Z</dcterms:modified>
</cp:coreProperties>
</file>