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6000" b="1" dirty="0" smtClean="0"/>
              <a:t>Memory Management Unit </a:t>
            </a:r>
            <a:r>
              <a:rPr lang="en-US" b="1" dirty="0"/>
              <a:t/>
            </a:r>
            <a:br>
              <a:rPr lang="en-US" b="1" dirty="0"/>
            </a:br>
            <a:r>
              <a:rPr lang="he-IL" sz="4000" b="1" dirty="0" smtClean="0"/>
              <a:t>קורס: תכנות בסביבת האינטרנט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58888"/>
          </a:xfrm>
        </p:spPr>
        <p:txBody>
          <a:bodyPr>
            <a:normAutofit/>
          </a:bodyPr>
          <a:lstStyle/>
          <a:p>
            <a:pPr algn="r"/>
            <a:r>
              <a:rPr lang="he-IL" b="1" dirty="0" smtClean="0"/>
              <a:t>מגישים</a:t>
            </a:r>
            <a:r>
              <a:rPr lang="he-IL" dirty="0" smtClean="0"/>
              <a:t>: אלכסיי שפיגלמן , ספיר אבוקסיס</a:t>
            </a:r>
            <a:endParaRPr lang="he-IL" dirty="0"/>
          </a:p>
          <a:p>
            <a:pPr algn="r"/>
            <a:r>
              <a:rPr lang="he-IL" b="1" dirty="0" smtClean="0"/>
              <a:t>תאריך</a:t>
            </a:r>
            <a:r>
              <a:rPr lang="he-IL" dirty="0" smtClean="0"/>
              <a:t> </a:t>
            </a:r>
            <a:r>
              <a:rPr lang="he-IL" b="1" dirty="0" smtClean="0"/>
              <a:t>הגשה</a:t>
            </a:r>
            <a:r>
              <a:rPr lang="he-IL" dirty="0" smtClean="0"/>
              <a:t>: 30/06/2018</a:t>
            </a:r>
            <a:endParaRPr lang="he-IL" dirty="0"/>
          </a:p>
          <a:p>
            <a:pPr algn="r"/>
            <a:r>
              <a:rPr lang="he-IL" b="1" dirty="0" smtClean="0"/>
              <a:t>מרצה</a:t>
            </a:r>
            <a:r>
              <a:rPr lang="he-IL" dirty="0" smtClean="0"/>
              <a:t>: ד"ר בן-אל רדאל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43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ארכיטקטורה של המערכת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2276410" y="2028824"/>
            <a:ext cx="1799461" cy="846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CLI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514676" y="1953980"/>
            <a:ext cx="3417053" cy="1334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server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2296290" y="3845379"/>
            <a:ext cx="1799461" cy="1456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model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5514676" y="3845379"/>
            <a:ext cx="1799461" cy="1456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8795060" y="3845378"/>
            <a:ext cx="1799461" cy="1456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848418" y="2824159"/>
            <a:ext cx="947190" cy="416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cache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7760818" y="2824160"/>
            <a:ext cx="899731" cy="416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dao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2407074" y="4815567"/>
            <a:ext cx="899731" cy="416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client</a:t>
            </a:r>
            <a:endParaRPr lang="he-IL" dirty="0"/>
          </a:p>
        </p:txBody>
      </p:sp>
      <p:sp>
        <p:nvSpPr>
          <p:cNvPr id="13" name="מלבן מעוגל 12"/>
          <p:cNvSpPr/>
          <p:nvPr/>
        </p:nvSpPr>
        <p:spPr>
          <a:xfrm>
            <a:off x="1736270" y="3606120"/>
            <a:ext cx="9356271" cy="1934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11323867" y="4408593"/>
            <a:ext cx="9388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MVC</a:t>
            </a:r>
            <a:endParaRPr lang="he-IL" dirty="0"/>
          </a:p>
        </p:txBody>
      </p:sp>
      <p:cxnSp>
        <p:nvCxnSpPr>
          <p:cNvPr id="16" name="מחבר חץ ישר 15"/>
          <p:cNvCxnSpPr/>
          <p:nvPr/>
        </p:nvCxnSpPr>
        <p:spPr>
          <a:xfrm flipV="1">
            <a:off x="3910693" y="2449286"/>
            <a:ext cx="1853293" cy="8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מחבר חץ ישר 21"/>
          <p:cNvCxnSpPr>
            <a:stCxn id="9" idx="3"/>
            <a:endCxn id="10" idx="1"/>
          </p:cNvCxnSpPr>
          <p:nvPr/>
        </p:nvCxnSpPr>
        <p:spPr>
          <a:xfrm>
            <a:off x="6795608" y="3032349"/>
            <a:ext cx="96521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/>
          <p:nvPr/>
        </p:nvCxnSpPr>
        <p:spPr>
          <a:xfrm flipV="1">
            <a:off x="3820886" y="3110593"/>
            <a:ext cx="1836964" cy="98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910693" y="4408593"/>
            <a:ext cx="1853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/>
          <p:nvPr/>
        </p:nvCxnSpPr>
        <p:spPr>
          <a:xfrm>
            <a:off x="7173686" y="4408593"/>
            <a:ext cx="18532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/>
          <p:cNvCxnSpPr/>
          <p:nvPr/>
        </p:nvCxnSpPr>
        <p:spPr>
          <a:xfrm flipH="1">
            <a:off x="7168243" y="4777925"/>
            <a:ext cx="1926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/>
          <p:nvPr/>
        </p:nvCxnSpPr>
        <p:spPr>
          <a:xfrm flipH="1">
            <a:off x="3837215" y="4760693"/>
            <a:ext cx="1926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פרוקייט </a:t>
            </a:r>
            <a:r>
              <a:rPr lang="en-US" dirty="0" smtClean="0"/>
              <a:t>MMU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56556" y="1257300"/>
            <a:ext cx="8915400" cy="4662086"/>
          </a:xfrm>
        </p:spPr>
        <p:txBody>
          <a:bodyPr/>
          <a:lstStyle/>
          <a:p>
            <a:r>
              <a:rPr lang="he-IL" dirty="0" smtClean="0"/>
              <a:t>בקורס זה יצרנו מערכת לניהול זיכרון, המדמה פעולות יחידת ניהול זיכרון במערכת הפעלה.</a:t>
            </a:r>
          </a:p>
          <a:p>
            <a:r>
              <a:rPr lang="he-IL" dirty="0" smtClean="0"/>
              <a:t>המערכת מתבססת על אינטראקציה בין שני רכיבי זיכרון(זיכרון קשיח </a:t>
            </a:r>
            <a:r>
              <a:rPr lang="en-US" dirty="0" smtClean="0"/>
              <a:t>HD</a:t>
            </a:r>
            <a:r>
              <a:rPr lang="he-IL" dirty="0" smtClean="0"/>
              <a:t> , זיכרון נדיף </a:t>
            </a:r>
            <a:r>
              <a:rPr lang="en-US" dirty="0" smtClean="0"/>
              <a:t>RAM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המערכת ההפעלה שומרת את הנתונים בזיכרון באמצעות דפים ומנהלת את הזיכרון בעזרת פעולה הנקראת </a:t>
            </a:r>
            <a:r>
              <a:rPr lang="en-US" dirty="0" smtClean="0"/>
              <a:t>Paging</a:t>
            </a:r>
          </a:p>
          <a:p>
            <a:r>
              <a:rPr lang="he-IL" dirty="0" smtClean="0"/>
              <a:t>המטרה במערכת שלנו היא שימוש באלגוריתמים שונים על מנת לנהל את המעבר מהזיכרון הנדיף לקשיח ולהפך , הדפדוף ממומש על ידי מספר אלגוריתמים שונים: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LRU </a:t>
            </a:r>
            <a:r>
              <a:rPr lang="en-US" dirty="0"/>
              <a:t> </a:t>
            </a:r>
            <a:r>
              <a:rPr lang="en-US" dirty="0" smtClean="0"/>
              <a:t>- Least Recently used</a:t>
            </a:r>
            <a:endParaRPr lang="he-IL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MRU – Most Recently used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Random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Second Chance</a:t>
            </a: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04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יישות המערכת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22614"/>
            <a:ext cx="8915400" cy="4800600"/>
          </a:xfrm>
        </p:spPr>
        <p:txBody>
          <a:bodyPr>
            <a:normAutofit/>
          </a:bodyPr>
          <a:lstStyle/>
          <a:p>
            <a:r>
              <a:rPr lang="he-IL" dirty="0" smtClean="0"/>
              <a:t>יצרנו ממשק </a:t>
            </a:r>
            <a:r>
              <a:rPr lang="en-US" dirty="0" smtClean="0"/>
              <a:t>Server – client</a:t>
            </a:r>
            <a:r>
              <a:rPr lang="he-IL" dirty="0" smtClean="0"/>
              <a:t> ובאמצעות ה-</a:t>
            </a:r>
            <a:r>
              <a:rPr lang="en-US" dirty="0" smtClean="0"/>
              <a:t>GUI</a:t>
            </a:r>
            <a:r>
              <a:rPr lang="he-IL" dirty="0" smtClean="0"/>
              <a:t> אנו מנהלים שליחת בקשות מהלקוח לעדכון ומחיקת מידע, וגישה לנתונים של פעולות ה-</a:t>
            </a:r>
            <a:r>
              <a:rPr lang="en-US" dirty="0" smtClean="0"/>
              <a:t>Paging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העקרונות תכנות שהשתמשנו ושמרנו לאורך כל הדרך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Single responsibility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Interface segregation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Open/Close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he-IL" dirty="0" smtClean="0"/>
              <a:t> התבניות שהשתמשנו ושמרנו לאורך כל הדרך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MVC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Observer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Server - Client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12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162</TotalTime>
  <Words>164</Words>
  <Application>Microsoft Office PowerPoint</Application>
  <PresentationFormat>מסך רחב</PresentationFormat>
  <Paragraphs>35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Gisha</vt:lpstr>
      <vt:lpstr>Wingdings 3</vt:lpstr>
      <vt:lpstr>עשן מתפתל</vt:lpstr>
      <vt:lpstr> Memory Management Unit  קורס: תכנות בסביבת האינטרנט</vt:lpstr>
      <vt:lpstr>ארכיטקטורה של המערכת</vt:lpstr>
      <vt:lpstr>פרוקייט MMU</vt:lpstr>
      <vt:lpstr>יישות המערכת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Unit  קורס: תכנות בסביבת האינטרנט</dc:title>
  <dc:creator>alexey shpigelman</dc:creator>
  <cp:lastModifiedBy>alexey shpigelman</cp:lastModifiedBy>
  <cp:revision>7</cp:revision>
  <dcterms:created xsi:type="dcterms:W3CDTF">2018-06-30T16:22:01Z</dcterms:created>
  <dcterms:modified xsi:type="dcterms:W3CDTF">2018-06-30T19:04:33Z</dcterms:modified>
</cp:coreProperties>
</file>