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trello.com/b/R7Jf8uqt/study-assistan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app.slack.com/client/T017J7DTHFE/C017ALDUMA9/details/member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Ashraf-Abid/cse299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Junior design - CSE 299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WEEK 2 PRESENTATION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45067" y="3454400"/>
            <a:ext cx="929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Member 1: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 :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Shad Al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aisar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172 1392 042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Member 2 :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 :  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Ashraful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Kalam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Abid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 :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172 1464 042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996" y="556953"/>
            <a:ext cx="10955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TRELLO BOARD: 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https://trello.com/b/R7Jf8uqt/study-assistant</a:t>
            </a:r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" r="16952"/>
          <a:stretch/>
        </p:blipFill>
        <p:spPr>
          <a:xfrm>
            <a:off x="508000" y="1125334"/>
            <a:ext cx="8353367" cy="54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0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076" y="681644"/>
            <a:ext cx="1113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SLACK: </a:t>
            </a:r>
            <a:r>
              <a:rPr lang="en-US" sz="2000" dirty="0">
                <a:hlinkClick r:id="rId2"/>
              </a:rPr>
              <a:t>https://app.slack.com/client/T017J7DTHFE/C017ALDUMA9/details/members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6" y="1228205"/>
            <a:ext cx="10008524" cy="56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2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94267"/>
            <a:ext cx="1131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GITHUB repo: </a:t>
            </a:r>
            <a:r>
              <a:rPr lang="en-US" sz="2000" dirty="0">
                <a:hlinkClick r:id="rId2"/>
              </a:rPr>
              <a:t>https://github.com/Ashraf-Abid/cse299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" r="9259"/>
          <a:stretch/>
        </p:blipFill>
        <p:spPr>
          <a:xfrm>
            <a:off x="982133" y="1094377"/>
            <a:ext cx="9555072" cy="57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466" y="575734"/>
            <a:ext cx="1043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 screenshot: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5" y="975844"/>
            <a:ext cx="2941078" cy="58821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22" y="975844"/>
            <a:ext cx="2941078" cy="58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019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</TotalTime>
  <Words>42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Junior design - CSE 299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design - CSE 299</dc:title>
  <dc:creator>Shad Al Kaiser</dc:creator>
  <cp:lastModifiedBy>Shad Al Kaiser</cp:lastModifiedBy>
  <cp:revision>2</cp:revision>
  <dcterms:created xsi:type="dcterms:W3CDTF">2020-08-10T05:00:21Z</dcterms:created>
  <dcterms:modified xsi:type="dcterms:W3CDTF">2020-08-10T05:10:08Z</dcterms:modified>
</cp:coreProperties>
</file>