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8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rello.com/b/R7Jf8uqt/study-assista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pp.slack.com/client/T017J7DTHFE/C017ALDUMA9/details/memb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Ashraf-Abid/cse29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Junior design - CSE 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WEEK 8 PRESENTATION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5067" y="34544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Shad Al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Kaiser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172 1392 042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Ashraful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Kalam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Abid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172 1464 042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96" y="556953"/>
            <a:ext cx="1095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TRELLO BOARD: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https://trello.com/b/R7Jf8uqt/study-assistant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" y="110559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681644"/>
            <a:ext cx="1113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SLACK: </a:t>
            </a:r>
            <a:r>
              <a:rPr lang="en-US" sz="2000" dirty="0">
                <a:hlinkClick r:id="rId2"/>
              </a:rPr>
              <a:t>https://app.slack.com/client/T017J7DTHFE/C017ALDUMA9/details/members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120015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94267"/>
            <a:ext cx="113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GITHUB repo: </a:t>
            </a:r>
            <a:r>
              <a:rPr lang="en-US" sz="2000" dirty="0">
                <a:hlinkClick r:id="rId2"/>
              </a:rPr>
              <a:t>https://github.com/Ashraf-Abid/cse299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3" y="109437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6" y="575734"/>
            <a:ext cx="1043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screenshot: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" y="1080655"/>
            <a:ext cx="2760617" cy="5707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18" y="975844"/>
            <a:ext cx="2887360" cy="5882156"/>
          </a:xfrm>
          <a:prstGeom prst="rect">
            <a:avLst/>
          </a:prstGeom>
        </p:spPr>
      </p:pic>
      <p:pic>
        <p:nvPicPr>
          <p:cNvPr id="1026" name="Picture 2" descr="C:\Users\ASUS\Downloads\120089690_3433971276714163_1100314439801643653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04" y="1089812"/>
            <a:ext cx="3067651" cy="56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01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54</TotalTime>
  <Words>42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</vt:lpstr>
      <vt:lpstr>Junior design - CSE 299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design - CSE 299</dc:title>
  <dc:creator>Shad Al Kaiser</dc:creator>
  <cp:lastModifiedBy>ASUS</cp:lastModifiedBy>
  <cp:revision>13</cp:revision>
  <dcterms:created xsi:type="dcterms:W3CDTF">2020-08-10T05:00:21Z</dcterms:created>
  <dcterms:modified xsi:type="dcterms:W3CDTF">2020-09-22T13:39:53Z</dcterms:modified>
</cp:coreProperties>
</file>