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8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4 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Al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Kaiser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2" y="1108587"/>
            <a:ext cx="11225842" cy="528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" y="1081754"/>
            <a:ext cx="11266098" cy="498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012046"/>
            <a:ext cx="12128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4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68" y="1207698"/>
            <a:ext cx="8605772" cy="501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screenshot: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3" y="975844"/>
            <a:ext cx="2780581" cy="495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05" y="975844"/>
            <a:ext cx="2642929" cy="495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38" y="975845"/>
            <a:ext cx="2904226" cy="495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14" y="1147312"/>
            <a:ext cx="2761174" cy="48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23" y="1147311"/>
            <a:ext cx="2941608" cy="48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00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</TotalTime>
  <Words>42</Words>
  <Application>Microsoft Office PowerPoint</Application>
  <PresentationFormat>Custom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ASUS</cp:lastModifiedBy>
  <cp:revision>8</cp:revision>
  <dcterms:created xsi:type="dcterms:W3CDTF">2020-08-10T05:00:21Z</dcterms:created>
  <dcterms:modified xsi:type="dcterms:W3CDTF">2020-08-26T05:58:08Z</dcterms:modified>
</cp:coreProperties>
</file>