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rello.com/b/R7Jf8uqt/study-assistan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pp.slack.com/client/T017J7DTHFE/C017ALDUMA9/details/member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Ashraf-Abid/cse299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Junior design - CSE 299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WEEK </a:t>
            </a:r>
            <a:r>
              <a:rPr lang="en-US" sz="2000" dirty="0" smtClean="0"/>
              <a:t>7 </a:t>
            </a:r>
            <a:r>
              <a:rPr lang="en-US" sz="2000" dirty="0" smtClean="0"/>
              <a:t>PRESENTATION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45067" y="3454400"/>
            <a:ext cx="929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1: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Shad Al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Kaiser 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172 1392 042</a:t>
            </a: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Member 2 :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:  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Ashraful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Kalam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Abid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Id :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172 1464 042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996" y="556953"/>
            <a:ext cx="1095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TRELLO BOARD: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https://trello.com/b/R7Jf8uqt/study-assistant</a:t>
            </a:r>
            <a:endParaRPr lang="en-US" sz="2000" dirty="0"/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9" y="101415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076" y="681644"/>
            <a:ext cx="1113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SLACK: </a:t>
            </a:r>
            <a:r>
              <a:rPr lang="en-US" sz="2000" dirty="0">
                <a:hlinkClick r:id="rId2"/>
              </a:rPr>
              <a:t>https://app.slack.com/client/T017J7DTHFE/C017ALDUMA9/details/members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" y="1081754"/>
            <a:ext cx="10058400" cy="56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2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694267"/>
            <a:ext cx="11311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GITHUB repo: </a:t>
            </a:r>
            <a:r>
              <a:rPr lang="en-US" sz="2000" dirty="0">
                <a:hlinkClick r:id="rId2"/>
              </a:rPr>
              <a:t>https://github.com/Ashraf-Abid/cse299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" y="109437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66" y="575734"/>
            <a:ext cx="10430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 screenshot: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963" y="975843"/>
            <a:ext cx="2882889" cy="57657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92" y="975843"/>
            <a:ext cx="2905298" cy="581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" y="1109217"/>
            <a:ext cx="10058400" cy="34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8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49" y="681845"/>
            <a:ext cx="3948394" cy="2773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69" y="3721083"/>
            <a:ext cx="8803177" cy="2857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8" y="584620"/>
            <a:ext cx="5469776" cy="29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56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51</TotalTime>
  <Words>42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Junior design - CSE 299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design - CSE 299</dc:title>
  <dc:creator>Shad Al Kaiser</dc:creator>
  <cp:lastModifiedBy>Shad Al Kaiser</cp:lastModifiedBy>
  <cp:revision>10</cp:revision>
  <dcterms:created xsi:type="dcterms:W3CDTF">2020-08-10T05:00:21Z</dcterms:created>
  <dcterms:modified xsi:type="dcterms:W3CDTF">2020-09-16T13:21:09Z</dcterms:modified>
</cp:coreProperties>
</file>