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trello.com/b/R7Jf8uqt/study-assistant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app.slack.com/client/T017J7DTHFE/C017ALDUMA9/details/member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github.com/Ashraf-Abid/cse299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Junior design - CSE 299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WEEK </a:t>
            </a:r>
            <a:r>
              <a:rPr lang="en-US" sz="2000" dirty="0" smtClean="0"/>
              <a:t>5 </a:t>
            </a:r>
            <a:r>
              <a:rPr lang="en-US" sz="2000" dirty="0" smtClean="0"/>
              <a:t>PRESENTATION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45067" y="3454400"/>
            <a:ext cx="929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Member 1:</a:t>
            </a: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Name :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Shad Al </a:t>
            </a:r>
            <a:r>
              <a:rPr lang="en-US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Kaiser 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Id: 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172 1392 042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b="1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Member 2 :</a:t>
            </a: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Name :  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Ashraful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Kalam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Abid</a:t>
            </a: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Id :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172 1464 042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996" y="556953"/>
            <a:ext cx="10955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TRELLO BOARD: </a:t>
            </a:r>
            <a:r>
              <a:rPr lang="en-US" sz="2000" u="sng" dirty="0">
                <a:solidFill>
                  <a:schemeClr val="hlink"/>
                </a:solidFill>
                <a:hlinkClick r:id="rId2"/>
              </a:rPr>
              <a:t>https://trello.com/b/R7Jf8uqt/study-assistant</a:t>
            </a:r>
            <a:endParaRPr lang="en-US" sz="2000" dirty="0"/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29" y="1080229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0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076" y="681644"/>
            <a:ext cx="1113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SLACK: </a:t>
            </a:r>
            <a:r>
              <a:rPr lang="en-US" sz="2000" dirty="0">
                <a:hlinkClick r:id="rId2"/>
              </a:rPr>
              <a:t>https://app.slack.com/client/T017J7DTHFE/C017ALDUMA9/details/members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03" y="1081754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2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0" y="694267"/>
            <a:ext cx="11311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GITHUB repo: </a:t>
            </a:r>
            <a:r>
              <a:rPr lang="en-US" sz="2000" dirty="0">
                <a:hlinkClick r:id="rId2"/>
              </a:rPr>
              <a:t>https://github.com/Ashraf-Abid/cse299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3" y="1094377"/>
            <a:ext cx="10058400" cy="564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8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466" y="575734"/>
            <a:ext cx="10430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APP screenshot: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19" y="975844"/>
            <a:ext cx="3467982" cy="57186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533" y="975844"/>
            <a:ext cx="3343085" cy="57164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6"/>
          <a:stretch/>
        </p:blipFill>
        <p:spPr>
          <a:xfrm>
            <a:off x="8081030" y="975844"/>
            <a:ext cx="3816348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0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5"/>
          <a:stretch/>
        </p:blipFill>
        <p:spPr>
          <a:xfrm>
            <a:off x="592666" y="710382"/>
            <a:ext cx="3725333" cy="59930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76" y="710382"/>
            <a:ext cx="3783691" cy="59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891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36</TotalTime>
  <Words>42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</vt:lpstr>
      <vt:lpstr>Junior design - CSE 299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Junior design - CSE 299</dc:title>
  <dc:creator>Shad Al Kaiser</dc:creator>
  <cp:lastModifiedBy>Shad Al Kaiser</cp:lastModifiedBy>
  <cp:revision>6</cp:revision>
  <dcterms:created xsi:type="dcterms:W3CDTF">2020-08-10T05:00:21Z</dcterms:created>
  <dcterms:modified xsi:type="dcterms:W3CDTF">2020-09-01T07:46:36Z</dcterms:modified>
</cp:coreProperties>
</file>