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client/T017J7DTHFE/C017ALDUMA9/user_profile/U017J4VGG6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R7Jf8uqt/study-assista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raf-Abid/cse2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295400" y="1447800"/>
            <a:ext cx="2914259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aiser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1721392042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1721464042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304800" y="228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Slack workspace link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https://app.slack.com/client/T017J7DTHFE/C017ALDUMA9/user_profile/U017J4VGG6S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752600"/>
            <a:ext cx="7543800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Trello Link 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https://trello.com/b/R7Jf8uqt/study-assistant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Git Link: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https://github.com/Ashraf-Abid/cse299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52400" y="152400"/>
            <a:ext cx="86868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Apps screenshot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540" y="1085850"/>
            <a:ext cx="278892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81000"/>
            <a:ext cx="3875323" cy="574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43201" y="1219200"/>
            <a:ext cx="3246020" cy="490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838200"/>
            <a:ext cx="3596197" cy="528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Shad Al Kaiser</cp:lastModifiedBy>
  <cp:revision>1</cp:revision>
  <dcterms:modified xsi:type="dcterms:W3CDTF">2020-08-19T13:37:24Z</dcterms:modified>
</cp:coreProperties>
</file>