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2 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</a:t>
            </a:r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US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16952"/>
          <a:stretch/>
        </p:blipFill>
        <p:spPr>
          <a:xfrm>
            <a:off x="508000" y="1125334"/>
            <a:ext cx="8353367" cy="54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" y="1228205"/>
            <a:ext cx="10008524" cy="56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r="9259"/>
          <a:stretch/>
        </p:blipFill>
        <p:spPr>
          <a:xfrm>
            <a:off x="982133" y="1094377"/>
            <a:ext cx="9555072" cy="5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5" y="975844"/>
            <a:ext cx="2941078" cy="5882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22" y="975844"/>
            <a:ext cx="2941078" cy="5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</TotalTime>
  <Words>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3</cp:revision>
  <dcterms:created xsi:type="dcterms:W3CDTF">2020-08-10T05:00:21Z</dcterms:created>
  <dcterms:modified xsi:type="dcterms:W3CDTF">2020-08-19T13:37:09Z</dcterms:modified>
</cp:coreProperties>
</file>