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rello.com/b/R7Jf8uqt/study-assista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pp.slack.com/client/T017J7DTHFE/C017ALDUMA9/details/memb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Ashraf-Abid/cse29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Junior design - CSE 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WEEK 3 PRESENTATION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5067" y="34544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Shad Al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Kaiser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172 1392 042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Ashraful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Kalam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Abid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172 1464 042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96" y="556953"/>
            <a:ext cx="1095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TRELLO BOARD: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https://trello.com/b/R7Jf8uqt/study-assistant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01725"/>
            <a:ext cx="10058400" cy="543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681644"/>
            <a:ext cx="1113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SLACK: </a:t>
            </a:r>
            <a:r>
              <a:rPr lang="en-US" sz="2000" dirty="0">
                <a:hlinkClick r:id="rId2"/>
              </a:rPr>
              <a:t>https://app.slack.com/client/T017J7DTHFE/C017ALDUMA9/details/members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1081754"/>
            <a:ext cx="10058400" cy="54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818092"/>
            <a:ext cx="10058400" cy="54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94267"/>
            <a:ext cx="113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GITHUB repo: </a:t>
            </a:r>
            <a:r>
              <a:rPr lang="en-US" sz="2000" dirty="0">
                <a:hlinkClick r:id="rId2"/>
              </a:rPr>
              <a:t>https://github.com/Ashraf-Abid/cse299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6"/>
          <a:stretch/>
        </p:blipFill>
        <p:spPr>
          <a:xfrm>
            <a:off x="612658" y="1168400"/>
            <a:ext cx="10058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6" y="575734"/>
            <a:ext cx="1043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screenshot: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" y="975844"/>
            <a:ext cx="2941078" cy="5882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4" y="1456267"/>
            <a:ext cx="4051300" cy="5401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88" y="975844"/>
            <a:ext cx="2941078" cy="58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1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</TotalTime>
  <Words>42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Junior design - CSE 299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design - CSE 299</dc:title>
  <dc:creator>Shad Al Kaiser</dc:creator>
  <cp:lastModifiedBy>Shad Al Kaiser</cp:lastModifiedBy>
  <cp:revision>5</cp:revision>
  <dcterms:created xsi:type="dcterms:W3CDTF">2020-08-10T05:00:21Z</dcterms:created>
  <dcterms:modified xsi:type="dcterms:W3CDTF">2020-08-19T13:36:47Z</dcterms:modified>
</cp:coreProperties>
</file>