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</a:t>
            </a:r>
            <a:r>
              <a:rPr lang="en-US" sz="2000" dirty="0" smtClean="0"/>
              <a:t>6 </a:t>
            </a:r>
            <a:r>
              <a:rPr lang="en-US" sz="2000" dirty="0" smtClean="0"/>
              <a:t>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Al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Kaiser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0" y="102127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108175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3" y="7956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2" y="109437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</a:t>
            </a:r>
            <a:r>
              <a:rPr lang="en-US" sz="2000" dirty="0" smtClean="0"/>
              <a:t>screenshot: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r="16992"/>
          <a:stretch/>
        </p:blipFill>
        <p:spPr>
          <a:xfrm>
            <a:off x="158488" y="989215"/>
            <a:ext cx="2750967" cy="5802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212" r="15267"/>
          <a:stretch/>
        </p:blipFill>
        <p:spPr>
          <a:xfrm>
            <a:off x="4591064" y="989216"/>
            <a:ext cx="2815576" cy="5868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r="14614"/>
          <a:stretch/>
        </p:blipFill>
        <p:spPr>
          <a:xfrm>
            <a:off x="8842227" y="989215"/>
            <a:ext cx="2712463" cy="57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 r="16828"/>
          <a:stretch/>
        </p:blipFill>
        <p:spPr>
          <a:xfrm>
            <a:off x="521703" y="681640"/>
            <a:ext cx="2820012" cy="6001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t="970" r="17122"/>
          <a:stretch/>
        </p:blipFill>
        <p:spPr>
          <a:xfrm>
            <a:off x="4668274" y="681641"/>
            <a:ext cx="2879684" cy="6001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" r="14682"/>
          <a:stretch/>
        </p:blipFill>
        <p:spPr>
          <a:xfrm>
            <a:off x="8801038" y="681641"/>
            <a:ext cx="2861720" cy="60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9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</TotalTime>
  <Words>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Shad Al Kaiser</cp:lastModifiedBy>
  <cp:revision>9</cp:revision>
  <dcterms:created xsi:type="dcterms:W3CDTF">2020-08-10T05:00:21Z</dcterms:created>
  <dcterms:modified xsi:type="dcterms:W3CDTF">2020-09-08T11:38:59Z</dcterms:modified>
</cp:coreProperties>
</file>