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5" r:id="rId3"/>
    <p:sldId id="270" r:id="rId4"/>
    <p:sldId id="271" r:id="rId5"/>
    <p:sldId id="272" r:id="rId6"/>
    <p:sldId id="273"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12/29/2021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12/29/2021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12/29/2021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12/29/2021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12/29/2021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12/29/2021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Memory Allocator project</a:t>
            </a:r>
            <a:endParaRPr dirty="0"/>
          </a:p>
        </p:txBody>
      </p:sp>
      <p:sp>
        <p:nvSpPr>
          <p:cNvPr id="3" name="Subtitle 2"/>
          <p:cNvSpPr>
            <a:spLocks noGrp="1"/>
          </p:cNvSpPr>
          <p:nvPr>
            <p:ph type="subTitle" idx="1"/>
          </p:nvPr>
        </p:nvSpPr>
        <p:spPr/>
        <p:txBody>
          <a:bodyPr/>
          <a:lstStyle/>
          <a:p>
            <a:r>
              <a:rPr lang="en-GB" dirty="0" err="1"/>
              <a:t>Kirollos</a:t>
            </a:r>
            <a:r>
              <a:rPr lang="en-GB" dirty="0"/>
              <a:t> Ashraf 2019/01194</a:t>
            </a:r>
          </a:p>
          <a:p>
            <a:r>
              <a:rPr lang="en-GB" dirty="0"/>
              <a:t>Youssef Mohamed Abd </a:t>
            </a:r>
            <a:r>
              <a:rPr lang="en-GB" dirty="0" err="1"/>
              <a:t>ElWahab</a:t>
            </a:r>
            <a:r>
              <a:rPr lang="en-GB" dirty="0"/>
              <a:t> </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Memory allocation</a:t>
            </a:r>
            <a:endParaRPr dirty="0"/>
          </a:p>
        </p:txBody>
      </p:sp>
      <p:sp>
        <p:nvSpPr>
          <p:cNvPr id="14" name="Content Placeholder 13"/>
          <p:cNvSpPr>
            <a:spLocks noGrp="1"/>
          </p:cNvSpPr>
          <p:nvPr>
            <p:ph idx="1"/>
          </p:nvPr>
        </p:nvSpPr>
        <p:spPr/>
        <p:txBody>
          <a:bodyPr/>
          <a:lstStyle/>
          <a:p>
            <a:r>
              <a:rPr lang="en-GB" dirty="0"/>
              <a:t>Project overview</a:t>
            </a:r>
            <a:endParaRPr dirty="0"/>
          </a:p>
          <a:p>
            <a:r>
              <a:rPr lang="en-GB" dirty="0"/>
              <a:t>First-fit Algorithm</a:t>
            </a:r>
          </a:p>
          <a:p>
            <a:r>
              <a:rPr lang="en-GB" dirty="0"/>
              <a:t>Best-fit Algorithm</a:t>
            </a:r>
          </a:p>
          <a:p>
            <a:r>
              <a:rPr lang="en-GB" dirty="0"/>
              <a:t>Worst-fit Algorithm </a:t>
            </a:r>
            <a:endParaRPr dirty="0"/>
          </a:p>
          <a:p>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dirty="0"/>
          </a:p>
        </p:txBody>
      </p:sp>
      <p:sp>
        <p:nvSpPr>
          <p:cNvPr id="3" name="Text Placeholder 2"/>
          <p:cNvSpPr>
            <a:spLocks noGrp="1"/>
          </p:cNvSpPr>
          <p:nvPr>
            <p:ph type="body" idx="1"/>
          </p:nvPr>
        </p:nvSpPr>
        <p:spPr/>
        <p:txBody>
          <a:bodyPr/>
          <a:lstStyle/>
          <a:p>
            <a:r>
              <a:rPr lang="en-GB" dirty="0"/>
              <a:t>Memory allocation techniques used in different situations which depends on the waste of memory , the efficiency , and the speed of the using memory.</a:t>
            </a:r>
            <a:endParaRPr dirty="0"/>
          </a:p>
        </p:txBody>
      </p:sp>
    </p:spTree>
    <p:extLst>
      <p:ext uri="{BB962C8B-B14F-4D97-AF65-F5344CB8AC3E}">
        <p14:creationId xmlns:p14="http://schemas.microsoft.com/office/powerpoint/2010/main" val="34444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0" y="60112"/>
            <a:ext cx="9144000" cy="1640696"/>
          </a:xfrm>
        </p:spPr>
        <p:txBody>
          <a:bodyPr/>
          <a:lstStyle/>
          <a:p>
            <a:r>
              <a:rPr lang="en-US" dirty="0"/>
              <a:t>First-fit</a:t>
            </a:r>
            <a:endParaRPr dirty="0"/>
          </a:p>
        </p:txBody>
      </p:sp>
      <p:sp>
        <p:nvSpPr>
          <p:cNvPr id="7" name="Text Placeholder 6">
            <a:extLst>
              <a:ext uri="{FF2B5EF4-FFF2-40B4-BE49-F238E27FC236}">
                <a16:creationId xmlns:a16="http://schemas.microsoft.com/office/drawing/2014/main" id="{0AE971CC-B37A-4AC5-B346-DEF9E83B5887}"/>
              </a:ext>
            </a:extLst>
          </p:cNvPr>
          <p:cNvSpPr>
            <a:spLocks noGrp="1"/>
          </p:cNvSpPr>
          <p:nvPr>
            <p:ph type="body" idx="1"/>
          </p:nvPr>
        </p:nvSpPr>
        <p:spPr>
          <a:xfrm>
            <a:off x="21698" y="1700808"/>
            <a:ext cx="11784632" cy="1224136"/>
          </a:xfrm>
        </p:spPr>
        <p:txBody>
          <a:bodyPr/>
          <a:lstStyle/>
          <a:p>
            <a:pPr algn="just"/>
            <a:r>
              <a:rPr lang="en-GB" b="0" i="0" dirty="0">
                <a:solidFill>
                  <a:schemeClr val="tx1">
                    <a:lumMod val="75000"/>
                  </a:schemeClr>
                </a:solidFill>
                <a:effectLst/>
                <a:latin typeface="Arial" panose="020B0604020202020204" pitchFamily="34" charset="0"/>
              </a:rPr>
              <a:t>In the first fit approach is to allocate the first free partition or hole large enough which can accommodate the process. It finishes after finding the first suitable free partition.</a:t>
            </a:r>
          </a:p>
          <a:p>
            <a:br>
              <a:rPr lang="en-GB" dirty="0">
                <a:solidFill>
                  <a:schemeClr val="tx1">
                    <a:lumMod val="75000"/>
                  </a:schemeClr>
                </a:solidFill>
              </a:rPr>
            </a:br>
            <a:endParaRPr lang="en-GB" b="0" i="0" dirty="0">
              <a:solidFill>
                <a:schemeClr val="tx1">
                  <a:lumMod val="75000"/>
                </a:schemeClr>
              </a:solidFill>
              <a:effectLst/>
              <a:latin typeface="Arial" panose="020B0604020202020204" pitchFamily="34" charset="0"/>
            </a:endParaRPr>
          </a:p>
        </p:txBody>
      </p:sp>
      <p:pic>
        <p:nvPicPr>
          <p:cNvPr id="9" name="Picture 8">
            <a:extLst>
              <a:ext uri="{FF2B5EF4-FFF2-40B4-BE49-F238E27FC236}">
                <a16:creationId xmlns:a16="http://schemas.microsoft.com/office/drawing/2014/main" id="{035B8358-4309-45AE-8DB6-690FD8BDF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872"/>
            <a:ext cx="10200456" cy="4521016"/>
          </a:xfrm>
          <a:prstGeom prst="rect">
            <a:avLst/>
          </a:prstGeom>
        </p:spPr>
      </p:pic>
    </p:spTree>
    <p:extLst>
      <p:ext uri="{BB962C8B-B14F-4D97-AF65-F5344CB8AC3E}">
        <p14:creationId xmlns:p14="http://schemas.microsoft.com/office/powerpoint/2010/main" val="147584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47579-D59D-4CD2-B58A-A237A655268F}"/>
              </a:ext>
            </a:extLst>
          </p:cNvPr>
          <p:cNvSpPr>
            <a:spLocks noGrp="1"/>
          </p:cNvSpPr>
          <p:nvPr>
            <p:ph type="title"/>
          </p:nvPr>
        </p:nvSpPr>
        <p:spPr>
          <a:xfrm>
            <a:off x="0" y="0"/>
            <a:ext cx="9144000" cy="1143000"/>
          </a:xfrm>
        </p:spPr>
        <p:txBody>
          <a:bodyPr/>
          <a:lstStyle/>
          <a:p>
            <a:r>
              <a:rPr lang="en-GB" dirty="0"/>
              <a:t>Best-Fit</a:t>
            </a:r>
          </a:p>
        </p:txBody>
      </p:sp>
      <p:sp>
        <p:nvSpPr>
          <p:cNvPr id="4" name="Content Placeholder 3">
            <a:extLst>
              <a:ext uri="{FF2B5EF4-FFF2-40B4-BE49-F238E27FC236}">
                <a16:creationId xmlns:a16="http://schemas.microsoft.com/office/drawing/2014/main" id="{520871EE-88CA-44D5-B62B-8BDEF4133037}"/>
              </a:ext>
            </a:extLst>
          </p:cNvPr>
          <p:cNvSpPr>
            <a:spLocks noGrp="1"/>
          </p:cNvSpPr>
          <p:nvPr>
            <p:ph idx="1"/>
          </p:nvPr>
        </p:nvSpPr>
        <p:spPr>
          <a:xfrm>
            <a:off x="119336" y="1147186"/>
            <a:ext cx="6516216" cy="2404864"/>
          </a:xfrm>
        </p:spPr>
        <p:txBody>
          <a:bodyPr/>
          <a:lstStyle/>
          <a:p>
            <a:pPr algn="just"/>
            <a:r>
              <a:rPr lang="en-GB" b="0" i="0" dirty="0">
                <a:solidFill>
                  <a:schemeClr val="tx1">
                    <a:lumMod val="75000"/>
                  </a:schemeClr>
                </a:solidFill>
                <a:effectLst/>
                <a:latin typeface="Arial" panose="020B0604020202020204" pitchFamily="34" charset="0"/>
              </a:rPr>
              <a:t>The best fit deals with allocating the smallest free partition which meets the requirement of the requesting process. This algorithm first searches the entire list of free partitions and considers the smallest hole that is adequate. It then tries to find a hole which is close to actual process size needed.</a:t>
            </a:r>
          </a:p>
          <a:p>
            <a:pPr marL="0" indent="0">
              <a:buNone/>
            </a:pPr>
            <a:endParaRPr lang="en-GB" dirty="0"/>
          </a:p>
        </p:txBody>
      </p:sp>
      <p:pic>
        <p:nvPicPr>
          <p:cNvPr id="6" name="Picture 5">
            <a:extLst>
              <a:ext uri="{FF2B5EF4-FFF2-40B4-BE49-F238E27FC236}">
                <a16:creationId xmlns:a16="http://schemas.microsoft.com/office/drawing/2014/main" id="{09F1383D-C52C-485F-AB2D-4AF4077BA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 y="2924944"/>
            <a:ext cx="12192000" cy="4648404"/>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AADF-EFA0-4650-95BB-138D58886461}"/>
              </a:ext>
            </a:extLst>
          </p:cNvPr>
          <p:cNvSpPr>
            <a:spLocks noGrp="1"/>
          </p:cNvSpPr>
          <p:nvPr>
            <p:ph type="title"/>
          </p:nvPr>
        </p:nvSpPr>
        <p:spPr>
          <a:xfrm>
            <a:off x="0" y="15033"/>
            <a:ext cx="9144000" cy="1143000"/>
          </a:xfrm>
        </p:spPr>
        <p:txBody>
          <a:bodyPr/>
          <a:lstStyle/>
          <a:p>
            <a:r>
              <a:rPr lang="en-GB" dirty="0"/>
              <a:t>Worst-fit</a:t>
            </a:r>
          </a:p>
        </p:txBody>
      </p:sp>
      <p:sp>
        <p:nvSpPr>
          <p:cNvPr id="3" name="Content Placeholder 2">
            <a:extLst>
              <a:ext uri="{FF2B5EF4-FFF2-40B4-BE49-F238E27FC236}">
                <a16:creationId xmlns:a16="http://schemas.microsoft.com/office/drawing/2014/main" id="{DDE7AD32-710F-4E5B-B3A8-79929ED84971}"/>
              </a:ext>
            </a:extLst>
          </p:cNvPr>
          <p:cNvSpPr>
            <a:spLocks noGrp="1"/>
          </p:cNvSpPr>
          <p:nvPr>
            <p:ph idx="1"/>
          </p:nvPr>
        </p:nvSpPr>
        <p:spPr>
          <a:xfrm>
            <a:off x="0" y="1182935"/>
            <a:ext cx="9144000" cy="1143000"/>
          </a:xfrm>
        </p:spPr>
        <p:txBody>
          <a:bodyPr/>
          <a:lstStyle/>
          <a:p>
            <a:r>
              <a:rPr lang="en-GB" b="0" i="0" dirty="0">
                <a:solidFill>
                  <a:schemeClr val="tx1">
                    <a:lumMod val="75000"/>
                  </a:schemeClr>
                </a:solidFill>
                <a:effectLst/>
                <a:latin typeface="Arial" panose="020B0604020202020204" pitchFamily="34" charset="0"/>
              </a:rPr>
              <a:t>In worst fit approach is to locate largest available free portion so that the portion left will be big enough to be useful. It is the reverse of best fit.</a:t>
            </a:r>
            <a:endParaRPr lang="en-GB" dirty="0">
              <a:solidFill>
                <a:schemeClr val="tx1">
                  <a:lumMod val="75000"/>
                </a:schemeClr>
              </a:solidFill>
            </a:endParaRPr>
          </a:p>
        </p:txBody>
      </p:sp>
      <p:pic>
        <p:nvPicPr>
          <p:cNvPr id="5" name="Picture 4">
            <a:extLst>
              <a:ext uri="{FF2B5EF4-FFF2-40B4-BE49-F238E27FC236}">
                <a16:creationId xmlns:a16="http://schemas.microsoft.com/office/drawing/2014/main" id="{3F615F1A-0982-4D6A-A71B-C8CCDA3C3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4823"/>
            <a:ext cx="12192000" cy="4998143"/>
          </a:xfrm>
          <a:prstGeom prst="rect">
            <a:avLst/>
          </a:prstGeom>
        </p:spPr>
      </p:pic>
    </p:spTree>
    <p:extLst>
      <p:ext uri="{BB962C8B-B14F-4D97-AF65-F5344CB8AC3E}">
        <p14:creationId xmlns:p14="http://schemas.microsoft.com/office/powerpoint/2010/main" val="366118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201CB5-F916-4900-8182-BC4B047413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496" y="0"/>
            <a:ext cx="8496944" cy="6858000"/>
          </a:xfrm>
        </p:spPr>
      </p:pic>
    </p:spTree>
    <p:extLst>
      <p:ext uri="{BB962C8B-B14F-4D97-AF65-F5344CB8AC3E}">
        <p14:creationId xmlns:p14="http://schemas.microsoft.com/office/powerpoint/2010/main" val="265757548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98</TotalTime>
  <Words>169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Candara</vt:lpstr>
      <vt:lpstr>Consolas</vt:lpstr>
      <vt:lpstr>Tech Computer 16x9</vt:lpstr>
      <vt:lpstr>Memory Allocator project</vt:lpstr>
      <vt:lpstr>Memory allocation</vt:lpstr>
      <vt:lpstr>Overview</vt:lpstr>
      <vt:lpstr>First-fit</vt:lpstr>
      <vt:lpstr>Best-Fit</vt:lpstr>
      <vt:lpstr>Worst-fit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Allocator project</dc:title>
  <dc:creator>Helmy Magdy</dc:creator>
  <cp:lastModifiedBy>Helmy Magdy</cp:lastModifiedBy>
  <cp:revision>3</cp:revision>
  <dcterms:created xsi:type="dcterms:W3CDTF">2021-12-29T20:41:09Z</dcterms:created>
  <dcterms:modified xsi:type="dcterms:W3CDTF">2021-12-29T22:19:38Z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