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C54F645-03F8-4170-B893-C908DD289AD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1031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 u="sng">
                <a:uFillTx/>
                <a:latin typeface="Arial"/>
              </a:rPr>
              <a:t>EDA Presentation</a:t>
            </a:r>
            <a:endParaRPr b="0" lang="en-US" sz="44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38120" y="2377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END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 u="sng">
                <a:uFillTx/>
                <a:latin typeface="Arial"/>
              </a:rPr>
              <a:t>Resume Information Extraction</a:t>
            </a:r>
            <a:endParaRPr b="0" lang="en-US" sz="4400" spc="-1" strike="noStrike" u="sng"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0" y="1156320"/>
            <a:ext cx="4330080" cy="433008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822960" y="1558080"/>
            <a:ext cx="25567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Benefits: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Automating workflows.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Time saved.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Talent identification eased.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5760" y="1920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 u="sng">
                <a:uFillTx/>
                <a:latin typeface="Arial"/>
              </a:rPr>
              <a:t>Statistical Analysis of the Data</a:t>
            </a:r>
            <a:endParaRPr b="0" lang="en-US" sz="44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389120" y="213840"/>
            <a:ext cx="5039280" cy="5181120"/>
          </a:xfrm>
          <a:prstGeom prst="rect">
            <a:avLst/>
          </a:prstGeom>
          <a:ln>
            <a:noFill/>
          </a:ln>
        </p:spPr>
      </p:pic>
      <p:sp>
        <p:nvSpPr>
          <p:cNvPr id="47" name="TextShape 1"/>
          <p:cNvSpPr txBox="1"/>
          <p:nvPr/>
        </p:nvSpPr>
        <p:spPr>
          <a:xfrm>
            <a:off x="731520" y="1828800"/>
            <a:ext cx="255672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average number of extracted words is around 5.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023360" y="524160"/>
            <a:ext cx="4937760" cy="487080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1326600"/>
            <a:ext cx="25567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Average character counts is around 30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Proposed Modeling technique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920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Sequential embeddings of tokens from the input text and similarity comparisons with a general semantic embedding of skills.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326600"/>
            <a:ext cx="2556720" cy="196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want words with similar semantic meanings to have a similar vector representation.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295800" y="640080"/>
            <a:ext cx="6213960" cy="44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1326600"/>
            <a:ext cx="3062160" cy="30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want all words with a semantic similarity with general skills to extract to be selected from the input.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023360" y="420120"/>
            <a:ext cx="5770080" cy="479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Technical Detail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91440" y="1554480"/>
            <a:ext cx="3310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approach is to use triplet loss.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goal is to train an anchor vector to be similar to our label (positive). Additionally, a “negative” sample can be used to increase dissimilarity with unwanted samples.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386960" y="1872360"/>
            <a:ext cx="5397120" cy="24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2024-09-16T12:01:24Z</dcterms:created>
  <dc:creator/>
  <dc:description/>
  <dc:language>en-US</dc:language>
  <cp:lastModifiedBy/>
  <dcterms:modified xsi:type="dcterms:W3CDTF">2024-09-16T16:24:26Z</dcterms:modified>
  <cp:revision>1</cp:revision>
  <dc:subject/>
  <dc:title/>
</cp:coreProperties>
</file>