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8"/>
  </p:notesMasterIdLst>
  <p:sldIdLst>
    <p:sldId id="256" r:id="rId2"/>
    <p:sldId id="288" r:id="rId3"/>
    <p:sldId id="259" r:id="rId4"/>
    <p:sldId id="312" r:id="rId5"/>
    <p:sldId id="313" r:id="rId6"/>
    <p:sldId id="315" r:id="rId7"/>
    <p:sldId id="314" r:id="rId8"/>
    <p:sldId id="316" r:id="rId9"/>
    <p:sldId id="295" r:id="rId10"/>
    <p:sldId id="257" r:id="rId11"/>
    <p:sldId id="298" r:id="rId12"/>
    <p:sldId id="311" r:id="rId13"/>
    <p:sldId id="299" r:id="rId14"/>
    <p:sldId id="303" r:id="rId15"/>
    <p:sldId id="296" r:id="rId16"/>
    <p:sldId id="305" r:id="rId17"/>
    <p:sldId id="306" r:id="rId18"/>
    <p:sldId id="317" r:id="rId19"/>
    <p:sldId id="302" r:id="rId20"/>
    <p:sldId id="304" r:id="rId21"/>
    <p:sldId id="297" r:id="rId22"/>
    <p:sldId id="307" r:id="rId23"/>
    <p:sldId id="308" r:id="rId24"/>
    <p:sldId id="318" r:id="rId25"/>
    <p:sldId id="309" r:id="rId26"/>
    <p:sldId id="310" r:id="rId27"/>
  </p:sldIdLst>
  <p:sldSz cx="9144000" cy="5143500" type="screen16x9"/>
  <p:notesSz cx="6858000" cy="9144000"/>
  <p:embeddedFontLst>
    <p:embeddedFont>
      <p:font typeface="Arial Black" panose="020B0A04020102020204" pitchFamily="34" charset="0"/>
      <p:bold r:id="rId29"/>
    </p:embeddedFont>
    <p:embeddedFont>
      <p:font typeface="Arial Rounded MT Bold" panose="020F0704030504030204" pitchFamily="34" charset="0"/>
      <p:regular r:id="rId30"/>
    </p:embeddedFont>
    <p:embeddedFont>
      <p:font typeface="Calibri" panose="020F0502020204030204" pitchFamily="34" charset="0"/>
      <p:regular r:id="rId31"/>
      <p:bold r:id="rId32"/>
      <p:italic r:id="rId33"/>
      <p:boldItalic r:id="rId34"/>
    </p:embeddedFont>
    <p:embeddedFont>
      <p:font typeface="Cousine"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85"/>
    <a:srgbClr val="F070B3"/>
    <a:srgbClr val="12AEBE"/>
    <a:srgbClr val="FFA7E2"/>
    <a:srgbClr val="FF66CC"/>
    <a:srgbClr val="F29C9C"/>
    <a:srgbClr val="F8C8C8"/>
    <a:srgbClr val="B48900"/>
    <a:srgbClr val="05FF9A"/>
    <a:srgbClr val="80E4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55EEA4-988B-492D-99E5-9B07CBB69424}">
  <a:tblStyle styleId="{FC55EEA4-988B-492D-99E5-9B07CBB6942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16E642-95D0-4B56-8B43-F84085D1147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100" d="100"/>
          <a:sy n="100" d="100"/>
        </p:scale>
        <p:origin x="90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6053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7867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9119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7768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74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07435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3395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8150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8132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bcf8a1b89b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bcf8a1b89b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4085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5438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4764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5118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5169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914400" y="2980864"/>
            <a:ext cx="72126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b="1"/>
            </a:lvl1pPr>
            <a:lvl2pPr lvl="1">
              <a:spcBef>
                <a:spcPts val="0"/>
              </a:spcBef>
              <a:spcAft>
                <a:spcPts val="0"/>
              </a:spcAft>
              <a:buSzPts val="4800"/>
              <a:buNone/>
              <a:defRPr sz="4800" b="1"/>
            </a:lvl2pPr>
            <a:lvl3pPr lvl="2">
              <a:spcBef>
                <a:spcPts val="0"/>
              </a:spcBef>
              <a:spcAft>
                <a:spcPts val="0"/>
              </a:spcAft>
              <a:buSzPts val="4800"/>
              <a:buNone/>
              <a:defRPr sz="4800" b="1"/>
            </a:lvl3pPr>
            <a:lvl4pPr lvl="3">
              <a:spcBef>
                <a:spcPts val="0"/>
              </a:spcBef>
              <a:spcAft>
                <a:spcPts val="0"/>
              </a:spcAft>
              <a:buSzPts val="4800"/>
              <a:buNone/>
              <a:defRPr sz="4800" b="1"/>
            </a:lvl4pPr>
            <a:lvl5pPr lvl="4">
              <a:spcBef>
                <a:spcPts val="0"/>
              </a:spcBef>
              <a:spcAft>
                <a:spcPts val="0"/>
              </a:spcAft>
              <a:buSzPts val="4800"/>
              <a:buNone/>
              <a:defRPr sz="4800" b="1"/>
            </a:lvl5pPr>
            <a:lvl6pPr lvl="5">
              <a:spcBef>
                <a:spcPts val="0"/>
              </a:spcBef>
              <a:spcAft>
                <a:spcPts val="0"/>
              </a:spcAft>
              <a:buSzPts val="4800"/>
              <a:buNone/>
              <a:defRPr sz="4800" b="1"/>
            </a:lvl6pPr>
            <a:lvl7pPr lvl="6">
              <a:spcBef>
                <a:spcPts val="0"/>
              </a:spcBef>
              <a:spcAft>
                <a:spcPts val="0"/>
              </a:spcAft>
              <a:buSzPts val="4800"/>
              <a:buNone/>
              <a:defRPr sz="4800" b="1"/>
            </a:lvl7pPr>
            <a:lvl8pPr lvl="7">
              <a:spcBef>
                <a:spcPts val="0"/>
              </a:spcBef>
              <a:spcAft>
                <a:spcPts val="0"/>
              </a:spcAft>
              <a:buSzPts val="4800"/>
              <a:buNone/>
              <a:defRPr sz="4800" b="1"/>
            </a:lvl8pPr>
            <a:lvl9pPr lvl="8">
              <a:spcBef>
                <a:spcPts val="0"/>
              </a:spcBef>
              <a:spcAft>
                <a:spcPts val="0"/>
              </a:spcAft>
              <a:buSzPts val="4800"/>
              <a:buNone/>
              <a:defRPr sz="4800" b="1"/>
            </a:lvl9pPr>
          </a:lstStyle>
          <a:p>
            <a:endParaRPr/>
          </a:p>
        </p:txBody>
      </p:sp>
      <p:sp>
        <p:nvSpPr>
          <p:cNvPr id="13" name="Google Shape;13;p2"/>
          <p:cNvSpPr/>
          <p:nvPr/>
        </p:nvSpPr>
        <p:spPr>
          <a:xfrm rot="5400000">
            <a:off x="4527177" y="744699"/>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4" name="Google Shape;14;p2"/>
          <p:cNvSpPr/>
          <p:nvPr/>
        </p:nvSpPr>
        <p:spPr>
          <a:xfrm rot="10800000">
            <a:off x="660998" y="3645100"/>
            <a:ext cx="1080000" cy="9951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8296743" y="2299856"/>
            <a:ext cx="0" cy="2075100"/>
          </a:xfrm>
          <a:prstGeom prst="straightConnector1">
            <a:avLst/>
          </a:prstGeom>
          <a:noFill/>
          <a:ln w="9525" cap="flat" cmpd="sng">
            <a:solidFill>
              <a:srgbClr val="FFFFFF"/>
            </a:solidFill>
            <a:prstDash val="solid"/>
            <a:round/>
            <a:headEnd type="triangle" w="sm" len="sm"/>
            <a:tailEnd type="triangle" w="sm" len="sm"/>
          </a:ln>
        </p:spPr>
      </p:cxnSp>
      <p:sp>
        <p:nvSpPr>
          <p:cNvPr id="16" name="Google Shape;16;p2"/>
          <p:cNvSpPr/>
          <p:nvPr/>
        </p:nvSpPr>
        <p:spPr>
          <a:xfrm rot="-5400000">
            <a:off x="4525702" y="-1293868"/>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med" len="med"/>
            <a:tailEnd type="none" w="med" len="med"/>
          </a:ln>
        </p:spPr>
      </p:sp>
      <p:sp>
        <p:nvSpPr>
          <p:cNvPr id="17" name="Google Shape;17;p2"/>
          <p:cNvSpPr/>
          <p:nvPr/>
        </p:nvSpPr>
        <p:spPr>
          <a:xfrm>
            <a:off x="7216304" y="1888685"/>
            <a:ext cx="1395000" cy="12855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8"/>
        <p:cNvGrpSpPr/>
        <p:nvPr/>
      </p:nvGrpSpPr>
      <p:grpSpPr>
        <a:xfrm>
          <a:off x="0" y="0"/>
          <a:ext cx="0" cy="0"/>
          <a:chOff x="0" y="0"/>
          <a:chExt cx="0" cy="0"/>
        </a:xfrm>
      </p:grpSpPr>
      <p:sp>
        <p:nvSpPr>
          <p:cNvPr id="19" name="Google Shape;19;p3"/>
          <p:cNvSpPr/>
          <p:nvPr/>
        </p:nvSpPr>
        <p:spPr>
          <a:xfrm rot="5400000">
            <a:off x="4527177" y="-550510"/>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20" name="Google Shape;20;p3"/>
          <p:cNvSpPr/>
          <p:nvPr/>
        </p:nvSpPr>
        <p:spPr>
          <a:xfrm rot="-5400000">
            <a:off x="695075" y="986571"/>
            <a:ext cx="995100" cy="10662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21;p3"/>
          <p:cNvCxnSpPr/>
          <p:nvPr/>
        </p:nvCxnSpPr>
        <p:spPr>
          <a:xfrm>
            <a:off x="8365300" y="1345300"/>
            <a:ext cx="0" cy="1696800"/>
          </a:xfrm>
          <a:prstGeom prst="straightConnector1">
            <a:avLst/>
          </a:prstGeom>
          <a:noFill/>
          <a:ln w="9525" cap="flat" cmpd="sng">
            <a:solidFill>
              <a:srgbClr val="FFFFFF"/>
            </a:solidFill>
            <a:prstDash val="solid"/>
            <a:round/>
            <a:headEnd type="triangle" w="sm" len="sm"/>
            <a:tailEnd type="triangle" w="sm" len="sm"/>
          </a:ln>
        </p:spPr>
      </p:cxnSp>
      <p:sp>
        <p:nvSpPr>
          <p:cNvPr id="22" name="Google Shape;22;p3"/>
          <p:cNvSpPr/>
          <p:nvPr/>
        </p:nvSpPr>
        <p:spPr>
          <a:xfrm rot="-5400000">
            <a:off x="4525702" y="-2134011"/>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med" len="med"/>
            <a:tailEnd type="none" w="med" len="med"/>
          </a:ln>
        </p:spPr>
      </p:sp>
      <p:sp>
        <p:nvSpPr>
          <p:cNvPr id="23" name="Google Shape;23;p3"/>
          <p:cNvSpPr/>
          <p:nvPr/>
        </p:nvSpPr>
        <p:spPr>
          <a:xfrm rot="5400000">
            <a:off x="7048175" y="2866905"/>
            <a:ext cx="1285500" cy="13773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txBox="1">
            <a:spLocks noGrp="1"/>
          </p:cNvSpPr>
          <p:nvPr>
            <p:ph type="ctrTitle"/>
          </p:nvPr>
        </p:nvSpPr>
        <p:spPr>
          <a:xfrm>
            <a:off x="921200" y="1509206"/>
            <a:ext cx="7205700" cy="1159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b="1"/>
            </a:lvl1pPr>
            <a:lvl2pPr lvl="1" rtl="0">
              <a:spcBef>
                <a:spcPts val="0"/>
              </a:spcBef>
              <a:spcAft>
                <a:spcPts val="0"/>
              </a:spcAft>
              <a:buSzPts val="3600"/>
              <a:buNone/>
              <a:defRPr sz="3600" b="1"/>
            </a:lvl2pPr>
            <a:lvl3pPr lvl="2" rtl="0">
              <a:spcBef>
                <a:spcPts val="0"/>
              </a:spcBef>
              <a:spcAft>
                <a:spcPts val="0"/>
              </a:spcAft>
              <a:buSzPts val="3600"/>
              <a:buNone/>
              <a:defRPr sz="3600" b="1"/>
            </a:lvl3pPr>
            <a:lvl4pPr lvl="3" rtl="0">
              <a:spcBef>
                <a:spcPts val="0"/>
              </a:spcBef>
              <a:spcAft>
                <a:spcPts val="0"/>
              </a:spcAft>
              <a:buSzPts val="3600"/>
              <a:buNone/>
              <a:defRPr sz="3600" b="1"/>
            </a:lvl4pPr>
            <a:lvl5pPr lvl="4" rtl="0">
              <a:spcBef>
                <a:spcPts val="0"/>
              </a:spcBef>
              <a:spcAft>
                <a:spcPts val="0"/>
              </a:spcAft>
              <a:buSzPts val="3600"/>
              <a:buNone/>
              <a:defRPr sz="3600" b="1"/>
            </a:lvl5pPr>
            <a:lvl6pPr lvl="5" rtl="0">
              <a:spcBef>
                <a:spcPts val="0"/>
              </a:spcBef>
              <a:spcAft>
                <a:spcPts val="0"/>
              </a:spcAft>
              <a:buSzPts val="3600"/>
              <a:buNone/>
              <a:defRPr sz="3600" b="1"/>
            </a:lvl6pPr>
            <a:lvl7pPr lvl="6" rtl="0">
              <a:spcBef>
                <a:spcPts val="0"/>
              </a:spcBef>
              <a:spcAft>
                <a:spcPts val="0"/>
              </a:spcAft>
              <a:buSzPts val="3600"/>
              <a:buNone/>
              <a:defRPr sz="3600" b="1"/>
            </a:lvl7pPr>
            <a:lvl8pPr lvl="7" rtl="0">
              <a:spcBef>
                <a:spcPts val="0"/>
              </a:spcBef>
              <a:spcAft>
                <a:spcPts val="0"/>
              </a:spcAft>
              <a:buSzPts val="3600"/>
              <a:buNone/>
              <a:defRPr sz="3600" b="1"/>
            </a:lvl8pPr>
            <a:lvl9pPr lvl="8" rtl="0">
              <a:spcBef>
                <a:spcPts val="0"/>
              </a:spcBef>
              <a:spcAft>
                <a:spcPts val="0"/>
              </a:spcAft>
              <a:buSzPts val="3600"/>
              <a:buNone/>
              <a:defRPr sz="3600" b="1"/>
            </a:lvl9pPr>
          </a:lstStyle>
          <a:p>
            <a:endParaRPr/>
          </a:p>
        </p:txBody>
      </p:sp>
      <p:sp>
        <p:nvSpPr>
          <p:cNvPr id="25" name="Google Shape;25;p3"/>
          <p:cNvSpPr txBox="1">
            <a:spLocks noGrp="1"/>
          </p:cNvSpPr>
          <p:nvPr>
            <p:ph type="subTitle" idx="1"/>
          </p:nvPr>
        </p:nvSpPr>
        <p:spPr>
          <a:xfrm>
            <a:off x="4698564" y="3108819"/>
            <a:ext cx="35424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1800"/>
              <a:buNone/>
              <a:defRPr sz="180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2400"/>
              <a:buNone/>
              <a:defRPr>
                <a:solidFill>
                  <a:srgbClr val="FFFFFF"/>
                </a:solidFill>
              </a:defRPr>
            </a:lvl4pPr>
            <a:lvl5pPr lvl="4" algn="r" rtl="0">
              <a:spcBef>
                <a:spcPts val="0"/>
              </a:spcBef>
              <a:spcAft>
                <a:spcPts val="0"/>
              </a:spcAft>
              <a:buClr>
                <a:srgbClr val="FFFFFF"/>
              </a:buClr>
              <a:buSzPts val="2400"/>
              <a:buNone/>
              <a:defRPr>
                <a:solidFill>
                  <a:srgbClr val="FFFFFF"/>
                </a:solidFill>
              </a:defRPr>
            </a:lvl5pPr>
            <a:lvl6pPr lvl="5" algn="r" rtl="0">
              <a:spcBef>
                <a:spcPts val="0"/>
              </a:spcBef>
              <a:spcAft>
                <a:spcPts val="0"/>
              </a:spcAft>
              <a:buClr>
                <a:srgbClr val="FFFFFF"/>
              </a:buClr>
              <a:buSzPts val="2400"/>
              <a:buNone/>
              <a:defRPr>
                <a:solidFill>
                  <a:srgbClr val="FFFFFF"/>
                </a:solidFill>
              </a:defRPr>
            </a:lvl6pPr>
            <a:lvl7pPr lvl="6" algn="r" rtl="0">
              <a:spcBef>
                <a:spcPts val="0"/>
              </a:spcBef>
              <a:spcAft>
                <a:spcPts val="0"/>
              </a:spcAft>
              <a:buClr>
                <a:srgbClr val="FFFFFF"/>
              </a:buClr>
              <a:buSzPts val="2400"/>
              <a:buNone/>
              <a:defRPr>
                <a:solidFill>
                  <a:srgbClr val="FFFFFF"/>
                </a:solidFill>
              </a:defRPr>
            </a:lvl7pPr>
            <a:lvl8pPr lvl="7" algn="r" rtl="0">
              <a:spcBef>
                <a:spcPts val="0"/>
              </a:spcBef>
              <a:spcAft>
                <a:spcPts val="0"/>
              </a:spcAft>
              <a:buClr>
                <a:srgbClr val="FFFFFF"/>
              </a:buClr>
              <a:buSzPts val="2400"/>
              <a:buNone/>
              <a:defRPr>
                <a:solidFill>
                  <a:srgbClr val="FFFFFF"/>
                </a:solidFill>
              </a:defRPr>
            </a:lvl8pPr>
            <a:lvl9pPr lvl="8" algn="r" rtl="0">
              <a:spcBef>
                <a:spcPts val="0"/>
              </a:spcBef>
              <a:spcAft>
                <a:spcPts val="0"/>
              </a:spcAft>
              <a:buClr>
                <a:srgbClr val="FFFFFF"/>
              </a:buClr>
              <a:buSzPts val="2400"/>
              <a:buNone/>
              <a:defRPr>
                <a:solidFill>
                  <a:srgbClr val="FFFFFF"/>
                </a:solidFill>
              </a:defRPr>
            </a:lvl9pPr>
          </a:lstStyle>
          <a:p>
            <a:endParaRPr/>
          </a:p>
        </p:txBody>
      </p:sp>
      <p:sp>
        <p:nvSpPr>
          <p:cNvPr id="26" name="Google Shape;26;p3"/>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4" name="Google Shape;44;p6"/>
          <p:cNvSpPr txBox="1">
            <a:spLocks noGrp="1"/>
          </p:cNvSpPr>
          <p:nvPr>
            <p:ph type="body" idx="1"/>
          </p:nvPr>
        </p:nvSpPr>
        <p:spPr>
          <a:xfrm>
            <a:off x="420778"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5" name="Google Shape;45;p6"/>
          <p:cNvSpPr txBox="1">
            <a:spLocks noGrp="1"/>
          </p:cNvSpPr>
          <p:nvPr>
            <p:ph type="body" idx="2"/>
          </p:nvPr>
        </p:nvSpPr>
        <p:spPr>
          <a:xfrm>
            <a:off x="4731381"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6" name="Google Shape;46;p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5" name="Google Shape;55;p8"/>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6">
            <a:alphaModFix/>
          </a:blip>
          <a:stretch>
            <a:fillRect/>
          </a:stretch>
        </p:blipFill>
        <p:spPr>
          <a:xfrm>
            <a:off x="1116" y="0"/>
            <a:ext cx="9141767" cy="5143500"/>
          </a:xfrm>
          <a:prstGeom prst="rect">
            <a:avLst/>
          </a:prstGeom>
          <a:noFill/>
          <a:ln>
            <a:noFill/>
          </a:ln>
        </p:spPr>
      </p:pic>
      <p:sp>
        <p:nvSpPr>
          <p:cNvPr id="7" name="Google Shape;7;p1"/>
          <p:cNvSpPr/>
          <p:nvPr/>
        </p:nvSpPr>
        <p:spPr>
          <a:xfrm>
            <a:off x="91700" y="96300"/>
            <a:ext cx="8966100" cy="4945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404330" y="493832"/>
            <a:ext cx="8229600" cy="41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1pPr>
            <a:lvl2pPr lvl="1">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2pPr>
            <a:lvl3pPr lvl="2">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3pPr>
            <a:lvl4pPr lvl="3">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4pPr>
            <a:lvl5pPr lvl="4">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5pPr>
            <a:lvl6pPr lvl="5">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6pPr>
            <a:lvl7pPr lvl="6">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7pPr>
            <a:lvl8pPr lvl="7">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8pPr>
            <a:lvl9pPr lvl="8">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9pPr>
          </a:lstStyle>
          <a:p>
            <a:endParaRPr/>
          </a:p>
        </p:txBody>
      </p:sp>
      <p:sp>
        <p:nvSpPr>
          <p:cNvPr id="9" name="Google Shape;9;p1"/>
          <p:cNvSpPr txBox="1">
            <a:spLocks noGrp="1"/>
          </p:cNvSpPr>
          <p:nvPr>
            <p:ph type="body" idx="1"/>
          </p:nvPr>
        </p:nvSpPr>
        <p:spPr>
          <a:xfrm>
            <a:off x="457200" y="1125000"/>
            <a:ext cx="8229600" cy="36390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lt1"/>
              </a:buClr>
              <a:buSzPts val="2400"/>
              <a:buFont typeface="Cousine"/>
              <a:buChar char="▪"/>
              <a:defRPr sz="2400">
                <a:solidFill>
                  <a:schemeClr val="lt1"/>
                </a:solidFill>
                <a:latin typeface="Cousine"/>
                <a:ea typeface="Cousine"/>
                <a:cs typeface="Cousine"/>
                <a:sym typeface="Cousine"/>
              </a:defRPr>
            </a:lvl1pPr>
            <a:lvl2pPr marL="914400" lvl="1"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2pPr>
            <a:lvl3pPr marL="1371600" lvl="2"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3pPr>
            <a:lvl4pPr marL="1828800" lvl="3"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4pPr>
            <a:lvl5pPr marL="2286000" lvl="4"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5pPr>
            <a:lvl6pPr marL="2743200" lvl="5"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6pPr>
            <a:lvl7pPr marL="3200400" lvl="6"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7pPr>
            <a:lvl8pPr marL="3657600" lvl="7"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8pPr>
            <a:lvl9pPr marL="4114800" lvl="8"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9pPr>
          </a:lstStyle>
          <a:p>
            <a:endParaRPr/>
          </a:p>
        </p:txBody>
      </p:sp>
      <p:sp>
        <p:nvSpPr>
          <p:cNvPr id="10" name="Google Shape;10;p1"/>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lvl1pPr lvl="0" algn="r">
              <a:buNone/>
              <a:defRPr sz="1000">
                <a:solidFill>
                  <a:schemeClr val="lt1"/>
                </a:solidFill>
                <a:latin typeface="Cousine"/>
                <a:ea typeface="Cousine"/>
                <a:cs typeface="Cousine"/>
                <a:sym typeface="Cousine"/>
              </a:defRPr>
            </a:lvl1pPr>
            <a:lvl2pPr lvl="1" algn="r">
              <a:buNone/>
              <a:defRPr sz="1000">
                <a:solidFill>
                  <a:schemeClr val="lt1"/>
                </a:solidFill>
                <a:latin typeface="Cousine"/>
                <a:ea typeface="Cousine"/>
                <a:cs typeface="Cousine"/>
                <a:sym typeface="Cousine"/>
              </a:defRPr>
            </a:lvl2pPr>
            <a:lvl3pPr lvl="2" algn="r">
              <a:buNone/>
              <a:defRPr sz="1000">
                <a:solidFill>
                  <a:schemeClr val="lt1"/>
                </a:solidFill>
                <a:latin typeface="Cousine"/>
                <a:ea typeface="Cousine"/>
                <a:cs typeface="Cousine"/>
                <a:sym typeface="Cousine"/>
              </a:defRPr>
            </a:lvl3pPr>
            <a:lvl4pPr lvl="3" algn="r">
              <a:buNone/>
              <a:defRPr sz="1000">
                <a:solidFill>
                  <a:schemeClr val="lt1"/>
                </a:solidFill>
                <a:latin typeface="Cousine"/>
                <a:ea typeface="Cousine"/>
                <a:cs typeface="Cousine"/>
                <a:sym typeface="Cousine"/>
              </a:defRPr>
            </a:lvl4pPr>
            <a:lvl5pPr lvl="4" algn="r">
              <a:buNone/>
              <a:defRPr sz="1000">
                <a:solidFill>
                  <a:schemeClr val="lt1"/>
                </a:solidFill>
                <a:latin typeface="Cousine"/>
                <a:ea typeface="Cousine"/>
                <a:cs typeface="Cousine"/>
                <a:sym typeface="Cousine"/>
              </a:defRPr>
            </a:lvl5pPr>
            <a:lvl6pPr lvl="5" algn="r">
              <a:buNone/>
              <a:defRPr sz="1000">
                <a:solidFill>
                  <a:schemeClr val="lt1"/>
                </a:solidFill>
                <a:latin typeface="Cousine"/>
                <a:ea typeface="Cousine"/>
                <a:cs typeface="Cousine"/>
                <a:sym typeface="Cousine"/>
              </a:defRPr>
            </a:lvl6pPr>
            <a:lvl7pPr lvl="6" algn="r">
              <a:buNone/>
              <a:defRPr sz="1000">
                <a:solidFill>
                  <a:schemeClr val="lt1"/>
                </a:solidFill>
                <a:latin typeface="Cousine"/>
                <a:ea typeface="Cousine"/>
                <a:cs typeface="Cousine"/>
                <a:sym typeface="Cousine"/>
              </a:defRPr>
            </a:lvl7pPr>
            <a:lvl8pPr lvl="7" algn="r">
              <a:buNone/>
              <a:defRPr sz="1000">
                <a:solidFill>
                  <a:schemeClr val="lt1"/>
                </a:solidFill>
                <a:latin typeface="Cousine"/>
                <a:ea typeface="Cousine"/>
                <a:cs typeface="Cousine"/>
                <a:sym typeface="Cousine"/>
              </a:defRPr>
            </a:lvl8pPr>
            <a:lvl9pPr lvl="8" algn="r">
              <a:buNone/>
              <a:defRPr sz="1000">
                <a:solidFill>
                  <a:schemeClr val="lt1"/>
                </a:solidFill>
                <a:latin typeface="Cousine"/>
                <a:ea typeface="Cousine"/>
                <a:cs typeface="Cousine"/>
                <a:sym typeface="Cousin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 Id="rId9" Type="http://schemas.microsoft.com/office/2007/relationships/hdphoto" Target="../media/hdphoto3.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a:off x="990600" y="2430780"/>
            <a:ext cx="7136400" cy="170988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EMBEDDED SYSTEMS PROJECTS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5" name="Title 4">
            <a:extLst>
              <a:ext uri="{FF2B5EF4-FFF2-40B4-BE49-F238E27FC236}">
                <a16:creationId xmlns:a16="http://schemas.microsoft.com/office/drawing/2014/main" id="{FD20014A-22C4-C8A3-6CA5-C9B555353D9D}"/>
              </a:ext>
            </a:extLst>
          </p:cNvPr>
          <p:cNvSpPr>
            <a:spLocks noGrp="1"/>
          </p:cNvSpPr>
          <p:nvPr>
            <p:ph type="title"/>
          </p:nvPr>
        </p:nvSpPr>
        <p:spPr>
          <a:xfrm>
            <a:off x="202165" y="879990"/>
            <a:ext cx="8739670" cy="4126350"/>
          </a:xfrm>
        </p:spPr>
        <p:txBody>
          <a:bodyPr/>
          <a:lstStyle/>
          <a:p>
            <a:pPr marL="285750" indent="-285750">
              <a:buClr>
                <a:srgbClr val="FFFF00"/>
              </a:buClr>
              <a:buFont typeface="Arial" panose="020B0604020202020204" pitchFamily="34" charset="0"/>
              <a:buChar char="•"/>
            </a:pPr>
            <a:r>
              <a:rPr lang="en-US" sz="1600" dirty="0">
                <a:solidFill>
                  <a:schemeClr val="bg1"/>
                </a:solidFill>
              </a:rPr>
              <a:t>Nowadays the safety of a person has become a big question mark. A personal safety/security threat is defined as a situation which may be in the form of an assault, sexual assault, assault causing bodily harm, threat of assault, uttering threats of death/damage, harassment (criminal) of an individual or any other act that constitutes a violent act.</a:t>
            </a:r>
            <a:br>
              <a:rPr lang="en-US" sz="1600" dirty="0">
                <a:solidFill>
                  <a:schemeClr val="bg1"/>
                </a:solidFill>
              </a:rPr>
            </a:br>
            <a:br>
              <a:rPr lang="en-US" sz="1600" dirty="0">
                <a:solidFill>
                  <a:schemeClr val="bg1"/>
                </a:solidFill>
              </a:rPr>
            </a:br>
            <a:r>
              <a:rPr lang="en-US" sz="1600" dirty="0">
                <a:solidFill>
                  <a:schemeClr val="bg1"/>
                </a:solidFill>
              </a:rPr>
              <a:t>	Most of the cases you can call for help through your mobile phone but in some difficult situations you can't do it. So we have come up with an idea to improve the security of people so that by simply pressing a button or by shouting loudly you can avoid the </a:t>
            </a:r>
            <a:br>
              <a:rPr lang="en-US" sz="1600" dirty="0">
                <a:solidFill>
                  <a:schemeClr val="bg1"/>
                </a:solidFill>
              </a:rPr>
            </a:br>
            <a:r>
              <a:rPr lang="en-US" sz="1600" dirty="0">
                <a:solidFill>
                  <a:schemeClr val="bg1"/>
                </a:solidFill>
              </a:rPr>
              <a:t>insecure situations.</a:t>
            </a:r>
            <a:br>
              <a:rPr lang="en-US" sz="1600" dirty="0">
                <a:solidFill>
                  <a:schemeClr val="bg1"/>
                </a:solidFill>
              </a:rPr>
            </a:br>
            <a:br>
              <a:rPr lang="en-US" sz="1600" dirty="0">
                <a:solidFill>
                  <a:schemeClr val="bg1"/>
                </a:solidFill>
              </a:rPr>
            </a:br>
            <a:r>
              <a:rPr lang="en-US" sz="1600" dirty="0">
                <a:solidFill>
                  <a:schemeClr val="bg1"/>
                </a:solidFill>
              </a:rPr>
              <a:t>	This report describes the implementation of security band, what are modules  used ,block diagram  etc.</a:t>
            </a:r>
            <a:br>
              <a:rPr lang="en-US" sz="1600" dirty="0">
                <a:solidFill>
                  <a:schemeClr val="bg1"/>
                </a:solidFill>
              </a:rPr>
            </a:br>
            <a:endParaRPr lang="en-IN" sz="1600" dirty="0"/>
          </a:p>
        </p:txBody>
      </p:sp>
      <p:sp>
        <p:nvSpPr>
          <p:cNvPr id="8" name="TextBox 7">
            <a:extLst>
              <a:ext uri="{FF2B5EF4-FFF2-40B4-BE49-F238E27FC236}">
                <a16:creationId xmlns:a16="http://schemas.microsoft.com/office/drawing/2014/main" id="{6B1BB894-647B-3188-6D5F-E10D83F75BD7}"/>
              </a:ext>
            </a:extLst>
          </p:cNvPr>
          <p:cNvSpPr txBox="1"/>
          <p:nvPr/>
        </p:nvSpPr>
        <p:spPr>
          <a:xfrm>
            <a:off x="640080" y="137160"/>
            <a:ext cx="7059930" cy="584775"/>
          </a:xfrm>
          <a:prstGeom prst="rect">
            <a:avLst/>
          </a:prstGeom>
          <a:noFill/>
        </p:spPr>
        <p:txBody>
          <a:bodyPr wrap="square" rtlCol="0">
            <a:spAutoFit/>
          </a:bodyPr>
          <a:lstStyle/>
          <a:p>
            <a:pPr algn="ctr"/>
            <a:r>
              <a:rPr lang="en-US" sz="3200" b="1" u="sng" dirty="0">
                <a:solidFill>
                  <a:schemeClr val="bg1"/>
                </a:solidFill>
              </a:rPr>
              <a:t>ABSTRACT:</a:t>
            </a:r>
            <a:endParaRPr lang="en-IN" sz="3200" dirty="0"/>
          </a:p>
        </p:txBody>
      </p:sp>
      <p:sp>
        <p:nvSpPr>
          <p:cNvPr id="9" name="Google Shape;277;p28">
            <a:extLst>
              <a:ext uri="{FF2B5EF4-FFF2-40B4-BE49-F238E27FC236}">
                <a16:creationId xmlns:a16="http://schemas.microsoft.com/office/drawing/2014/main" id="{EC5BE0F4-2D18-F083-9696-6BC9DBA4D49E}"/>
              </a:ext>
            </a:extLst>
          </p:cNvPr>
          <p:cNvSpPr/>
          <p:nvPr/>
        </p:nvSpPr>
        <p:spPr>
          <a:xfrm>
            <a:off x="5483371" y="283755"/>
            <a:ext cx="379274" cy="344805"/>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5" name="Title 4">
            <a:extLst>
              <a:ext uri="{FF2B5EF4-FFF2-40B4-BE49-F238E27FC236}">
                <a16:creationId xmlns:a16="http://schemas.microsoft.com/office/drawing/2014/main" id="{FD20014A-22C4-C8A3-6CA5-C9B555353D9D}"/>
              </a:ext>
            </a:extLst>
          </p:cNvPr>
          <p:cNvSpPr>
            <a:spLocks noGrp="1"/>
          </p:cNvSpPr>
          <p:nvPr>
            <p:ph type="title"/>
          </p:nvPr>
        </p:nvSpPr>
        <p:spPr>
          <a:xfrm>
            <a:off x="377190" y="1155412"/>
            <a:ext cx="8553450" cy="2832675"/>
          </a:xfrm>
        </p:spPr>
        <p:txBody>
          <a:bodyPr/>
          <a:lstStyle/>
          <a:p>
            <a:pPr marL="285750" indent="-285750">
              <a:buClr>
                <a:srgbClr val="FFFF00"/>
              </a:buClr>
              <a:buFont typeface="Arial" panose="020B0604020202020204" pitchFamily="34" charset="0"/>
              <a:buChar char="•"/>
            </a:pPr>
            <a:r>
              <a:rPr lang="en-US" sz="1600" dirty="0">
                <a:solidFill>
                  <a:schemeClr val="bg1"/>
                </a:solidFill>
              </a:rPr>
              <a:t>This project provides or helps to establish the communication between the police/hospitals/guardians by an easy procedure.</a:t>
            </a:r>
            <a:br>
              <a:rPr lang="en-US" sz="1600" dirty="0">
                <a:solidFill>
                  <a:schemeClr val="bg1"/>
                </a:solidFill>
              </a:rPr>
            </a:br>
            <a:br>
              <a:rPr lang="en-US" sz="1600" dirty="0">
                <a:solidFill>
                  <a:schemeClr val="bg1"/>
                </a:solidFill>
              </a:rPr>
            </a:br>
            <a:r>
              <a:rPr lang="en-US" sz="1600" dirty="0">
                <a:solidFill>
                  <a:schemeClr val="bg1"/>
                </a:solidFill>
              </a:rPr>
              <a:t>	This project  has a very simple set of instructions so that all kinds of people (from kids to old people) can  Operate and use it without any problem.</a:t>
            </a:r>
            <a:br>
              <a:rPr lang="en-US" sz="1600" dirty="0">
                <a:solidFill>
                  <a:schemeClr val="bg1"/>
                </a:solidFill>
              </a:rPr>
            </a:br>
            <a:br>
              <a:rPr lang="en-US" sz="1600" dirty="0">
                <a:solidFill>
                  <a:schemeClr val="bg1"/>
                </a:solidFill>
              </a:rPr>
            </a:br>
            <a:r>
              <a:rPr lang="en-US" sz="1600" dirty="0">
                <a:solidFill>
                  <a:schemeClr val="bg1"/>
                </a:solidFill>
              </a:rPr>
              <a:t>	Using this security band we can establish a safe and secure community.</a:t>
            </a:r>
            <a:br>
              <a:rPr lang="en-US" sz="1600" dirty="0">
                <a:solidFill>
                  <a:schemeClr val="bg1"/>
                </a:solidFill>
              </a:rPr>
            </a:br>
            <a:endParaRPr lang="en-IN" sz="1600" dirty="0"/>
          </a:p>
        </p:txBody>
      </p:sp>
      <p:sp>
        <p:nvSpPr>
          <p:cNvPr id="8" name="TextBox 7">
            <a:extLst>
              <a:ext uri="{FF2B5EF4-FFF2-40B4-BE49-F238E27FC236}">
                <a16:creationId xmlns:a16="http://schemas.microsoft.com/office/drawing/2014/main" id="{6B1BB894-647B-3188-6D5F-E10D83F75BD7}"/>
              </a:ext>
            </a:extLst>
          </p:cNvPr>
          <p:cNvSpPr txBox="1"/>
          <p:nvPr/>
        </p:nvSpPr>
        <p:spPr>
          <a:xfrm>
            <a:off x="377190" y="137160"/>
            <a:ext cx="8389620" cy="584775"/>
          </a:xfrm>
          <a:prstGeom prst="rect">
            <a:avLst/>
          </a:prstGeom>
          <a:noFill/>
        </p:spPr>
        <p:txBody>
          <a:bodyPr wrap="square" rtlCol="0">
            <a:spAutoFit/>
          </a:bodyPr>
          <a:lstStyle/>
          <a:p>
            <a:pPr algn="ctr"/>
            <a:r>
              <a:rPr lang="en-US" sz="3200" b="1" u="sng" dirty="0">
                <a:solidFill>
                  <a:schemeClr val="bg1"/>
                </a:solidFill>
              </a:rPr>
              <a:t>JUSTIFICATION:</a:t>
            </a:r>
            <a:endParaRPr lang="en-IN" sz="3200" dirty="0"/>
          </a:p>
        </p:txBody>
      </p:sp>
      <p:sp>
        <p:nvSpPr>
          <p:cNvPr id="2" name="Google Shape;275;p28">
            <a:extLst>
              <a:ext uri="{FF2B5EF4-FFF2-40B4-BE49-F238E27FC236}">
                <a16:creationId xmlns:a16="http://schemas.microsoft.com/office/drawing/2014/main" id="{6D5EEC04-A25F-3C09-1D17-E676DF46BFFA}"/>
              </a:ext>
            </a:extLst>
          </p:cNvPr>
          <p:cNvSpPr/>
          <p:nvPr/>
        </p:nvSpPr>
        <p:spPr>
          <a:xfrm>
            <a:off x="2303172" y="137159"/>
            <a:ext cx="531468" cy="584775"/>
          </a:xfrm>
          <a:custGeom>
            <a:avLst/>
            <a:gdLst/>
            <a:ahLst/>
            <a:cxnLst/>
            <a:rect l="l" t="t" r="r" b="b"/>
            <a:pathLst>
              <a:path w="16279" h="18810" extrusionOk="0">
                <a:moveTo>
                  <a:pt x="8297" y="536"/>
                </a:moveTo>
                <a:lnTo>
                  <a:pt x="8078" y="658"/>
                </a:lnTo>
                <a:lnTo>
                  <a:pt x="7859" y="780"/>
                </a:lnTo>
                <a:lnTo>
                  <a:pt x="7567" y="974"/>
                </a:lnTo>
                <a:lnTo>
                  <a:pt x="7665" y="804"/>
                </a:lnTo>
                <a:lnTo>
                  <a:pt x="7786" y="682"/>
                </a:lnTo>
                <a:lnTo>
                  <a:pt x="7884" y="609"/>
                </a:lnTo>
                <a:lnTo>
                  <a:pt x="7981" y="585"/>
                </a:lnTo>
                <a:lnTo>
                  <a:pt x="8078" y="561"/>
                </a:lnTo>
                <a:lnTo>
                  <a:pt x="8200" y="536"/>
                </a:lnTo>
                <a:close/>
                <a:moveTo>
                  <a:pt x="8687" y="731"/>
                </a:moveTo>
                <a:lnTo>
                  <a:pt x="8760" y="828"/>
                </a:lnTo>
                <a:lnTo>
                  <a:pt x="8808" y="950"/>
                </a:lnTo>
                <a:lnTo>
                  <a:pt x="8760" y="974"/>
                </a:lnTo>
                <a:lnTo>
                  <a:pt x="8541" y="1072"/>
                </a:lnTo>
                <a:lnTo>
                  <a:pt x="8346" y="1169"/>
                </a:lnTo>
                <a:lnTo>
                  <a:pt x="7957" y="1412"/>
                </a:lnTo>
                <a:lnTo>
                  <a:pt x="7689" y="1583"/>
                </a:lnTo>
                <a:lnTo>
                  <a:pt x="7543" y="1680"/>
                </a:lnTo>
                <a:lnTo>
                  <a:pt x="7397" y="1777"/>
                </a:lnTo>
                <a:lnTo>
                  <a:pt x="7421" y="1534"/>
                </a:lnTo>
                <a:lnTo>
                  <a:pt x="7446" y="1315"/>
                </a:lnTo>
                <a:lnTo>
                  <a:pt x="8054" y="999"/>
                </a:lnTo>
                <a:lnTo>
                  <a:pt x="8370" y="853"/>
                </a:lnTo>
                <a:lnTo>
                  <a:pt x="8687" y="731"/>
                </a:lnTo>
                <a:close/>
                <a:moveTo>
                  <a:pt x="8881" y="1364"/>
                </a:moveTo>
                <a:lnTo>
                  <a:pt x="8881" y="1583"/>
                </a:lnTo>
                <a:lnTo>
                  <a:pt x="8687" y="1656"/>
                </a:lnTo>
                <a:lnTo>
                  <a:pt x="8492" y="1753"/>
                </a:lnTo>
                <a:lnTo>
                  <a:pt x="8249" y="1875"/>
                </a:lnTo>
                <a:lnTo>
                  <a:pt x="8005" y="2021"/>
                </a:lnTo>
                <a:lnTo>
                  <a:pt x="7957" y="2069"/>
                </a:lnTo>
                <a:lnTo>
                  <a:pt x="7932" y="2142"/>
                </a:lnTo>
                <a:lnTo>
                  <a:pt x="7786" y="2142"/>
                </a:lnTo>
                <a:lnTo>
                  <a:pt x="7373" y="2118"/>
                </a:lnTo>
                <a:lnTo>
                  <a:pt x="7373" y="2069"/>
                </a:lnTo>
                <a:lnTo>
                  <a:pt x="7470" y="2069"/>
                </a:lnTo>
                <a:lnTo>
                  <a:pt x="7567" y="2045"/>
                </a:lnTo>
                <a:lnTo>
                  <a:pt x="7738" y="1972"/>
                </a:lnTo>
                <a:lnTo>
                  <a:pt x="8054" y="1777"/>
                </a:lnTo>
                <a:lnTo>
                  <a:pt x="8881" y="1364"/>
                </a:lnTo>
                <a:close/>
                <a:moveTo>
                  <a:pt x="8857" y="2021"/>
                </a:moveTo>
                <a:lnTo>
                  <a:pt x="8857" y="2191"/>
                </a:lnTo>
                <a:lnTo>
                  <a:pt x="8541" y="2167"/>
                </a:lnTo>
                <a:lnTo>
                  <a:pt x="8857" y="2021"/>
                </a:lnTo>
                <a:close/>
                <a:moveTo>
                  <a:pt x="5937" y="2556"/>
                </a:moveTo>
                <a:lnTo>
                  <a:pt x="6765" y="2580"/>
                </a:lnTo>
                <a:lnTo>
                  <a:pt x="7592" y="2629"/>
                </a:lnTo>
                <a:lnTo>
                  <a:pt x="9173" y="2677"/>
                </a:lnTo>
                <a:lnTo>
                  <a:pt x="9976" y="2702"/>
                </a:lnTo>
                <a:lnTo>
                  <a:pt x="10755" y="2726"/>
                </a:lnTo>
                <a:lnTo>
                  <a:pt x="11582" y="2702"/>
                </a:lnTo>
                <a:lnTo>
                  <a:pt x="12385" y="2677"/>
                </a:lnTo>
                <a:lnTo>
                  <a:pt x="13213" y="2629"/>
                </a:lnTo>
                <a:lnTo>
                  <a:pt x="14016" y="2605"/>
                </a:lnTo>
                <a:lnTo>
                  <a:pt x="14064" y="2605"/>
                </a:lnTo>
                <a:lnTo>
                  <a:pt x="14235" y="2750"/>
                </a:lnTo>
                <a:lnTo>
                  <a:pt x="14405" y="2872"/>
                </a:lnTo>
                <a:lnTo>
                  <a:pt x="15038" y="3432"/>
                </a:lnTo>
                <a:lnTo>
                  <a:pt x="15329" y="3724"/>
                </a:lnTo>
                <a:lnTo>
                  <a:pt x="15597" y="4040"/>
                </a:lnTo>
                <a:lnTo>
                  <a:pt x="15694" y="4235"/>
                </a:lnTo>
                <a:lnTo>
                  <a:pt x="15792" y="4405"/>
                </a:lnTo>
                <a:lnTo>
                  <a:pt x="15694" y="4551"/>
                </a:lnTo>
                <a:lnTo>
                  <a:pt x="15573" y="4673"/>
                </a:lnTo>
                <a:lnTo>
                  <a:pt x="15402" y="4843"/>
                </a:lnTo>
                <a:lnTo>
                  <a:pt x="15232" y="4989"/>
                </a:lnTo>
                <a:lnTo>
                  <a:pt x="14843" y="5281"/>
                </a:lnTo>
                <a:lnTo>
                  <a:pt x="14454" y="5549"/>
                </a:lnTo>
                <a:lnTo>
                  <a:pt x="14235" y="5719"/>
                </a:lnTo>
                <a:lnTo>
                  <a:pt x="14064" y="5889"/>
                </a:lnTo>
                <a:lnTo>
                  <a:pt x="13286" y="5865"/>
                </a:lnTo>
                <a:lnTo>
                  <a:pt x="12507" y="5841"/>
                </a:lnTo>
                <a:lnTo>
                  <a:pt x="10974" y="5841"/>
                </a:lnTo>
                <a:lnTo>
                  <a:pt x="7859" y="5889"/>
                </a:lnTo>
                <a:lnTo>
                  <a:pt x="4623" y="5938"/>
                </a:lnTo>
                <a:lnTo>
                  <a:pt x="2385" y="5938"/>
                </a:lnTo>
                <a:lnTo>
                  <a:pt x="2117" y="5962"/>
                </a:lnTo>
                <a:lnTo>
                  <a:pt x="1874" y="6011"/>
                </a:lnTo>
                <a:lnTo>
                  <a:pt x="1849" y="5889"/>
                </a:lnTo>
                <a:lnTo>
                  <a:pt x="1849" y="5768"/>
                </a:lnTo>
                <a:lnTo>
                  <a:pt x="1801" y="5524"/>
                </a:lnTo>
                <a:lnTo>
                  <a:pt x="1655" y="4332"/>
                </a:lnTo>
                <a:lnTo>
                  <a:pt x="1606" y="3724"/>
                </a:lnTo>
                <a:lnTo>
                  <a:pt x="1557" y="3091"/>
                </a:lnTo>
                <a:lnTo>
                  <a:pt x="1557" y="2848"/>
                </a:lnTo>
                <a:lnTo>
                  <a:pt x="1533" y="2580"/>
                </a:lnTo>
                <a:lnTo>
                  <a:pt x="1874" y="2629"/>
                </a:lnTo>
                <a:lnTo>
                  <a:pt x="2214" y="2653"/>
                </a:lnTo>
                <a:lnTo>
                  <a:pt x="2920" y="2653"/>
                </a:lnTo>
                <a:lnTo>
                  <a:pt x="3626" y="2629"/>
                </a:lnTo>
                <a:lnTo>
                  <a:pt x="4283" y="2580"/>
                </a:lnTo>
                <a:lnTo>
                  <a:pt x="5110" y="2556"/>
                </a:lnTo>
                <a:close/>
                <a:moveTo>
                  <a:pt x="8468" y="6352"/>
                </a:moveTo>
                <a:lnTo>
                  <a:pt x="8200" y="6449"/>
                </a:lnTo>
                <a:lnTo>
                  <a:pt x="7835" y="6644"/>
                </a:lnTo>
                <a:lnTo>
                  <a:pt x="7665" y="6765"/>
                </a:lnTo>
                <a:lnTo>
                  <a:pt x="7494" y="6887"/>
                </a:lnTo>
                <a:lnTo>
                  <a:pt x="7470" y="6619"/>
                </a:lnTo>
                <a:lnTo>
                  <a:pt x="7421" y="6352"/>
                </a:lnTo>
                <a:close/>
                <a:moveTo>
                  <a:pt x="8735" y="6644"/>
                </a:moveTo>
                <a:lnTo>
                  <a:pt x="8735" y="6692"/>
                </a:lnTo>
                <a:lnTo>
                  <a:pt x="8735" y="6960"/>
                </a:lnTo>
                <a:lnTo>
                  <a:pt x="8103" y="6936"/>
                </a:lnTo>
                <a:lnTo>
                  <a:pt x="8030" y="6936"/>
                </a:lnTo>
                <a:lnTo>
                  <a:pt x="8200" y="6863"/>
                </a:lnTo>
                <a:lnTo>
                  <a:pt x="8735" y="6644"/>
                </a:lnTo>
                <a:close/>
                <a:moveTo>
                  <a:pt x="3942" y="7301"/>
                </a:moveTo>
                <a:lnTo>
                  <a:pt x="4331" y="7325"/>
                </a:lnTo>
                <a:lnTo>
                  <a:pt x="5061" y="7374"/>
                </a:lnTo>
                <a:lnTo>
                  <a:pt x="5864" y="7422"/>
                </a:lnTo>
                <a:lnTo>
                  <a:pt x="6667" y="7447"/>
                </a:lnTo>
                <a:lnTo>
                  <a:pt x="8297" y="7471"/>
                </a:lnTo>
                <a:lnTo>
                  <a:pt x="8833" y="7495"/>
                </a:lnTo>
                <a:lnTo>
                  <a:pt x="8930" y="7520"/>
                </a:lnTo>
                <a:lnTo>
                  <a:pt x="9052" y="7495"/>
                </a:lnTo>
                <a:lnTo>
                  <a:pt x="11607" y="7593"/>
                </a:lnTo>
                <a:lnTo>
                  <a:pt x="12361" y="7617"/>
                </a:lnTo>
                <a:lnTo>
                  <a:pt x="13115" y="7593"/>
                </a:lnTo>
                <a:lnTo>
                  <a:pt x="13870" y="7568"/>
                </a:lnTo>
                <a:lnTo>
                  <a:pt x="14624" y="7568"/>
                </a:lnTo>
                <a:lnTo>
                  <a:pt x="14600" y="7739"/>
                </a:lnTo>
                <a:lnTo>
                  <a:pt x="14575" y="7933"/>
                </a:lnTo>
                <a:lnTo>
                  <a:pt x="14575" y="8298"/>
                </a:lnTo>
                <a:lnTo>
                  <a:pt x="14624" y="8980"/>
                </a:lnTo>
                <a:lnTo>
                  <a:pt x="14697" y="9539"/>
                </a:lnTo>
                <a:lnTo>
                  <a:pt x="14746" y="10123"/>
                </a:lnTo>
                <a:lnTo>
                  <a:pt x="14770" y="10391"/>
                </a:lnTo>
                <a:lnTo>
                  <a:pt x="14794" y="10659"/>
                </a:lnTo>
                <a:lnTo>
                  <a:pt x="13310" y="10707"/>
                </a:lnTo>
                <a:lnTo>
                  <a:pt x="11826" y="10780"/>
                </a:lnTo>
                <a:lnTo>
                  <a:pt x="10341" y="10829"/>
                </a:lnTo>
                <a:lnTo>
                  <a:pt x="9587" y="10853"/>
                </a:lnTo>
                <a:lnTo>
                  <a:pt x="8833" y="10829"/>
                </a:lnTo>
                <a:lnTo>
                  <a:pt x="7178" y="10780"/>
                </a:lnTo>
                <a:lnTo>
                  <a:pt x="6327" y="10780"/>
                </a:lnTo>
                <a:lnTo>
                  <a:pt x="5499" y="10804"/>
                </a:lnTo>
                <a:lnTo>
                  <a:pt x="4088" y="10853"/>
                </a:lnTo>
                <a:lnTo>
                  <a:pt x="3358" y="10902"/>
                </a:lnTo>
                <a:lnTo>
                  <a:pt x="3017" y="10926"/>
                </a:lnTo>
                <a:lnTo>
                  <a:pt x="2677" y="10999"/>
                </a:lnTo>
                <a:lnTo>
                  <a:pt x="2677" y="10926"/>
                </a:lnTo>
                <a:lnTo>
                  <a:pt x="2652" y="10853"/>
                </a:lnTo>
                <a:lnTo>
                  <a:pt x="2604" y="10804"/>
                </a:lnTo>
                <a:lnTo>
                  <a:pt x="2531" y="10756"/>
                </a:lnTo>
                <a:lnTo>
                  <a:pt x="2239" y="10586"/>
                </a:lnTo>
                <a:lnTo>
                  <a:pt x="1947" y="10391"/>
                </a:lnTo>
                <a:lnTo>
                  <a:pt x="1411" y="10002"/>
                </a:lnTo>
                <a:lnTo>
                  <a:pt x="1168" y="9807"/>
                </a:lnTo>
                <a:lnTo>
                  <a:pt x="925" y="9612"/>
                </a:lnTo>
                <a:lnTo>
                  <a:pt x="681" y="9393"/>
                </a:lnTo>
                <a:lnTo>
                  <a:pt x="438" y="9199"/>
                </a:lnTo>
                <a:lnTo>
                  <a:pt x="633" y="9028"/>
                </a:lnTo>
                <a:lnTo>
                  <a:pt x="1338" y="8396"/>
                </a:lnTo>
                <a:lnTo>
                  <a:pt x="1703" y="8104"/>
                </a:lnTo>
                <a:lnTo>
                  <a:pt x="2068" y="7812"/>
                </a:lnTo>
                <a:lnTo>
                  <a:pt x="2336" y="7641"/>
                </a:lnTo>
                <a:lnTo>
                  <a:pt x="2458" y="7568"/>
                </a:lnTo>
                <a:lnTo>
                  <a:pt x="2579" y="7447"/>
                </a:lnTo>
                <a:lnTo>
                  <a:pt x="2604" y="7374"/>
                </a:lnTo>
                <a:lnTo>
                  <a:pt x="2847" y="7374"/>
                </a:lnTo>
                <a:lnTo>
                  <a:pt x="3115" y="7349"/>
                </a:lnTo>
                <a:lnTo>
                  <a:pt x="3577" y="7301"/>
                </a:lnTo>
                <a:close/>
                <a:moveTo>
                  <a:pt x="7446" y="11242"/>
                </a:moveTo>
                <a:lnTo>
                  <a:pt x="8541" y="11291"/>
                </a:lnTo>
                <a:lnTo>
                  <a:pt x="8395" y="11364"/>
                </a:lnTo>
                <a:lnTo>
                  <a:pt x="8249" y="11461"/>
                </a:lnTo>
                <a:lnTo>
                  <a:pt x="7981" y="11632"/>
                </a:lnTo>
                <a:lnTo>
                  <a:pt x="7567" y="11851"/>
                </a:lnTo>
                <a:lnTo>
                  <a:pt x="7519" y="11534"/>
                </a:lnTo>
                <a:lnTo>
                  <a:pt x="7494" y="11388"/>
                </a:lnTo>
                <a:lnTo>
                  <a:pt x="7446" y="11242"/>
                </a:lnTo>
                <a:close/>
                <a:moveTo>
                  <a:pt x="8784" y="11632"/>
                </a:moveTo>
                <a:lnTo>
                  <a:pt x="8735" y="12094"/>
                </a:lnTo>
                <a:lnTo>
                  <a:pt x="8541" y="12167"/>
                </a:lnTo>
                <a:lnTo>
                  <a:pt x="8370" y="12264"/>
                </a:lnTo>
                <a:lnTo>
                  <a:pt x="8005" y="12459"/>
                </a:lnTo>
                <a:lnTo>
                  <a:pt x="7762" y="12581"/>
                </a:lnTo>
                <a:lnTo>
                  <a:pt x="7640" y="12678"/>
                </a:lnTo>
                <a:lnTo>
                  <a:pt x="7543" y="12751"/>
                </a:lnTo>
                <a:lnTo>
                  <a:pt x="7543" y="12678"/>
                </a:lnTo>
                <a:lnTo>
                  <a:pt x="7567" y="12216"/>
                </a:lnTo>
                <a:lnTo>
                  <a:pt x="7713" y="12167"/>
                </a:lnTo>
                <a:lnTo>
                  <a:pt x="7859" y="12118"/>
                </a:lnTo>
                <a:lnTo>
                  <a:pt x="8103" y="11997"/>
                </a:lnTo>
                <a:lnTo>
                  <a:pt x="8443" y="11826"/>
                </a:lnTo>
                <a:lnTo>
                  <a:pt x="8614" y="11729"/>
                </a:lnTo>
                <a:lnTo>
                  <a:pt x="8784" y="11632"/>
                </a:lnTo>
                <a:close/>
                <a:moveTo>
                  <a:pt x="8735" y="12581"/>
                </a:moveTo>
                <a:lnTo>
                  <a:pt x="8735" y="13189"/>
                </a:lnTo>
                <a:lnTo>
                  <a:pt x="8662" y="13165"/>
                </a:lnTo>
                <a:lnTo>
                  <a:pt x="8565" y="13165"/>
                </a:lnTo>
                <a:lnTo>
                  <a:pt x="8468" y="13189"/>
                </a:lnTo>
                <a:lnTo>
                  <a:pt x="8249" y="13262"/>
                </a:lnTo>
                <a:lnTo>
                  <a:pt x="8054" y="13384"/>
                </a:lnTo>
                <a:lnTo>
                  <a:pt x="7859" y="13481"/>
                </a:lnTo>
                <a:lnTo>
                  <a:pt x="7665" y="13627"/>
                </a:lnTo>
                <a:lnTo>
                  <a:pt x="7446" y="13797"/>
                </a:lnTo>
                <a:lnTo>
                  <a:pt x="7494" y="13140"/>
                </a:lnTo>
                <a:lnTo>
                  <a:pt x="7665" y="13116"/>
                </a:lnTo>
                <a:lnTo>
                  <a:pt x="7835" y="13043"/>
                </a:lnTo>
                <a:lnTo>
                  <a:pt x="8151" y="12873"/>
                </a:lnTo>
                <a:lnTo>
                  <a:pt x="8735" y="12581"/>
                </a:lnTo>
                <a:close/>
                <a:moveTo>
                  <a:pt x="8735" y="13578"/>
                </a:moveTo>
                <a:lnTo>
                  <a:pt x="8735" y="14138"/>
                </a:lnTo>
                <a:lnTo>
                  <a:pt x="8541" y="14211"/>
                </a:lnTo>
                <a:lnTo>
                  <a:pt x="8346" y="14284"/>
                </a:lnTo>
                <a:lnTo>
                  <a:pt x="7981" y="14454"/>
                </a:lnTo>
                <a:lnTo>
                  <a:pt x="7689" y="14576"/>
                </a:lnTo>
                <a:lnTo>
                  <a:pt x="7543" y="14673"/>
                </a:lnTo>
                <a:lnTo>
                  <a:pt x="7421" y="14746"/>
                </a:lnTo>
                <a:lnTo>
                  <a:pt x="7421" y="14454"/>
                </a:lnTo>
                <a:lnTo>
                  <a:pt x="7421" y="14138"/>
                </a:lnTo>
                <a:lnTo>
                  <a:pt x="7567" y="14089"/>
                </a:lnTo>
                <a:lnTo>
                  <a:pt x="7738" y="14016"/>
                </a:lnTo>
                <a:lnTo>
                  <a:pt x="8005" y="13870"/>
                </a:lnTo>
                <a:lnTo>
                  <a:pt x="8176" y="13773"/>
                </a:lnTo>
                <a:lnTo>
                  <a:pt x="8370" y="13724"/>
                </a:lnTo>
                <a:lnTo>
                  <a:pt x="8735" y="13578"/>
                </a:lnTo>
                <a:close/>
                <a:moveTo>
                  <a:pt x="8735" y="14625"/>
                </a:moveTo>
                <a:lnTo>
                  <a:pt x="8735" y="15014"/>
                </a:lnTo>
                <a:lnTo>
                  <a:pt x="8687" y="15038"/>
                </a:lnTo>
                <a:lnTo>
                  <a:pt x="7908" y="15501"/>
                </a:lnTo>
                <a:lnTo>
                  <a:pt x="7689" y="15598"/>
                </a:lnTo>
                <a:lnTo>
                  <a:pt x="7446" y="15720"/>
                </a:lnTo>
                <a:lnTo>
                  <a:pt x="7421" y="15087"/>
                </a:lnTo>
                <a:lnTo>
                  <a:pt x="7592" y="15063"/>
                </a:lnTo>
                <a:lnTo>
                  <a:pt x="7738" y="15014"/>
                </a:lnTo>
                <a:lnTo>
                  <a:pt x="8054" y="14892"/>
                </a:lnTo>
                <a:lnTo>
                  <a:pt x="8735" y="14625"/>
                </a:lnTo>
                <a:close/>
                <a:moveTo>
                  <a:pt x="8711" y="15452"/>
                </a:moveTo>
                <a:lnTo>
                  <a:pt x="8711" y="16231"/>
                </a:lnTo>
                <a:lnTo>
                  <a:pt x="8419" y="16328"/>
                </a:lnTo>
                <a:lnTo>
                  <a:pt x="8151" y="16425"/>
                </a:lnTo>
                <a:lnTo>
                  <a:pt x="7811" y="16523"/>
                </a:lnTo>
                <a:lnTo>
                  <a:pt x="7494" y="16620"/>
                </a:lnTo>
                <a:lnTo>
                  <a:pt x="7470" y="16012"/>
                </a:lnTo>
                <a:lnTo>
                  <a:pt x="7567" y="16012"/>
                </a:lnTo>
                <a:lnTo>
                  <a:pt x="7689" y="15963"/>
                </a:lnTo>
                <a:lnTo>
                  <a:pt x="7908" y="15890"/>
                </a:lnTo>
                <a:lnTo>
                  <a:pt x="8322" y="15671"/>
                </a:lnTo>
                <a:lnTo>
                  <a:pt x="8711" y="15452"/>
                </a:lnTo>
                <a:close/>
                <a:moveTo>
                  <a:pt x="8687" y="16717"/>
                </a:moveTo>
                <a:lnTo>
                  <a:pt x="8687" y="17082"/>
                </a:lnTo>
                <a:lnTo>
                  <a:pt x="8687" y="17107"/>
                </a:lnTo>
                <a:lnTo>
                  <a:pt x="8346" y="17228"/>
                </a:lnTo>
                <a:lnTo>
                  <a:pt x="8005" y="17399"/>
                </a:lnTo>
                <a:lnTo>
                  <a:pt x="7543" y="17593"/>
                </a:lnTo>
                <a:lnTo>
                  <a:pt x="7519" y="17009"/>
                </a:lnTo>
                <a:lnTo>
                  <a:pt x="7689" y="17009"/>
                </a:lnTo>
                <a:lnTo>
                  <a:pt x="7859" y="16961"/>
                </a:lnTo>
                <a:lnTo>
                  <a:pt x="8176" y="16888"/>
                </a:lnTo>
                <a:lnTo>
                  <a:pt x="8687" y="16717"/>
                </a:lnTo>
                <a:close/>
                <a:moveTo>
                  <a:pt x="8687" y="17545"/>
                </a:moveTo>
                <a:lnTo>
                  <a:pt x="8687" y="18250"/>
                </a:lnTo>
                <a:lnTo>
                  <a:pt x="8370" y="18275"/>
                </a:lnTo>
                <a:lnTo>
                  <a:pt x="8054" y="18299"/>
                </a:lnTo>
                <a:lnTo>
                  <a:pt x="7835" y="18323"/>
                </a:lnTo>
                <a:lnTo>
                  <a:pt x="7592" y="18348"/>
                </a:lnTo>
                <a:lnTo>
                  <a:pt x="7543" y="18372"/>
                </a:lnTo>
                <a:lnTo>
                  <a:pt x="7543" y="18031"/>
                </a:lnTo>
                <a:lnTo>
                  <a:pt x="7689" y="17983"/>
                </a:lnTo>
                <a:lnTo>
                  <a:pt x="7811" y="17934"/>
                </a:lnTo>
                <a:lnTo>
                  <a:pt x="8078" y="17812"/>
                </a:lnTo>
                <a:lnTo>
                  <a:pt x="8687" y="17545"/>
                </a:lnTo>
                <a:close/>
                <a:moveTo>
                  <a:pt x="8078" y="1"/>
                </a:moveTo>
                <a:lnTo>
                  <a:pt x="7884" y="25"/>
                </a:lnTo>
                <a:lnTo>
                  <a:pt x="7713" y="74"/>
                </a:lnTo>
                <a:lnTo>
                  <a:pt x="7567" y="171"/>
                </a:lnTo>
                <a:lnTo>
                  <a:pt x="7446" y="269"/>
                </a:lnTo>
                <a:lnTo>
                  <a:pt x="7324" y="390"/>
                </a:lnTo>
                <a:lnTo>
                  <a:pt x="7227" y="536"/>
                </a:lnTo>
                <a:lnTo>
                  <a:pt x="7154" y="682"/>
                </a:lnTo>
                <a:lnTo>
                  <a:pt x="7081" y="853"/>
                </a:lnTo>
                <a:lnTo>
                  <a:pt x="7032" y="1023"/>
                </a:lnTo>
                <a:lnTo>
                  <a:pt x="6959" y="1388"/>
                </a:lnTo>
                <a:lnTo>
                  <a:pt x="6935" y="1753"/>
                </a:lnTo>
                <a:lnTo>
                  <a:pt x="6959" y="2118"/>
                </a:lnTo>
                <a:lnTo>
                  <a:pt x="6959" y="2118"/>
                </a:lnTo>
                <a:lnTo>
                  <a:pt x="5816" y="2094"/>
                </a:lnTo>
                <a:lnTo>
                  <a:pt x="4672" y="2094"/>
                </a:lnTo>
                <a:lnTo>
                  <a:pt x="2993" y="2167"/>
                </a:lnTo>
                <a:lnTo>
                  <a:pt x="1801" y="2167"/>
                </a:lnTo>
                <a:lnTo>
                  <a:pt x="1387" y="2191"/>
                </a:lnTo>
                <a:lnTo>
                  <a:pt x="1338" y="2191"/>
                </a:lnTo>
                <a:lnTo>
                  <a:pt x="1290" y="2215"/>
                </a:lnTo>
                <a:lnTo>
                  <a:pt x="1290" y="2240"/>
                </a:lnTo>
                <a:lnTo>
                  <a:pt x="1217" y="2288"/>
                </a:lnTo>
                <a:lnTo>
                  <a:pt x="1192" y="2361"/>
                </a:lnTo>
                <a:lnTo>
                  <a:pt x="1119" y="2556"/>
                </a:lnTo>
                <a:lnTo>
                  <a:pt x="1071" y="2775"/>
                </a:lnTo>
                <a:lnTo>
                  <a:pt x="1046" y="3018"/>
                </a:lnTo>
                <a:lnTo>
                  <a:pt x="1046" y="3261"/>
                </a:lnTo>
                <a:lnTo>
                  <a:pt x="1071" y="3748"/>
                </a:lnTo>
                <a:lnTo>
                  <a:pt x="1119" y="4162"/>
                </a:lnTo>
                <a:lnTo>
                  <a:pt x="1168" y="4770"/>
                </a:lnTo>
                <a:lnTo>
                  <a:pt x="1241" y="5378"/>
                </a:lnTo>
                <a:lnTo>
                  <a:pt x="1265" y="5622"/>
                </a:lnTo>
                <a:lnTo>
                  <a:pt x="1290" y="5889"/>
                </a:lnTo>
                <a:lnTo>
                  <a:pt x="1314" y="6011"/>
                </a:lnTo>
                <a:lnTo>
                  <a:pt x="1338" y="6133"/>
                </a:lnTo>
                <a:lnTo>
                  <a:pt x="1411" y="6230"/>
                </a:lnTo>
                <a:lnTo>
                  <a:pt x="1484" y="6303"/>
                </a:lnTo>
                <a:lnTo>
                  <a:pt x="1557" y="6352"/>
                </a:lnTo>
                <a:lnTo>
                  <a:pt x="1630" y="6352"/>
                </a:lnTo>
                <a:lnTo>
                  <a:pt x="1703" y="6327"/>
                </a:lnTo>
                <a:lnTo>
                  <a:pt x="1776" y="6279"/>
                </a:lnTo>
                <a:lnTo>
                  <a:pt x="1801" y="6254"/>
                </a:lnTo>
                <a:lnTo>
                  <a:pt x="2020" y="6303"/>
                </a:lnTo>
                <a:lnTo>
                  <a:pt x="2239" y="6327"/>
                </a:lnTo>
                <a:lnTo>
                  <a:pt x="2701" y="6352"/>
                </a:lnTo>
                <a:lnTo>
                  <a:pt x="4429" y="6376"/>
                </a:lnTo>
                <a:lnTo>
                  <a:pt x="6959" y="6352"/>
                </a:lnTo>
                <a:lnTo>
                  <a:pt x="6984" y="6595"/>
                </a:lnTo>
                <a:lnTo>
                  <a:pt x="7008" y="6911"/>
                </a:lnTo>
                <a:lnTo>
                  <a:pt x="5962" y="6887"/>
                </a:lnTo>
                <a:lnTo>
                  <a:pt x="4891" y="6838"/>
                </a:lnTo>
                <a:lnTo>
                  <a:pt x="4161" y="6814"/>
                </a:lnTo>
                <a:lnTo>
                  <a:pt x="3163" y="6814"/>
                </a:lnTo>
                <a:lnTo>
                  <a:pt x="2896" y="6863"/>
                </a:lnTo>
                <a:lnTo>
                  <a:pt x="2628" y="6936"/>
                </a:lnTo>
                <a:lnTo>
                  <a:pt x="2506" y="6984"/>
                </a:lnTo>
                <a:lnTo>
                  <a:pt x="2409" y="7057"/>
                </a:lnTo>
                <a:lnTo>
                  <a:pt x="2360" y="7033"/>
                </a:lnTo>
                <a:lnTo>
                  <a:pt x="2263" y="7033"/>
                </a:lnTo>
                <a:lnTo>
                  <a:pt x="2190" y="7057"/>
                </a:lnTo>
                <a:lnTo>
                  <a:pt x="1995" y="7130"/>
                </a:lnTo>
                <a:lnTo>
                  <a:pt x="1825" y="7228"/>
                </a:lnTo>
                <a:lnTo>
                  <a:pt x="1630" y="7374"/>
                </a:lnTo>
                <a:lnTo>
                  <a:pt x="1290" y="7666"/>
                </a:lnTo>
                <a:lnTo>
                  <a:pt x="1022" y="7933"/>
                </a:lnTo>
                <a:lnTo>
                  <a:pt x="681" y="8250"/>
                </a:lnTo>
                <a:lnTo>
                  <a:pt x="365" y="8590"/>
                </a:lnTo>
                <a:lnTo>
                  <a:pt x="243" y="8712"/>
                </a:lnTo>
                <a:lnTo>
                  <a:pt x="122" y="8858"/>
                </a:lnTo>
                <a:lnTo>
                  <a:pt x="24" y="9004"/>
                </a:lnTo>
                <a:lnTo>
                  <a:pt x="0" y="9077"/>
                </a:lnTo>
                <a:lnTo>
                  <a:pt x="0" y="9174"/>
                </a:lnTo>
                <a:lnTo>
                  <a:pt x="0" y="9199"/>
                </a:lnTo>
                <a:lnTo>
                  <a:pt x="0" y="9247"/>
                </a:lnTo>
                <a:lnTo>
                  <a:pt x="0" y="9320"/>
                </a:lnTo>
                <a:lnTo>
                  <a:pt x="73" y="9466"/>
                </a:lnTo>
                <a:lnTo>
                  <a:pt x="170" y="9612"/>
                </a:lnTo>
                <a:lnTo>
                  <a:pt x="292" y="9758"/>
                </a:lnTo>
                <a:lnTo>
                  <a:pt x="414" y="9904"/>
                </a:lnTo>
                <a:lnTo>
                  <a:pt x="681" y="10148"/>
                </a:lnTo>
                <a:lnTo>
                  <a:pt x="949" y="10367"/>
                </a:lnTo>
                <a:lnTo>
                  <a:pt x="1265" y="10610"/>
                </a:lnTo>
                <a:lnTo>
                  <a:pt x="1582" y="10829"/>
                </a:lnTo>
                <a:lnTo>
                  <a:pt x="1922" y="11048"/>
                </a:lnTo>
                <a:lnTo>
                  <a:pt x="2239" y="11242"/>
                </a:lnTo>
                <a:lnTo>
                  <a:pt x="2312" y="11267"/>
                </a:lnTo>
                <a:lnTo>
                  <a:pt x="2385" y="11267"/>
                </a:lnTo>
                <a:lnTo>
                  <a:pt x="2750" y="11340"/>
                </a:lnTo>
                <a:lnTo>
                  <a:pt x="3139" y="11388"/>
                </a:lnTo>
                <a:lnTo>
                  <a:pt x="3528" y="11388"/>
                </a:lnTo>
                <a:lnTo>
                  <a:pt x="3918" y="11364"/>
                </a:lnTo>
                <a:lnTo>
                  <a:pt x="4721" y="11315"/>
                </a:lnTo>
                <a:lnTo>
                  <a:pt x="5499" y="11267"/>
                </a:lnTo>
                <a:lnTo>
                  <a:pt x="6278" y="11242"/>
                </a:lnTo>
                <a:lnTo>
                  <a:pt x="7081" y="11242"/>
                </a:lnTo>
                <a:lnTo>
                  <a:pt x="7081" y="11607"/>
                </a:lnTo>
                <a:lnTo>
                  <a:pt x="7081" y="11972"/>
                </a:lnTo>
                <a:lnTo>
                  <a:pt x="7081" y="12313"/>
                </a:lnTo>
                <a:lnTo>
                  <a:pt x="7057" y="12678"/>
                </a:lnTo>
                <a:lnTo>
                  <a:pt x="6984" y="13578"/>
                </a:lnTo>
                <a:lnTo>
                  <a:pt x="6935" y="14016"/>
                </a:lnTo>
                <a:lnTo>
                  <a:pt x="6911" y="14454"/>
                </a:lnTo>
                <a:lnTo>
                  <a:pt x="6911" y="15476"/>
                </a:lnTo>
                <a:lnTo>
                  <a:pt x="6959" y="16498"/>
                </a:lnTo>
                <a:lnTo>
                  <a:pt x="7057" y="18542"/>
                </a:lnTo>
                <a:lnTo>
                  <a:pt x="7057" y="18615"/>
                </a:lnTo>
                <a:lnTo>
                  <a:pt x="7081" y="18688"/>
                </a:lnTo>
                <a:lnTo>
                  <a:pt x="7130" y="18737"/>
                </a:lnTo>
                <a:lnTo>
                  <a:pt x="7203" y="18761"/>
                </a:lnTo>
                <a:lnTo>
                  <a:pt x="7251" y="18786"/>
                </a:lnTo>
                <a:lnTo>
                  <a:pt x="7324" y="18786"/>
                </a:lnTo>
                <a:lnTo>
                  <a:pt x="7373" y="18761"/>
                </a:lnTo>
                <a:lnTo>
                  <a:pt x="7446" y="18737"/>
                </a:lnTo>
                <a:lnTo>
                  <a:pt x="7519" y="18786"/>
                </a:lnTo>
                <a:lnTo>
                  <a:pt x="7640" y="18810"/>
                </a:lnTo>
                <a:lnTo>
                  <a:pt x="8662" y="18810"/>
                </a:lnTo>
                <a:lnTo>
                  <a:pt x="8954" y="18786"/>
                </a:lnTo>
                <a:lnTo>
                  <a:pt x="9003" y="18786"/>
                </a:lnTo>
                <a:lnTo>
                  <a:pt x="9076" y="18761"/>
                </a:lnTo>
                <a:lnTo>
                  <a:pt x="9149" y="18664"/>
                </a:lnTo>
                <a:lnTo>
                  <a:pt x="9198" y="18542"/>
                </a:lnTo>
                <a:lnTo>
                  <a:pt x="9198" y="18421"/>
                </a:lnTo>
                <a:lnTo>
                  <a:pt x="9198" y="18323"/>
                </a:lnTo>
                <a:lnTo>
                  <a:pt x="9222" y="16547"/>
                </a:lnTo>
                <a:lnTo>
                  <a:pt x="9246" y="14771"/>
                </a:lnTo>
                <a:lnTo>
                  <a:pt x="9271" y="12946"/>
                </a:lnTo>
                <a:lnTo>
                  <a:pt x="9295" y="12118"/>
                </a:lnTo>
                <a:lnTo>
                  <a:pt x="9271" y="11729"/>
                </a:lnTo>
                <a:lnTo>
                  <a:pt x="9246" y="11315"/>
                </a:lnTo>
                <a:lnTo>
                  <a:pt x="10682" y="11315"/>
                </a:lnTo>
                <a:lnTo>
                  <a:pt x="12142" y="11267"/>
                </a:lnTo>
                <a:lnTo>
                  <a:pt x="13578" y="11194"/>
                </a:lnTo>
                <a:lnTo>
                  <a:pt x="14283" y="11169"/>
                </a:lnTo>
                <a:lnTo>
                  <a:pt x="15013" y="11169"/>
                </a:lnTo>
                <a:lnTo>
                  <a:pt x="15135" y="11145"/>
                </a:lnTo>
                <a:lnTo>
                  <a:pt x="15208" y="11072"/>
                </a:lnTo>
                <a:lnTo>
                  <a:pt x="15257" y="10999"/>
                </a:lnTo>
                <a:lnTo>
                  <a:pt x="15257" y="10902"/>
                </a:lnTo>
                <a:lnTo>
                  <a:pt x="15305" y="10731"/>
                </a:lnTo>
                <a:lnTo>
                  <a:pt x="15305" y="10586"/>
                </a:lnTo>
                <a:lnTo>
                  <a:pt x="15281" y="10245"/>
                </a:lnTo>
                <a:lnTo>
                  <a:pt x="15135" y="9126"/>
                </a:lnTo>
                <a:lnTo>
                  <a:pt x="15086" y="8615"/>
                </a:lnTo>
                <a:lnTo>
                  <a:pt x="15086" y="8104"/>
                </a:lnTo>
                <a:lnTo>
                  <a:pt x="15086" y="7933"/>
                </a:lnTo>
                <a:lnTo>
                  <a:pt x="15111" y="7739"/>
                </a:lnTo>
                <a:lnTo>
                  <a:pt x="15135" y="7568"/>
                </a:lnTo>
                <a:lnTo>
                  <a:pt x="15135" y="7374"/>
                </a:lnTo>
                <a:lnTo>
                  <a:pt x="15135" y="7276"/>
                </a:lnTo>
                <a:lnTo>
                  <a:pt x="15111" y="7179"/>
                </a:lnTo>
                <a:lnTo>
                  <a:pt x="15086" y="7130"/>
                </a:lnTo>
                <a:lnTo>
                  <a:pt x="15038" y="7106"/>
                </a:lnTo>
                <a:lnTo>
                  <a:pt x="14965" y="7057"/>
                </a:lnTo>
                <a:lnTo>
                  <a:pt x="14892" y="7033"/>
                </a:lnTo>
                <a:lnTo>
                  <a:pt x="14064" y="7033"/>
                </a:lnTo>
                <a:lnTo>
                  <a:pt x="13237" y="7057"/>
                </a:lnTo>
                <a:lnTo>
                  <a:pt x="12434" y="7082"/>
                </a:lnTo>
                <a:lnTo>
                  <a:pt x="11607" y="7082"/>
                </a:lnTo>
                <a:lnTo>
                  <a:pt x="9246" y="6984"/>
                </a:lnTo>
                <a:lnTo>
                  <a:pt x="9246" y="6765"/>
                </a:lnTo>
                <a:lnTo>
                  <a:pt x="9246" y="6571"/>
                </a:lnTo>
                <a:lnTo>
                  <a:pt x="9198" y="6352"/>
                </a:lnTo>
                <a:lnTo>
                  <a:pt x="9222" y="6327"/>
                </a:lnTo>
                <a:lnTo>
                  <a:pt x="10925" y="6303"/>
                </a:lnTo>
                <a:lnTo>
                  <a:pt x="12556" y="6303"/>
                </a:lnTo>
                <a:lnTo>
                  <a:pt x="14186" y="6376"/>
                </a:lnTo>
                <a:lnTo>
                  <a:pt x="14259" y="6376"/>
                </a:lnTo>
                <a:lnTo>
                  <a:pt x="14308" y="6352"/>
                </a:lnTo>
                <a:lnTo>
                  <a:pt x="14381" y="6279"/>
                </a:lnTo>
                <a:lnTo>
                  <a:pt x="14405" y="6206"/>
                </a:lnTo>
                <a:lnTo>
                  <a:pt x="14405" y="6108"/>
                </a:lnTo>
                <a:lnTo>
                  <a:pt x="14575" y="5962"/>
                </a:lnTo>
                <a:lnTo>
                  <a:pt x="14940" y="5670"/>
                </a:lnTo>
                <a:lnTo>
                  <a:pt x="15329" y="5427"/>
                </a:lnTo>
                <a:lnTo>
                  <a:pt x="15597" y="5232"/>
                </a:lnTo>
                <a:lnTo>
                  <a:pt x="15913" y="4965"/>
                </a:lnTo>
                <a:lnTo>
                  <a:pt x="16059" y="4819"/>
                </a:lnTo>
                <a:lnTo>
                  <a:pt x="16181" y="4673"/>
                </a:lnTo>
                <a:lnTo>
                  <a:pt x="16254" y="4502"/>
                </a:lnTo>
                <a:lnTo>
                  <a:pt x="16254" y="4429"/>
                </a:lnTo>
                <a:lnTo>
                  <a:pt x="16254" y="4356"/>
                </a:lnTo>
                <a:lnTo>
                  <a:pt x="16278" y="4283"/>
                </a:lnTo>
                <a:lnTo>
                  <a:pt x="16278" y="4210"/>
                </a:lnTo>
                <a:lnTo>
                  <a:pt x="16230" y="4064"/>
                </a:lnTo>
                <a:lnTo>
                  <a:pt x="16132" y="3894"/>
                </a:lnTo>
                <a:lnTo>
                  <a:pt x="16011" y="3724"/>
                </a:lnTo>
                <a:lnTo>
                  <a:pt x="15743" y="3432"/>
                </a:lnTo>
                <a:lnTo>
                  <a:pt x="15524" y="3213"/>
                </a:lnTo>
                <a:lnTo>
                  <a:pt x="15135" y="2848"/>
                </a:lnTo>
                <a:lnTo>
                  <a:pt x="14746" y="2532"/>
                </a:lnTo>
                <a:lnTo>
                  <a:pt x="14478" y="2288"/>
                </a:lnTo>
                <a:lnTo>
                  <a:pt x="14308" y="2215"/>
                </a:lnTo>
                <a:lnTo>
                  <a:pt x="14235" y="2167"/>
                </a:lnTo>
                <a:lnTo>
                  <a:pt x="14162" y="2167"/>
                </a:lnTo>
                <a:lnTo>
                  <a:pt x="14089" y="2118"/>
                </a:lnTo>
                <a:lnTo>
                  <a:pt x="14016" y="2118"/>
                </a:lnTo>
                <a:lnTo>
                  <a:pt x="13237" y="2142"/>
                </a:lnTo>
                <a:lnTo>
                  <a:pt x="12483" y="2167"/>
                </a:lnTo>
                <a:lnTo>
                  <a:pt x="11704" y="2215"/>
                </a:lnTo>
                <a:lnTo>
                  <a:pt x="10950" y="2240"/>
                </a:lnTo>
                <a:lnTo>
                  <a:pt x="10171" y="2240"/>
                </a:lnTo>
                <a:lnTo>
                  <a:pt x="9392" y="2215"/>
                </a:lnTo>
                <a:lnTo>
                  <a:pt x="9441" y="2069"/>
                </a:lnTo>
                <a:lnTo>
                  <a:pt x="9465" y="1899"/>
                </a:lnTo>
                <a:lnTo>
                  <a:pt x="9465" y="1558"/>
                </a:lnTo>
                <a:lnTo>
                  <a:pt x="9417" y="1218"/>
                </a:lnTo>
                <a:lnTo>
                  <a:pt x="9368" y="950"/>
                </a:lnTo>
                <a:lnTo>
                  <a:pt x="9295" y="755"/>
                </a:lnTo>
                <a:lnTo>
                  <a:pt x="9222" y="561"/>
                </a:lnTo>
                <a:lnTo>
                  <a:pt x="9125" y="415"/>
                </a:lnTo>
                <a:lnTo>
                  <a:pt x="8979" y="293"/>
                </a:lnTo>
                <a:lnTo>
                  <a:pt x="8833" y="196"/>
                </a:lnTo>
                <a:lnTo>
                  <a:pt x="8662" y="98"/>
                </a:lnTo>
                <a:lnTo>
                  <a:pt x="8492" y="50"/>
                </a:lnTo>
                <a:lnTo>
                  <a:pt x="82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6202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76;p28">
            <a:extLst>
              <a:ext uri="{FF2B5EF4-FFF2-40B4-BE49-F238E27FC236}">
                <a16:creationId xmlns:a16="http://schemas.microsoft.com/office/drawing/2014/main" id="{8BEA458A-07BC-50DB-46C9-A508689E9722}"/>
              </a:ext>
            </a:extLst>
          </p:cNvPr>
          <p:cNvSpPr/>
          <p:nvPr/>
        </p:nvSpPr>
        <p:spPr>
          <a:xfrm rot="1333379">
            <a:off x="2405245" y="186464"/>
            <a:ext cx="454964" cy="489098"/>
          </a:xfrm>
          <a:custGeom>
            <a:avLst/>
            <a:gdLst/>
            <a:ahLst/>
            <a:cxnLst/>
            <a:rect l="l" t="t" r="r" b="b"/>
            <a:pathLst>
              <a:path w="19661" h="18786" extrusionOk="0">
                <a:moveTo>
                  <a:pt x="10269" y="1460"/>
                </a:moveTo>
                <a:lnTo>
                  <a:pt x="10755" y="1485"/>
                </a:lnTo>
                <a:lnTo>
                  <a:pt x="11266" y="1533"/>
                </a:lnTo>
                <a:lnTo>
                  <a:pt x="11753" y="1631"/>
                </a:lnTo>
                <a:lnTo>
                  <a:pt x="11680" y="1728"/>
                </a:lnTo>
                <a:lnTo>
                  <a:pt x="11631" y="1850"/>
                </a:lnTo>
                <a:lnTo>
                  <a:pt x="11631" y="1874"/>
                </a:lnTo>
                <a:lnTo>
                  <a:pt x="11656" y="1874"/>
                </a:lnTo>
                <a:lnTo>
                  <a:pt x="11753" y="1850"/>
                </a:lnTo>
                <a:lnTo>
                  <a:pt x="11826" y="1825"/>
                </a:lnTo>
                <a:lnTo>
                  <a:pt x="12021" y="1752"/>
                </a:lnTo>
                <a:lnTo>
                  <a:pt x="12069" y="1728"/>
                </a:lnTo>
                <a:lnTo>
                  <a:pt x="12386" y="1825"/>
                </a:lnTo>
                <a:lnTo>
                  <a:pt x="12361" y="1850"/>
                </a:lnTo>
                <a:lnTo>
                  <a:pt x="12264" y="1923"/>
                </a:lnTo>
                <a:lnTo>
                  <a:pt x="12167" y="2020"/>
                </a:lnTo>
                <a:lnTo>
                  <a:pt x="12021" y="2239"/>
                </a:lnTo>
                <a:lnTo>
                  <a:pt x="12021" y="2263"/>
                </a:lnTo>
                <a:lnTo>
                  <a:pt x="12045" y="2263"/>
                </a:lnTo>
                <a:lnTo>
                  <a:pt x="12264" y="2166"/>
                </a:lnTo>
                <a:lnTo>
                  <a:pt x="12483" y="2069"/>
                </a:lnTo>
                <a:lnTo>
                  <a:pt x="12605" y="2020"/>
                </a:lnTo>
                <a:lnTo>
                  <a:pt x="12751" y="1971"/>
                </a:lnTo>
                <a:lnTo>
                  <a:pt x="13091" y="2142"/>
                </a:lnTo>
                <a:lnTo>
                  <a:pt x="13164" y="2166"/>
                </a:lnTo>
                <a:lnTo>
                  <a:pt x="12970" y="2239"/>
                </a:lnTo>
                <a:lnTo>
                  <a:pt x="12799" y="2336"/>
                </a:lnTo>
                <a:lnTo>
                  <a:pt x="12629" y="2434"/>
                </a:lnTo>
                <a:lnTo>
                  <a:pt x="12483" y="2580"/>
                </a:lnTo>
                <a:lnTo>
                  <a:pt x="12459" y="2628"/>
                </a:lnTo>
                <a:lnTo>
                  <a:pt x="12459" y="2677"/>
                </a:lnTo>
                <a:lnTo>
                  <a:pt x="12507" y="2701"/>
                </a:lnTo>
                <a:lnTo>
                  <a:pt x="12556" y="2701"/>
                </a:lnTo>
                <a:lnTo>
                  <a:pt x="12726" y="2653"/>
                </a:lnTo>
                <a:lnTo>
                  <a:pt x="12897" y="2604"/>
                </a:lnTo>
                <a:lnTo>
                  <a:pt x="13237" y="2458"/>
                </a:lnTo>
                <a:lnTo>
                  <a:pt x="13408" y="2409"/>
                </a:lnTo>
                <a:lnTo>
                  <a:pt x="13578" y="2385"/>
                </a:lnTo>
                <a:lnTo>
                  <a:pt x="14162" y="2701"/>
                </a:lnTo>
                <a:lnTo>
                  <a:pt x="13967" y="2750"/>
                </a:lnTo>
                <a:lnTo>
                  <a:pt x="13578" y="2847"/>
                </a:lnTo>
                <a:lnTo>
                  <a:pt x="13383" y="2945"/>
                </a:lnTo>
                <a:lnTo>
                  <a:pt x="13310" y="2993"/>
                </a:lnTo>
                <a:lnTo>
                  <a:pt x="13262" y="3066"/>
                </a:lnTo>
                <a:lnTo>
                  <a:pt x="13310" y="3115"/>
                </a:lnTo>
                <a:lnTo>
                  <a:pt x="13383" y="3139"/>
                </a:lnTo>
                <a:lnTo>
                  <a:pt x="13554" y="3139"/>
                </a:lnTo>
                <a:lnTo>
                  <a:pt x="13846" y="3042"/>
                </a:lnTo>
                <a:lnTo>
                  <a:pt x="14186" y="2993"/>
                </a:lnTo>
                <a:lnTo>
                  <a:pt x="14551" y="2920"/>
                </a:lnTo>
                <a:lnTo>
                  <a:pt x="14916" y="3139"/>
                </a:lnTo>
                <a:lnTo>
                  <a:pt x="14527" y="3261"/>
                </a:lnTo>
                <a:lnTo>
                  <a:pt x="14162" y="3407"/>
                </a:lnTo>
                <a:lnTo>
                  <a:pt x="13870" y="3553"/>
                </a:lnTo>
                <a:lnTo>
                  <a:pt x="13651" y="3675"/>
                </a:lnTo>
                <a:lnTo>
                  <a:pt x="13627" y="3723"/>
                </a:lnTo>
                <a:lnTo>
                  <a:pt x="13602" y="3772"/>
                </a:lnTo>
                <a:lnTo>
                  <a:pt x="13651" y="3821"/>
                </a:lnTo>
                <a:lnTo>
                  <a:pt x="13700" y="3845"/>
                </a:lnTo>
                <a:lnTo>
                  <a:pt x="13846" y="3845"/>
                </a:lnTo>
                <a:lnTo>
                  <a:pt x="13967" y="3821"/>
                </a:lnTo>
                <a:lnTo>
                  <a:pt x="14235" y="3748"/>
                </a:lnTo>
                <a:lnTo>
                  <a:pt x="14770" y="3553"/>
                </a:lnTo>
                <a:lnTo>
                  <a:pt x="15087" y="3480"/>
                </a:lnTo>
                <a:lnTo>
                  <a:pt x="15379" y="3431"/>
                </a:lnTo>
                <a:lnTo>
                  <a:pt x="15865" y="3772"/>
                </a:lnTo>
                <a:lnTo>
                  <a:pt x="16036" y="3894"/>
                </a:lnTo>
                <a:lnTo>
                  <a:pt x="15792" y="3918"/>
                </a:lnTo>
                <a:lnTo>
                  <a:pt x="15525" y="3942"/>
                </a:lnTo>
                <a:lnTo>
                  <a:pt x="15038" y="4064"/>
                </a:lnTo>
                <a:lnTo>
                  <a:pt x="14551" y="4210"/>
                </a:lnTo>
                <a:lnTo>
                  <a:pt x="14138" y="4356"/>
                </a:lnTo>
                <a:lnTo>
                  <a:pt x="14113" y="4380"/>
                </a:lnTo>
                <a:lnTo>
                  <a:pt x="14138" y="4405"/>
                </a:lnTo>
                <a:lnTo>
                  <a:pt x="14284" y="4405"/>
                </a:lnTo>
                <a:lnTo>
                  <a:pt x="14600" y="4380"/>
                </a:lnTo>
                <a:lnTo>
                  <a:pt x="15257" y="4283"/>
                </a:lnTo>
                <a:lnTo>
                  <a:pt x="15841" y="4210"/>
                </a:lnTo>
                <a:lnTo>
                  <a:pt x="16400" y="4186"/>
                </a:lnTo>
                <a:lnTo>
                  <a:pt x="16644" y="4405"/>
                </a:lnTo>
                <a:lnTo>
                  <a:pt x="16863" y="4648"/>
                </a:lnTo>
                <a:lnTo>
                  <a:pt x="16741" y="4599"/>
                </a:lnTo>
                <a:lnTo>
                  <a:pt x="16619" y="4575"/>
                </a:lnTo>
                <a:lnTo>
                  <a:pt x="16376" y="4575"/>
                </a:lnTo>
                <a:lnTo>
                  <a:pt x="16133" y="4599"/>
                </a:lnTo>
                <a:lnTo>
                  <a:pt x="15914" y="4648"/>
                </a:lnTo>
                <a:lnTo>
                  <a:pt x="15306" y="4770"/>
                </a:lnTo>
                <a:lnTo>
                  <a:pt x="15160" y="4794"/>
                </a:lnTo>
                <a:lnTo>
                  <a:pt x="15014" y="4867"/>
                </a:lnTo>
                <a:lnTo>
                  <a:pt x="14868" y="4916"/>
                </a:lnTo>
                <a:lnTo>
                  <a:pt x="14722" y="4964"/>
                </a:lnTo>
                <a:lnTo>
                  <a:pt x="14941" y="4989"/>
                </a:lnTo>
                <a:lnTo>
                  <a:pt x="15184" y="5037"/>
                </a:lnTo>
                <a:lnTo>
                  <a:pt x="15427" y="5013"/>
                </a:lnTo>
                <a:lnTo>
                  <a:pt x="15671" y="4964"/>
                </a:lnTo>
                <a:lnTo>
                  <a:pt x="15987" y="4916"/>
                </a:lnTo>
                <a:lnTo>
                  <a:pt x="16279" y="4891"/>
                </a:lnTo>
                <a:lnTo>
                  <a:pt x="16595" y="4867"/>
                </a:lnTo>
                <a:lnTo>
                  <a:pt x="16887" y="4794"/>
                </a:lnTo>
                <a:lnTo>
                  <a:pt x="16911" y="4770"/>
                </a:lnTo>
                <a:lnTo>
                  <a:pt x="16936" y="4721"/>
                </a:lnTo>
                <a:lnTo>
                  <a:pt x="17276" y="5135"/>
                </a:lnTo>
                <a:lnTo>
                  <a:pt x="17568" y="5597"/>
                </a:lnTo>
                <a:lnTo>
                  <a:pt x="17447" y="5524"/>
                </a:lnTo>
                <a:lnTo>
                  <a:pt x="17301" y="5475"/>
                </a:lnTo>
                <a:lnTo>
                  <a:pt x="17009" y="5402"/>
                </a:lnTo>
                <a:lnTo>
                  <a:pt x="16717" y="5402"/>
                </a:lnTo>
                <a:lnTo>
                  <a:pt x="16425" y="5427"/>
                </a:lnTo>
                <a:lnTo>
                  <a:pt x="16230" y="5451"/>
                </a:lnTo>
                <a:lnTo>
                  <a:pt x="16036" y="5500"/>
                </a:lnTo>
                <a:lnTo>
                  <a:pt x="15646" y="5621"/>
                </a:lnTo>
                <a:lnTo>
                  <a:pt x="15281" y="5767"/>
                </a:lnTo>
                <a:lnTo>
                  <a:pt x="14916" y="5889"/>
                </a:lnTo>
                <a:lnTo>
                  <a:pt x="14916" y="5889"/>
                </a:lnTo>
                <a:lnTo>
                  <a:pt x="15549" y="5840"/>
                </a:lnTo>
                <a:lnTo>
                  <a:pt x="16181" y="5743"/>
                </a:lnTo>
                <a:lnTo>
                  <a:pt x="16546" y="5719"/>
                </a:lnTo>
                <a:lnTo>
                  <a:pt x="16911" y="5719"/>
                </a:lnTo>
                <a:lnTo>
                  <a:pt x="17252" y="5792"/>
                </a:lnTo>
                <a:lnTo>
                  <a:pt x="17617" y="5913"/>
                </a:lnTo>
                <a:lnTo>
                  <a:pt x="17690" y="5913"/>
                </a:lnTo>
                <a:lnTo>
                  <a:pt x="17739" y="5865"/>
                </a:lnTo>
                <a:lnTo>
                  <a:pt x="17982" y="6376"/>
                </a:lnTo>
                <a:lnTo>
                  <a:pt x="17885" y="6278"/>
                </a:lnTo>
                <a:lnTo>
                  <a:pt x="17763" y="6230"/>
                </a:lnTo>
                <a:lnTo>
                  <a:pt x="17617" y="6181"/>
                </a:lnTo>
                <a:lnTo>
                  <a:pt x="17471" y="6157"/>
                </a:lnTo>
                <a:lnTo>
                  <a:pt x="17130" y="6132"/>
                </a:lnTo>
                <a:lnTo>
                  <a:pt x="16765" y="6157"/>
                </a:lnTo>
                <a:lnTo>
                  <a:pt x="16425" y="6230"/>
                </a:lnTo>
                <a:lnTo>
                  <a:pt x="16084" y="6303"/>
                </a:lnTo>
                <a:lnTo>
                  <a:pt x="15549" y="6449"/>
                </a:lnTo>
                <a:lnTo>
                  <a:pt x="15525" y="6473"/>
                </a:lnTo>
                <a:lnTo>
                  <a:pt x="15549" y="6497"/>
                </a:lnTo>
                <a:lnTo>
                  <a:pt x="15817" y="6522"/>
                </a:lnTo>
                <a:lnTo>
                  <a:pt x="16108" y="6522"/>
                </a:lnTo>
                <a:lnTo>
                  <a:pt x="16400" y="6497"/>
                </a:lnTo>
                <a:lnTo>
                  <a:pt x="16668" y="6473"/>
                </a:lnTo>
                <a:lnTo>
                  <a:pt x="17082" y="6449"/>
                </a:lnTo>
                <a:lnTo>
                  <a:pt x="17301" y="6449"/>
                </a:lnTo>
                <a:lnTo>
                  <a:pt x="17495" y="6473"/>
                </a:lnTo>
                <a:lnTo>
                  <a:pt x="17641" y="6522"/>
                </a:lnTo>
                <a:lnTo>
                  <a:pt x="17763" y="6570"/>
                </a:lnTo>
                <a:lnTo>
                  <a:pt x="17885" y="6619"/>
                </a:lnTo>
                <a:lnTo>
                  <a:pt x="18031" y="6643"/>
                </a:lnTo>
                <a:lnTo>
                  <a:pt x="18055" y="6643"/>
                </a:lnTo>
                <a:lnTo>
                  <a:pt x="18079" y="6619"/>
                </a:lnTo>
                <a:lnTo>
                  <a:pt x="18225" y="6984"/>
                </a:lnTo>
                <a:lnTo>
                  <a:pt x="17958" y="6911"/>
                </a:lnTo>
                <a:lnTo>
                  <a:pt x="17641" y="6862"/>
                </a:lnTo>
                <a:lnTo>
                  <a:pt x="17301" y="6862"/>
                </a:lnTo>
                <a:lnTo>
                  <a:pt x="16984" y="6911"/>
                </a:lnTo>
                <a:lnTo>
                  <a:pt x="16644" y="6984"/>
                </a:lnTo>
                <a:lnTo>
                  <a:pt x="16327" y="7081"/>
                </a:lnTo>
                <a:lnTo>
                  <a:pt x="16036" y="7203"/>
                </a:lnTo>
                <a:lnTo>
                  <a:pt x="15768" y="7325"/>
                </a:lnTo>
                <a:lnTo>
                  <a:pt x="15768" y="7349"/>
                </a:lnTo>
                <a:lnTo>
                  <a:pt x="15792" y="7373"/>
                </a:lnTo>
                <a:lnTo>
                  <a:pt x="16108" y="7349"/>
                </a:lnTo>
                <a:lnTo>
                  <a:pt x="16400" y="7325"/>
                </a:lnTo>
                <a:lnTo>
                  <a:pt x="17009" y="7252"/>
                </a:lnTo>
                <a:lnTo>
                  <a:pt x="17325" y="7227"/>
                </a:lnTo>
                <a:lnTo>
                  <a:pt x="17641" y="7203"/>
                </a:lnTo>
                <a:lnTo>
                  <a:pt x="17933" y="7179"/>
                </a:lnTo>
                <a:lnTo>
                  <a:pt x="18250" y="7130"/>
                </a:lnTo>
                <a:lnTo>
                  <a:pt x="18274" y="7106"/>
                </a:lnTo>
                <a:lnTo>
                  <a:pt x="18542" y="7909"/>
                </a:lnTo>
                <a:lnTo>
                  <a:pt x="18298" y="7860"/>
                </a:lnTo>
                <a:lnTo>
                  <a:pt x="18055" y="7860"/>
                </a:lnTo>
                <a:lnTo>
                  <a:pt x="17568" y="7836"/>
                </a:lnTo>
                <a:lnTo>
                  <a:pt x="17179" y="7811"/>
                </a:lnTo>
                <a:lnTo>
                  <a:pt x="16765" y="7836"/>
                </a:lnTo>
                <a:lnTo>
                  <a:pt x="16571" y="7860"/>
                </a:lnTo>
                <a:lnTo>
                  <a:pt x="16376" y="7909"/>
                </a:lnTo>
                <a:lnTo>
                  <a:pt x="16206" y="7957"/>
                </a:lnTo>
                <a:lnTo>
                  <a:pt x="16011" y="8055"/>
                </a:lnTo>
                <a:lnTo>
                  <a:pt x="15987" y="8055"/>
                </a:lnTo>
                <a:lnTo>
                  <a:pt x="15987" y="8079"/>
                </a:lnTo>
                <a:lnTo>
                  <a:pt x="16011" y="8103"/>
                </a:lnTo>
                <a:lnTo>
                  <a:pt x="16036" y="8128"/>
                </a:lnTo>
                <a:lnTo>
                  <a:pt x="16425" y="8152"/>
                </a:lnTo>
                <a:lnTo>
                  <a:pt x="16790" y="8128"/>
                </a:lnTo>
                <a:lnTo>
                  <a:pt x="17568" y="8128"/>
                </a:lnTo>
                <a:lnTo>
                  <a:pt x="17836" y="8152"/>
                </a:lnTo>
                <a:lnTo>
                  <a:pt x="18104" y="8200"/>
                </a:lnTo>
                <a:lnTo>
                  <a:pt x="18371" y="8225"/>
                </a:lnTo>
                <a:lnTo>
                  <a:pt x="18639" y="8249"/>
                </a:lnTo>
                <a:lnTo>
                  <a:pt x="18858" y="9076"/>
                </a:lnTo>
                <a:lnTo>
                  <a:pt x="18566" y="8882"/>
                </a:lnTo>
                <a:lnTo>
                  <a:pt x="18225" y="8711"/>
                </a:lnTo>
                <a:lnTo>
                  <a:pt x="17885" y="8565"/>
                </a:lnTo>
                <a:lnTo>
                  <a:pt x="17568" y="8444"/>
                </a:lnTo>
                <a:lnTo>
                  <a:pt x="17276" y="8371"/>
                </a:lnTo>
                <a:lnTo>
                  <a:pt x="17082" y="8322"/>
                </a:lnTo>
                <a:lnTo>
                  <a:pt x="16887" y="8298"/>
                </a:lnTo>
                <a:lnTo>
                  <a:pt x="16717" y="8298"/>
                </a:lnTo>
                <a:lnTo>
                  <a:pt x="16546" y="8322"/>
                </a:lnTo>
                <a:lnTo>
                  <a:pt x="16473" y="8346"/>
                </a:lnTo>
                <a:lnTo>
                  <a:pt x="16400" y="8395"/>
                </a:lnTo>
                <a:lnTo>
                  <a:pt x="16352" y="8444"/>
                </a:lnTo>
                <a:lnTo>
                  <a:pt x="16303" y="8517"/>
                </a:lnTo>
                <a:lnTo>
                  <a:pt x="16327" y="8541"/>
                </a:lnTo>
                <a:lnTo>
                  <a:pt x="16449" y="8590"/>
                </a:lnTo>
                <a:lnTo>
                  <a:pt x="16595" y="8614"/>
                </a:lnTo>
                <a:lnTo>
                  <a:pt x="16887" y="8687"/>
                </a:lnTo>
                <a:lnTo>
                  <a:pt x="17179" y="8711"/>
                </a:lnTo>
                <a:lnTo>
                  <a:pt x="17471" y="8784"/>
                </a:lnTo>
                <a:lnTo>
                  <a:pt x="17812" y="8930"/>
                </a:lnTo>
                <a:lnTo>
                  <a:pt x="18128" y="9076"/>
                </a:lnTo>
                <a:lnTo>
                  <a:pt x="18420" y="9271"/>
                </a:lnTo>
                <a:lnTo>
                  <a:pt x="18712" y="9466"/>
                </a:lnTo>
                <a:lnTo>
                  <a:pt x="18420" y="9295"/>
                </a:lnTo>
                <a:lnTo>
                  <a:pt x="18250" y="9198"/>
                </a:lnTo>
                <a:lnTo>
                  <a:pt x="18055" y="9101"/>
                </a:lnTo>
                <a:lnTo>
                  <a:pt x="17690" y="9003"/>
                </a:lnTo>
                <a:lnTo>
                  <a:pt x="17276" y="8930"/>
                </a:lnTo>
                <a:lnTo>
                  <a:pt x="16887" y="8906"/>
                </a:lnTo>
                <a:lnTo>
                  <a:pt x="16473" y="8930"/>
                </a:lnTo>
                <a:lnTo>
                  <a:pt x="16084" y="8979"/>
                </a:lnTo>
                <a:lnTo>
                  <a:pt x="15695" y="9101"/>
                </a:lnTo>
                <a:lnTo>
                  <a:pt x="15330" y="9247"/>
                </a:lnTo>
                <a:lnTo>
                  <a:pt x="15160" y="9344"/>
                </a:lnTo>
                <a:lnTo>
                  <a:pt x="14941" y="9441"/>
                </a:lnTo>
                <a:lnTo>
                  <a:pt x="14746" y="9587"/>
                </a:lnTo>
                <a:lnTo>
                  <a:pt x="14551" y="9758"/>
                </a:lnTo>
                <a:lnTo>
                  <a:pt x="14478" y="9198"/>
                </a:lnTo>
                <a:lnTo>
                  <a:pt x="14381" y="8638"/>
                </a:lnTo>
                <a:lnTo>
                  <a:pt x="14259" y="8103"/>
                </a:lnTo>
                <a:lnTo>
                  <a:pt x="14113" y="7568"/>
                </a:lnTo>
                <a:lnTo>
                  <a:pt x="13943" y="7033"/>
                </a:lnTo>
                <a:lnTo>
                  <a:pt x="13748" y="6497"/>
                </a:lnTo>
                <a:lnTo>
                  <a:pt x="13529" y="5986"/>
                </a:lnTo>
                <a:lnTo>
                  <a:pt x="13286" y="5500"/>
                </a:lnTo>
                <a:lnTo>
                  <a:pt x="12799" y="4526"/>
                </a:lnTo>
                <a:lnTo>
                  <a:pt x="12532" y="4040"/>
                </a:lnTo>
                <a:lnTo>
                  <a:pt x="12264" y="3577"/>
                </a:lnTo>
                <a:lnTo>
                  <a:pt x="12045" y="3237"/>
                </a:lnTo>
                <a:lnTo>
                  <a:pt x="11802" y="2896"/>
                </a:lnTo>
                <a:lnTo>
                  <a:pt x="11656" y="2726"/>
                </a:lnTo>
                <a:lnTo>
                  <a:pt x="11485" y="2580"/>
                </a:lnTo>
                <a:lnTo>
                  <a:pt x="11339" y="2482"/>
                </a:lnTo>
                <a:lnTo>
                  <a:pt x="11145" y="2385"/>
                </a:lnTo>
                <a:lnTo>
                  <a:pt x="11072" y="2385"/>
                </a:lnTo>
                <a:lnTo>
                  <a:pt x="11047" y="2434"/>
                </a:lnTo>
                <a:lnTo>
                  <a:pt x="11023" y="2482"/>
                </a:lnTo>
                <a:lnTo>
                  <a:pt x="11047" y="2555"/>
                </a:lnTo>
                <a:lnTo>
                  <a:pt x="11339" y="2896"/>
                </a:lnTo>
                <a:lnTo>
                  <a:pt x="11631" y="3285"/>
                </a:lnTo>
                <a:lnTo>
                  <a:pt x="11875" y="3650"/>
                </a:lnTo>
                <a:lnTo>
                  <a:pt x="12118" y="4040"/>
                </a:lnTo>
                <a:lnTo>
                  <a:pt x="12556" y="4843"/>
                </a:lnTo>
                <a:lnTo>
                  <a:pt x="12970" y="5670"/>
                </a:lnTo>
                <a:lnTo>
                  <a:pt x="13189" y="6157"/>
                </a:lnTo>
                <a:lnTo>
                  <a:pt x="13383" y="6643"/>
                </a:lnTo>
                <a:lnTo>
                  <a:pt x="13578" y="7154"/>
                </a:lnTo>
                <a:lnTo>
                  <a:pt x="13724" y="7665"/>
                </a:lnTo>
                <a:lnTo>
                  <a:pt x="13870" y="8176"/>
                </a:lnTo>
                <a:lnTo>
                  <a:pt x="13992" y="8687"/>
                </a:lnTo>
                <a:lnTo>
                  <a:pt x="14089" y="9222"/>
                </a:lnTo>
                <a:lnTo>
                  <a:pt x="14138" y="9733"/>
                </a:lnTo>
                <a:lnTo>
                  <a:pt x="13967" y="9563"/>
                </a:lnTo>
                <a:lnTo>
                  <a:pt x="13773" y="9393"/>
                </a:lnTo>
                <a:lnTo>
                  <a:pt x="13578" y="9222"/>
                </a:lnTo>
                <a:lnTo>
                  <a:pt x="13383" y="9101"/>
                </a:lnTo>
                <a:lnTo>
                  <a:pt x="13213" y="9003"/>
                </a:lnTo>
                <a:lnTo>
                  <a:pt x="13043" y="8930"/>
                </a:lnTo>
                <a:lnTo>
                  <a:pt x="12702" y="8833"/>
                </a:lnTo>
                <a:lnTo>
                  <a:pt x="12337" y="8784"/>
                </a:lnTo>
                <a:lnTo>
                  <a:pt x="11972" y="8760"/>
                </a:lnTo>
                <a:lnTo>
                  <a:pt x="11631" y="8760"/>
                </a:lnTo>
                <a:lnTo>
                  <a:pt x="11315" y="8833"/>
                </a:lnTo>
                <a:lnTo>
                  <a:pt x="10999" y="8930"/>
                </a:lnTo>
                <a:lnTo>
                  <a:pt x="10682" y="9052"/>
                </a:lnTo>
                <a:lnTo>
                  <a:pt x="10390" y="9222"/>
                </a:lnTo>
                <a:lnTo>
                  <a:pt x="10220" y="9295"/>
                </a:lnTo>
                <a:lnTo>
                  <a:pt x="10074" y="9417"/>
                </a:lnTo>
                <a:lnTo>
                  <a:pt x="10123" y="9271"/>
                </a:lnTo>
                <a:lnTo>
                  <a:pt x="10171" y="9125"/>
                </a:lnTo>
                <a:lnTo>
                  <a:pt x="10220" y="8833"/>
                </a:lnTo>
                <a:lnTo>
                  <a:pt x="10244" y="8225"/>
                </a:lnTo>
                <a:lnTo>
                  <a:pt x="10269" y="7738"/>
                </a:lnTo>
                <a:lnTo>
                  <a:pt x="10269" y="7227"/>
                </a:lnTo>
                <a:lnTo>
                  <a:pt x="10244" y="6230"/>
                </a:lnTo>
                <a:lnTo>
                  <a:pt x="10171" y="4186"/>
                </a:lnTo>
                <a:lnTo>
                  <a:pt x="10171" y="3772"/>
                </a:lnTo>
                <a:lnTo>
                  <a:pt x="10171" y="3310"/>
                </a:lnTo>
                <a:lnTo>
                  <a:pt x="10147" y="2872"/>
                </a:lnTo>
                <a:lnTo>
                  <a:pt x="10123" y="2653"/>
                </a:lnTo>
                <a:lnTo>
                  <a:pt x="10074" y="2458"/>
                </a:lnTo>
                <a:lnTo>
                  <a:pt x="10050" y="2409"/>
                </a:lnTo>
                <a:lnTo>
                  <a:pt x="10025" y="2385"/>
                </a:lnTo>
                <a:lnTo>
                  <a:pt x="9952" y="2361"/>
                </a:lnTo>
                <a:lnTo>
                  <a:pt x="9879" y="2385"/>
                </a:lnTo>
                <a:lnTo>
                  <a:pt x="9831" y="2458"/>
                </a:lnTo>
                <a:lnTo>
                  <a:pt x="9782" y="2628"/>
                </a:lnTo>
                <a:lnTo>
                  <a:pt x="9733" y="2823"/>
                </a:lnTo>
                <a:lnTo>
                  <a:pt x="9709" y="3042"/>
                </a:lnTo>
                <a:lnTo>
                  <a:pt x="9685" y="3237"/>
                </a:lnTo>
                <a:lnTo>
                  <a:pt x="9685" y="3650"/>
                </a:lnTo>
                <a:lnTo>
                  <a:pt x="9685" y="4040"/>
                </a:lnTo>
                <a:lnTo>
                  <a:pt x="9709" y="4989"/>
                </a:lnTo>
                <a:lnTo>
                  <a:pt x="9758" y="5913"/>
                </a:lnTo>
                <a:lnTo>
                  <a:pt x="9782" y="6862"/>
                </a:lnTo>
                <a:lnTo>
                  <a:pt x="9782" y="7787"/>
                </a:lnTo>
                <a:lnTo>
                  <a:pt x="9733" y="8638"/>
                </a:lnTo>
                <a:lnTo>
                  <a:pt x="9685" y="8930"/>
                </a:lnTo>
                <a:lnTo>
                  <a:pt x="9660" y="9198"/>
                </a:lnTo>
                <a:lnTo>
                  <a:pt x="9441" y="9052"/>
                </a:lnTo>
                <a:lnTo>
                  <a:pt x="9222" y="8930"/>
                </a:lnTo>
                <a:lnTo>
                  <a:pt x="8979" y="8833"/>
                </a:lnTo>
                <a:lnTo>
                  <a:pt x="8711" y="8760"/>
                </a:lnTo>
                <a:lnTo>
                  <a:pt x="8444" y="8711"/>
                </a:lnTo>
                <a:lnTo>
                  <a:pt x="7690" y="8711"/>
                </a:lnTo>
                <a:lnTo>
                  <a:pt x="7325" y="8784"/>
                </a:lnTo>
                <a:lnTo>
                  <a:pt x="6960" y="8882"/>
                </a:lnTo>
                <a:lnTo>
                  <a:pt x="6619" y="8979"/>
                </a:lnTo>
                <a:lnTo>
                  <a:pt x="6278" y="9125"/>
                </a:lnTo>
                <a:lnTo>
                  <a:pt x="5913" y="9295"/>
                </a:lnTo>
                <a:lnTo>
                  <a:pt x="5548" y="9514"/>
                </a:lnTo>
                <a:lnTo>
                  <a:pt x="5548" y="9393"/>
                </a:lnTo>
                <a:lnTo>
                  <a:pt x="5548" y="9295"/>
                </a:lnTo>
                <a:lnTo>
                  <a:pt x="5646" y="8760"/>
                </a:lnTo>
                <a:lnTo>
                  <a:pt x="5792" y="8249"/>
                </a:lnTo>
                <a:lnTo>
                  <a:pt x="5938" y="7763"/>
                </a:lnTo>
                <a:lnTo>
                  <a:pt x="6132" y="7252"/>
                </a:lnTo>
                <a:lnTo>
                  <a:pt x="6400" y="6473"/>
                </a:lnTo>
                <a:lnTo>
                  <a:pt x="6570" y="6084"/>
                </a:lnTo>
                <a:lnTo>
                  <a:pt x="6741" y="5719"/>
                </a:lnTo>
                <a:lnTo>
                  <a:pt x="7227" y="4867"/>
                </a:lnTo>
                <a:lnTo>
                  <a:pt x="7738" y="4015"/>
                </a:lnTo>
                <a:lnTo>
                  <a:pt x="8249" y="3212"/>
                </a:lnTo>
                <a:lnTo>
                  <a:pt x="8492" y="2799"/>
                </a:lnTo>
                <a:lnTo>
                  <a:pt x="8590" y="2580"/>
                </a:lnTo>
                <a:lnTo>
                  <a:pt x="8687" y="2361"/>
                </a:lnTo>
                <a:lnTo>
                  <a:pt x="8663" y="2312"/>
                </a:lnTo>
                <a:lnTo>
                  <a:pt x="8638" y="2263"/>
                </a:lnTo>
                <a:lnTo>
                  <a:pt x="8590" y="2239"/>
                </a:lnTo>
                <a:lnTo>
                  <a:pt x="8517" y="2263"/>
                </a:lnTo>
                <a:lnTo>
                  <a:pt x="8371" y="2434"/>
                </a:lnTo>
                <a:lnTo>
                  <a:pt x="8225" y="2580"/>
                </a:lnTo>
                <a:lnTo>
                  <a:pt x="7933" y="2920"/>
                </a:lnTo>
                <a:lnTo>
                  <a:pt x="7690" y="3285"/>
                </a:lnTo>
                <a:lnTo>
                  <a:pt x="7422" y="3650"/>
                </a:lnTo>
                <a:lnTo>
                  <a:pt x="7154" y="4064"/>
                </a:lnTo>
                <a:lnTo>
                  <a:pt x="6911" y="4478"/>
                </a:lnTo>
                <a:lnTo>
                  <a:pt x="6424" y="5329"/>
                </a:lnTo>
                <a:lnTo>
                  <a:pt x="6230" y="5694"/>
                </a:lnTo>
                <a:lnTo>
                  <a:pt x="6059" y="6084"/>
                </a:lnTo>
                <a:lnTo>
                  <a:pt x="5767" y="6838"/>
                </a:lnTo>
                <a:lnTo>
                  <a:pt x="5621" y="7227"/>
                </a:lnTo>
                <a:lnTo>
                  <a:pt x="5402" y="7933"/>
                </a:lnTo>
                <a:lnTo>
                  <a:pt x="5281" y="8346"/>
                </a:lnTo>
                <a:lnTo>
                  <a:pt x="5159" y="8784"/>
                </a:lnTo>
                <a:lnTo>
                  <a:pt x="5086" y="9174"/>
                </a:lnTo>
                <a:lnTo>
                  <a:pt x="5062" y="9514"/>
                </a:lnTo>
                <a:lnTo>
                  <a:pt x="4916" y="9393"/>
                </a:lnTo>
                <a:lnTo>
                  <a:pt x="4770" y="9295"/>
                </a:lnTo>
                <a:lnTo>
                  <a:pt x="4478" y="9101"/>
                </a:lnTo>
                <a:lnTo>
                  <a:pt x="4283" y="9003"/>
                </a:lnTo>
                <a:lnTo>
                  <a:pt x="4088" y="8930"/>
                </a:lnTo>
                <a:lnTo>
                  <a:pt x="3869" y="8857"/>
                </a:lnTo>
                <a:lnTo>
                  <a:pt x="3650" y="8809"/>
                </a:lnTo>
                <a:lnTo>
                  <a:pt x="3212" y="8760"/>
                </a:lnTo>
                <a:lnTo>
                  <a:pt x="2774" y="8736"/>
                </a:lnTo>
                <a:lnTo>
                  <a:pt x="2507" y="8760"/>
                </a:lnTo>
                <a:lnTo>
                  <a:pt x="2215" y="8784"/>
                </a:lnTo>
                <a:lnTo>
                  <a:pt x="1874" y="8857"/>
                </a:lnTo>
                <a:lnTo>
                  <a:pt x="1558" y="8930"/>
                </a:lnTo>
                <a:lnTo>
                  <a:pt x="1241" y="9052"/>
                </a:lnTo>
                <a:lnTo>
                  <a:pt x="949" y="9198"/>
                </a:lnTo>
                <a:lnTo>
                  <a:pt x="682" y="9393"/>
                </a:lnTo>
                <a:lnTo>
                  <a:pt x="463" y="9612"/>
                </a:lnTo>
                <a:lnTo>
                  <a:pt x="584" y="9198"/>
                </a:lnTo>
                <a:lnTo>
                  <a:pt x="682" y="8809"/>
                </a:lnTo>
                <a:lnTo>
                  <a:pt x="803" y="8322"/>
                </a:lnTo>
                <a:lnTo>
                  <a:pt x="925" y="7836"/>
                </a:lnTo>
                <a:lnTo>
                  <a:pt x="1095" y="7373"/>
                </a:lnTo>
                <a:lnTo>
                  <a:pt x="1266" y="6911"/>
                </a:lnTo>
                <a:lnTo>
                  <a:pt x="1460" y="6497"/>
                </a:lnTo>
                <a:lnTo>
                  <a:pt x="1679" y="6108"/>
                </a:lnTo>
                <a:lnTo>
                  <a:pt x="1923" y="5719"/>
                </a:lnTo>
                <a:lnTo>
                  <a:pt x="2166" y="5329"/>
                </a:lnTo>
                <a:lnTo>
                  <a:pt x="2458" y="4964"/>
                </a:lnTo>
                <a:lnTo>
                  <a:pt x="2726" y="4624"/>
                </a:lnTo>
                <a:lnTo>
                  <a:pt x="3042" y="4283"/>
                </a:lnTo>
                <a:lnTo>
                  <a:pt x="3334" y="3942"/>
                </a:lnTo>
                <a:lnTo>
                  <a:pt x="3675" y="3626"/>
                </a:lnTo>
                <a:lnTo>
                  <a:pt x="4015" y="3358"/>
                </a:lnTo>
                <a:lnTo>
                  <a:pt x="4356" y="3091"/>
                </a:lnTo>
                <a:lnTo>
                  <a:pt x="4721" y="2847"/>
                </a:lnTo>
                <a:lnTo>
                  <a:pt x="5110" y="2604"/>
                </a:lnTo>
                <a:lnTo>
                  <a:pt x="5500" y="2409"/>
                </a:lnTo>
                <a:lnTo>
                  <a:pt x="5889" y="2239"/>
                </a:lnTo>
                <a:lnTo>
                  <a:pt x="6303" y="2069"/>
                </a:lnTo>
                <a:lnTo>
                  <a:pt x="6716" y="1947"/>
                </a:lnTo>
                <a:lnTo>
                  <a:pt x="7130" y="1825"/>
                </a:lnTo>
                <a:lnTo>
                  <a:pt x="7568" y="1704"/>
                </a:lnTo>
                <a:lnTo>
                  <a:pt x="8006" y="1631"/>
                </a:lnTo>
                <a:lnTo>
                  <a:pt x="8444" y="1558"/>
                </a:lnTo>
                <a:lnTo>
                  <a:pt x="8882" y="1509"/>
                </a:lnTo>
                <a:lnTo>
                  <a:pt x="9320" y="1485"/>
                </a:lnTo>
                <a:lnTo>
                  <a:pt x="9782" y="1460"/>
                </a:lnTo>
                <a:close/>
                <a:moveTo>
                  <a:pt x="9855" y="1"/>
                </a:moveTo>
                <a:lnTo>
                  <a:pt x="9782" y="49"/>
                </a:lnTo>
                <a:lnTo>
                  <a:pt x="9709" y="146"/>
                </a:lnTo>
                <a:lnTo>
                  <a:pt x="9660" y="292"/>
                </a:lnTo>
                <a:lnTo>
                  <a:pt x="9612" y="438"/>
                </a:lnTo>
                <a:lnTo>
                  <a:pt x="9612" y="560"/>
                </a:lnTo>
                <a:lnTo>
                  <a:pt x="9587" y="779"/>
                </a:lnTo>
                <a:lnTo>
                  <a:pt x="9612" y="998"/>
                </a:lnTo>
                <a:lnTo>
                  <a:pt x="9174" y="1022"/>
                </a:lnTo>
                <a:lnTo>
                  <a:pt x="8760" y="1047"/>
                </a:lnTo>
                <a:lnTo>
                  <a:pt x="8346" y="1095"/>
                </a:lnTo>
                <a:lnTo>
                  <a:pt x="7933" y="1168"/>
                </a:lnTo>
                <a:lnTo>
                  <a:pt x="7519" y="1241"/>
                </a:lnTo>
                <a:lnTo>
                  <a:pt x="7130" y="1339"/>
                </a:lnTo>
                <a:lnTo>
                  <a:pt x="6716" y="1460"/>
                </a:lnTo>
                <a:lnTo>
                  <a:pt x="6327" y="1582"/>
                </a:lnTo>
                <a:lnTo>
                  <a:pt x="5938" y="1728"/>
                </a:lnTo>
                <a:lnTo>
                  <a:pt x="5548" y="1898"/>
                </a:lnTo>
                <a:lnTo>
                  <a:pt x="5183" y="2069"/>
                </a:lnTo>
                <a:lnTo>
                  <a:pt x="4818" y="2263"/>
                </a:lnTo>
                <a:lnTo>
                  <a:pt x="4453" y="2482"/>
                </a:lnTo>
                <a:lnTo>
                  <a:pt x="4113" y="2726"/>
                </a:lnTo>
                <a:lnTo>
                  <a:pt x="3772" y="2969"/>
                </a:lnTo>
                <a:lnTo>
                  <a:pt x="3456" y="3237"/>
                </a:lnTo>
                <a:lnTo>
                  <a:pt x="3115" y="3553"/>
                </a:lnTo>
                <a:lnTo>
                  <a:pt x="2799" y="3869"/>
                </a:lnTo>
                <a:lnTo>
                  <a:pt x="2507" y="4210"/>
                </a:lnTo>
                <a:lnTo>
                  <a:pt x="2215" y="4551"/>
                </a:lnTo>
                <a:lnTo>
                  <a:pt x="1947" y="4916"/>
                </a:lnTo>
                <a:lnTo>
                  <a:pt x="1704" y="5305"/>
                </a:lnTo>
                <a:lnTo>
                  <a:pt x="1217" y="6084"/>
                </a:lnTo>
                <a:lnTo>
                  <a:pt x="998" y="6497"/>
                </a:lnTo>
                <a:lnTo>
                  <a:pt x="803" y="6960"/>
                </a:lnTo>
                <a:lnTo>
                  <a:pt x="633" y="7398"/>
                </a:lnTo>
                <a:lnTo>
                  <a:pt x="487" y="7860"/>
                </a:lnTo>
                <a:lnTo>
                  <a:pt x="244" y="8857"/>
                </a:lnTo>
                <a:lnTo>
                  <a:pt x="122" y="9344"/>
                </a:lnTo>
                <a:lnTo>
                  <a:pt x="25" y="9831"/>
                </a:lnTo>
                <a:lnTo>
                  <a:pt x="1" y="10001"/>
                </a:lnTo>
                <a:lnTo>
                  <a:pt x="25" y="10171"/>
                </a:lnTo>
                <a:lnTo>
                  <a:pt x="49" y="10317"/>
                </a:lnTo>
                <a:lnTo>
                  <a:pt x="122" y="10463"/>
                </a:lnTo>
                <a:lnTo>
                  <a:pt x="171" y="10512"/>
                </a:lnTo>
                <a:lnTo>
                  <a:pt x="219" y="10536"/>
                </a:lnTo>
                <a:lnTo>
                  <a:pt x="268" y="10512"/>
                </a:lnTo>
                <a:lnTo>
                  <a:pt x="317" y="10463"/>
                </a:lnTo>
                <a:lnTo>
                  <a:pt x="365" y="10463"/>
                </a:lnTo>
                <a:lnTo>
                  <a:pt x="390" y="10439"/>
                </a:lnTo>
                <a:lnTo>
                  <a:pt x="609" y="10196"/>
                </a:lnTo>
                <a:lnTo>
                  <a:pt x="803" y="9952"/>
                </a:lnTo>
                <a:lnTo>
                  <a:pt x="1047" y="9758"/>
                </a:lnTo>
                <a:lnTo>
                  <a:pt x="1168" y="9660"/>
                </a:lnTo>
                <a:lnTo>
                  <a:pt x="1314" y="9587"/>
                </a:lnTo>
                <a:lnTo>
                  <a:pt x="1655" y="9417"/>
                </a:lnTo>
                <a:lnTo>
                  <a:pt x="2020" y="9320"/>
                </a:lnTo>
                <a:lnTo>
                  <a:pt x="2409" y="9271"/>
                </a:lnTo>
                <a:lnTo>
                  <a:pt x="2774" y="9247"/>
                </a:lnTo>
                <a:lnTo>
                  <a:pt x="3139" y="9247"/>
                </a:lnTo>
                <a:lnTo>
                  <a:pt x="3480" y="9295"/>
                </a:lnTo>
                <a:lnTo>
                  <a:pt x="3821" y="9393"/>
                </a:lnTo>
                <a:lnTo>
                  <a:pt x="4137" y="9514"/>
                </a:lnTo>
                <a:lnTo>
                  <a:pt x="4405" y="9660"/>
                </a:lnTo>
                <a:lnTo>
                  <a:pt x="4648" y="9855"/>
                </a:lnTo>
                <a:lnTo>
                  <a:pt x="4745" y="9952"/>
                </a:lnTo>
                <a:lnTo>
                  <a:pt x="4818" y="10074"/>
                </a:lnTo>
                <a:lnTo>
                  <a:pt x="4916" y="10196"/>
                </a:lnTo>
                <a:lnTo>
                  <a:pt x="5037" y="10293"/>
                </a:lnTo>
                <a:lnTo>
                  <a:pt x="5110" y="10317"/>
                </a:lnTo>
                <a:lnTo>
                  <a:pt x="5208" y="10293"/>
                </a:lnTo>
                <a:lnTo>
                  <a:pt x="5281" y="10244"/>
                </a:lnTo>
                <a:lnTo>
                  <a:pt x="5329" y="10171"/>
                </a:lnTo>
                <a:lnTo>
                  <a:pt x="5329" y="10147"/>
                </a:lnTo>
                <a:lnTo>
                  <a:pt x="5548" y="10050"/>
                </a:lnTo>
                <a:lnTo>
                  <a:pt x="5767" y="9904"/>
                </a:lnTo>
                <a:lnTo>
                  <a:pt x="5962" y="9782"/>
                </a:lnTo>
                <a:lnTo>
                  <a:pt x="6181" y="9660"/>
                </a:lnTo>
                <a:lnTo>
                  <a:pt x="6473" y="9514"/>
                </a:lnTo>
                <a:lnTo>
                  <a:pt x="6789" y="9393"/>
                </a:lnTo>
                <a:lnTo>
                  <a:pt x="7106" y="9295"/>
                </a:lnTo>
                <a:lnTo>
                  <a:pt x="7422" y="9222"/>
                </a:lnTo>
                <a:lnTo>
                  <a:pt x="7738" y="9149"/>
                </a:lnTo>
                <a:lnTo>
                  <a:pt x="8371" y="9149"/>
                </a:lnTo>
                <a:lnTo>
                  <a:pt x="8687" y="9222"/>
                </a:lnTo>
                <a:lnTo>
                  <a:pt x="8833" y="9271"/>
                </a:lnTo>
                <a:lnTo>
                  <a:pt x="8979" y="9320"/>
                </a:lnTo>
                <a:lnTo>
                  <a:pt x="9101" y="9393"/>
                </a:lnTo>
                <a:lnTo>
                  <a:pt x="9198" y="9490"/>
                </a:lnTo>
                <a:lnTo>
                  <a:pt x="9417" y="9685"/>
                </a:lnTo>
                <a:lnTo>
                  <a:pt x="9587" y="9904"/>
                </a:lnTo>
                <a:lnTo>
                  <a:pt x="9587" y="10317"/>
                </a:lnTo>
                <a:lnTo>
                  <a:pt x="9612" y="10780"/>
                </a:lnTo>
                <a:lnTo>
                  <a:pt x="9636" y="11218"/>
                </a:lnTo>
                <a:lnTo>
                  <a:pt x="9636" y="11631"/>
                </a:lnTo>
                <a:lnTo>
                  <a:pt x="9612" y="12726"/>
                </a:lnTo>
                <a:lnTo>
                  <a:pt x="9587" y="13797"/>
                </a:lnTo>
                <a:lnTo>
                  <a:pt x="9587" y="14649"/>
                </a:lnTo>
                <a:lnTo>
                  <a:pt x="9587" y="15062"/>
                </a:lnTo>
                <a:lnTo>
                  <a:pt x="9587" y="15500"/>
                </a:lnTo>
                <a:lnTo>
                  <a:pt x="9563" y="16352"/>
                </a:lnTo>
                <a:lnTo>
                  <a:pt x="9563" y="16790"/>
                </a:lnTo>
                <a:lnTo>
                  <a:pt x="9612" y="17203"/>
                </a:lnTo>
                <a:lnTo>
                  <a:pt x="9660" y="17495"/>
                </a:lnTo>
                <a:lnTo>
                  <a:pt x="9758" y="17787"/>
                </a:lnTo>
                <a:lnTo>
                  <a:pt x="9879" y="18031"/>
                </a:lnTo>
                <a:lnTo>
                  <a:pt x="10025" y="18250"/>
                </a:lnTo>
                <a:lnTo>
                  <a:pt x="10220" y="18444"/>
                </a:lnTo>
                <a:lnTo>
                  <a:pt x="10439" y="18590"/>
                </a:lnTo>
                <a:lnTo>
                  <a:pt x="10707" y="18712"/>
                </a:lnTo>
                <a:lnTo>
                  <a:pt x="10853" y="18761"/>
                </a:lnTo>
                <a:lnTo>
                  <a:pt x="10999" y="18785"/>
                </a:lnTo>
                <a:lnTo>
                  <a:pt x="11291" y="18785"/>
                </a:lnTo>
                <a:lnTo>
                  <a:pt x="11412" y="18761"/>
                </a:lnTo>
                <a:lnTo>
                  <a:pt x="11534" y="18712"/>
                </a:lnTo>
                <a:lnTo>
                  <a:pt x="11631" y="18663"/>
                </a:lnTo>
                <a:lnTo>
                  <a:pt x="11753" y="18590"/>
                </a:lnTo>
                <a:lnTo>
                  <a:pt x="11948" y="18420"/>
                </a:lnTo>
                <a:lnTo>
                  <a:pt x="12094" y="18225"/>
                </a:lnTo>
                <a:lnTo>
                  <a:pt x="12215" y="18006"/>
                </a:lnTo>
                <a:lnTo>
                  <a:pt x="12313" y="17763"/>
                </a:lnTo>
                <a:lnTo>
                  <a:pt x="12386" y="17495"/>
                </a:lnTo>
                <a:lnTo>
                  <a:pt x="12386" y="17398"/>
                </a:lnTo>
                <a:lnTo>
                  <a:pt x="12361" y="17301"/>
                </a:lnTo>
                <a:lnTo>
                  <a:pt x="12313" y="17228"/>
                </a:lnTo>
                <a:lnTo>
                  <a:pt x="12215" y="17179"/>
                </a:lnTo>
                <a:lnTo>
                  <a:pt x="12142" y="17155"/>
                </a:lnTo>
                <a:lnTo>
                  <a:pt x="12045" y="17155"/>
                </a:lnTo>
                <a:lnTo>
                  <a:pt x="11972" y="17203"/>
                </a:lnTo>
                <a:lnTo>
                  <a:pt x="11899" y="17301"/>
                </a:lnTo>
                <a:lnTo>
                  <a:pt x="11802" y="17520"/>
                </a:lnTo>
                <a:lnTo>
                  <a:pt x="11729" y="17714"/>
                </a:lnTo>
                <a:lnTo>
                  <a:pt x="11704" y="17836"/>
                </a:lnTo>
                <a:lnTo>
                  <a:pt x="11631" y="17933"/>
                </a:lnTo>
                <a:lnTo>
                  <a:pt x="11558" y="18006"/>
                </a:lnTo>
                <a:lnTo>
                  <a:pt x="11461" y="18104"/>
                </a:lnTo>
                <a:lnTo>
                  <a:pt x="11364" y="18152"/>
                </a:lnTo>
                <a:lnTo>
                  <a:pt x="11266" y="18201"/>
                </a:lnTo>
                <a:lnTo>
                  <a:pt x="11145" y="18225"/>
                </a:lnTo>
                <a:lnTo>
                  <a:pt x="11023" y="18225"/>
                </a:lnTo>
                <a:lnTo>
                  <a:pt x="10926" y="18201"/>
                </a:lnTo>
                <a:lnTo>
                  <a:pt x="10804" y="18177"/>
                </a:lnTo>
                <a:lnTo>
                  <a:pt x="10609" y="18079"/>
                </a:lnTo>
                <a:lnTo>
                  <a:pt x="10488" y="17982"/>
                </a:lnTo>
                <a:lnTo>
                  <a:pt x="10366" y="17860"/>
                </a:lnTo>
                <a:lnTo>
                  <a:pt x="10293" y="17739"/>
                </a:lnTo>
                <a:lnTo>
                  <a:pt x="10220" y="17593"/>
                </a:lnTo>
                <a:lnTo>
                  <a:pt x="10171" y="17447"/>
                </a:lnTo>
                <a:lnTo>
                  <a:pt x="10123" y="17301"/>
                </a:lnTo>
                <a:lnTo>
                  <a:pt x="10074" y="16960"/>
                </a:lnTo>
                <a:lnTo>
                  <a:pt x="10074" y="16595"/>
                </a:lnTo>
                <a:lnTo>
                  <a:pt x="10074" y="16254"/>
                </a:lnTo>
                <a:lnTo>
                  <a:pt x="10098" y="15646"/>
                </a:lnTo>
                <a:lnTo>
                  <a:pt x="10123" y="14916"/>
                </a:lnTo>
                <a:lnTo>
                  <a:pt x="10123" y="14186"/>
                </a:lnTo>
                <a:lnTo>
                  <a:pt x="10098" y="13456"/>
                </a:lnTo>
                <a:lnTo>
                  <a:pt x="10123" y="12726"/>
                </a:lnTo>
                <a:lnTo>
                  <a:pt x="10147" y="12069"/>
                </a:lnTo>
                <a:lnTo>
                  <a:pt x="10171" y="11364"/>
                </a:lnTo>
                <a:lnTo>
                  <a:pt x="10171" y="10999"/>
                </a:lnTo>
                <a:lnTo>
                  <a:pt x="10147" y="10658"/>
                </a:lnTo>
                <a:lnTo>
                  <a:pt x="10098" y="10317"/>
                </a:lnTo>
                <a:lnTo>
                  <a:pt x="10001" y="10001"/>
                </a:lnTo>
                <a:lnTo>
                  <a:pt x="10050" y="9928"/>
                </a:lnTo>
                <a:lnTo>
                  <a:pt x="10244" y="9831"/>
                </a:lnTo>
                <a:lnTo>
                  <a:pt x="10415" y="9709"/>
                </a:lnTo>
                <a:lnTo>
                  <a:pt x="10585" y="9587"/>
                </a:lnTo>
                <a:lnTo>
                  <a:pt x="10780" y="9490"/>
                </a:lnTo>
                <a:lnTo>
                  <a:pt x="11096" y="9368"/>
                </a:lnTo>
                <a:lnTo>
                  <a:pt x="11437" y="9271"/>
                </a:lnTo>
                <a:lnTo>
                  <a:pt x="11777" y="9247"/>
                </a:lnTo>
                <a:lnTo>
                  <a:pt x="12142" y="9222"/>
                </a:lnTo>
                <a:lnTo>
                  <a:pt x="12313" y="9247"/>
                </a:lnTo>
                <a:lnTo>
                  <a:pt x="12507" y="9271"/>
                </a:lnTo>
                <a:lnTo>
                  <a:pt x="12702" y="9320"/>
                </a:lnTo>
                <a:lnTo>
                  <a:pt x="12872" y="9393"/>
                </a:lnTo>
                <a:lnTo>
                  <a:pt x="13043" y="9466"/>
                </a:lnTo>
                <a:lnTo>
                  <a:pt x="13213" y="9563"/>
                </a:lnTo>
                <a:lnTo>
                  <a:pt x="13383" y="9660"/>
                </a:lnTo>
                <a:lnTo>
                  <a:pt x="13529" y="9782"/>
                </a:lnTo>
                <a:lnTo>
                  <a:pt x="13919" y="10147"/>
                </a:lnTo>
                <a:lnTo>
                  <a:pt x="14113" y="10293"/>
                </a:lnTo>
                <a:lnTo>
                  <a:pt x="14235" y="10342"/>
                </a:lnTo>
                <a:lnTo>
                  <a:pt x="14357" y="10390"/>
                </a:lnTo>
                <a:lnTo>
                  <a:pt x="14478" y="10415"/>
                </a:lnTo>
                <a:lnTo>
                  <a:pt x="14576" y="10366"/>
                </a:lnTo>
                <a:lnTo>
                  <a:pt x="14624" y="10293"/>
                </a:lnTo>
                <a:lnTo>
                  <a:pt x="14649" y="10196"/>
                </a:lnTo>
                <a:lnTo>
                  <a:pt x="14892" y="10001"/>
                </a:lnTo>
                <a:lnTo>
                  <a:pt x="15038" y="9904"/>
                </a:lnTo>
                <a:lnTo>
                  <a:pt x="15184" y="9806"/>
                </a:lnTo>
                <a:lnTo>
                  <a:pt x="15500" y="9660"/>
                </a:lnTo>
                <a:lnTo>
                  <a:pt x="15841" y="9539"/>
                </a:lnTo>
                <a:lnTo>
                  <a:pt x="16181" y="9466"/>
                </a:lnTo>
                <a:lnTo>
                  <a:pt x="16522" y="9417"/>
                </a:lnTo>
                <a:lnTo>
                  <a:pt x="16887" y="9393"/>
                </a:lnTo>
                <a:lnTo>
                  <a:pt x="17252" y="9417"/>
                </a:lnTo>
                <a:lnTo>
                  <a:pt x="17617" y="9490"/>
                </a:lnTo>
                <a:lnTo>
                  <a:pt x="17958" y="9612"/>
                </a:lnTo>
                <a:lnTo>
                  <a:pt x="18298" y="9782"/>
                </a:lnTo>
                <a:lnTo>
                  <a:pt x="18493" y="9928"/>
                </a:lnTo>
                <a:lnTo>
                  <a:pt x="18688" y="10098"/>
                </a:lnTo>
                <a:lnTo>
                  <a:pt x="18907" y="10293"/>
                </a:lnTo>
                <a:lnTo>
                  <a:pt x="19004" y="10366"/>
                </a:lnTo>
                <a:lnTo>
                  <a:pt x="19126" y="10415"/>
                </a:lnTo>
                <a:lnTo>
                  <a:pt x="19150" y="10536"/>
                </a:lnTo>
                <a:lnTo>
                  <a:pt x="19174" y="10634"/>
                </a:lnTo>
                <a:lnTo>
                  <a:pt x="19247" y="10682"/>
                </a:lnTo>
                <a:lnTo>
                  <a:pt x="19320" y="10707"/>
                </a:lnTo>
                <a:lnTo>
                  <a:pt x="19418" y="10707"/>
                </a:lnTo>
                <a:lnTo>
                  <a:pt x="19515" y="10682"/>
                </a:lnTo>
                <a:lnTo>
                  <a:pt x="19588" y="10634"/>
                </a:lnTo>
                <a:lnTo>
                  <a:pt x="19637" y="10561"/>
                </a:lnTo>
                <a:lnTo>
                  <a:pt x="19661" y="10463"/>
                </a:lnTo>
                <a:lnTo>
                  <a:pt x="19588" y="9977"/>
                </a:lnTo>
                <a:lnTo>
                  <a:pt x="19515" y="9490"/>
                </a:lnTo>
                <a:lnTo>
                  <a:pt x="19418" y="9028"/>
                </a:lnTo>
                <a:lnTo>
                  <a:pt x="19320" y="8541"/>
                </a:lnTo>
                <a:lnTo>
                  <a:pt x="19199" y="8055"/>
                </a:lnTo>
                <a:lnTo>
                  <a:pt x="19053" y="7592"/>
                </a:lnTo>
                <a:lnTo>
                  <a:pt x="18882" y="7106"/>
                </a:lnTo>
                <a:lnTo>
                  <a:pt x="18712" y="6668"/>
                </a:lnTo>
                <a:lnTo>
                  <a:pt x="18493" y="6205"/>
                </a:lnTo>
                <a:lnTo>
                  <a:pt x="18274" y="5767"/>
                </a:lnTo>
                <a:lnTo>
                  <a:pt x="18031" y="5354"/>
                </a:lnTo>
                <a:lnTo>
                  <a:pt x="17763" y="4940"/>
                </a:lnTo>
                <a:lnTo>
                  <a:pt x="17447" y="4575"/>
                </a:lnTo>
                <a:lnTo>
                  <a:pt x="17130" y="4210"/>
                </a:lnTo>
                <a:lnTo>
                  <a:pt x="16790" y="3869"/>
                </a:lnTo>
                <a:lnTo>
                  <a:pt x="16400" y="3529"/>
                </a:lnTo>
                <a:lnTo>
                  <a:pt x="15987" y="3212"/>
                </a:lnTo>
                <a:lnTo>
                  <a:pt x="15865" y="3139"/>
                </a:lnTo>
                <a:lnTo>
                  <a:pt x="15281" y="2774"/>
                </a:lnTo>
                <a:lnTo>
                  <a:pt x="14673" y="2409"/>
                </a:lnTo>
                <a:lnTo>
                  <a:pt x="14065" y="2093"/>
                </a:lnTo>
                <a:lnTo>
                  <a:pt x="13456" y="1777"/>
                </a:lnTo>
                <a:lnTo>
                  <a:pt x="13043" y="1582"/>
                </a:lnTo>
                <a:lnTo>
                  <a:pt x="12629" y="1436"/>
                </a:lnTo>
                <a:lnTo>
                  <a:pt x="12580" y="1387"/>
                </a:lnTo>
                <a:lnTo>
                  <a:pt x="12532" y="1363"/>
                </a:lnTo>
                <a:lnTo>
                  <a:pt x="12483" y="1363"/>
                </a:lnTo>
                <a:lnTo>
                  <a:pt x="11899" y="1217"/>
                </a:lnTo>
                <a:lnTo>
                  <a:pt x="11315" y="1095"/>
                </a:lnTo>
                <a:lnTo>
                  <a:pt x="10707" y="1022"/>
                </a:lnTo>
                <a:lnTo>
                  <a:pt x="10074" y="998"/>
                </a:lnTo>
                <a:lnTo>
                  <a:pt x="10025" y="657"/>
                </a:lnTo>
                <a:lnTo>
                  <a:pt x="10050" y="438"/>
                </a:lnTo>
                <a:lnTo>
                  <a:pt x="10098" y="219"/>
                </a:lnTo>
                <a:lnTo>
                  <a:pt x="10098" y="146"/>
                </a:lnTo>
                <a:lnTo>
                  <a:pt x="10074" y="98"/>
                </a:lnTo>
                <a:lnTo>
                  <a:pt x="10050" y="49"/>
                </a:lnTo>
                <a:lnTo>
                  <a:pt x="10001" y="25"/>
                </a:lnTo>
                <a:lnTo>
                  <a:pt x="99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453C1102-0E78-F67B-19CC-4499FE4FC022}"/>
              </a:ext>
            </a:extLst>
          </p:cNvPr>
          <p:cNvSpPr>
            <a:spLocks noGrp="1"/>
          </p:cNvSpPr>
          <p:nvPr>
            <p:ph type="title"/>
          </p:nvPr>
        </p:nvSpPr>
        <p:spPr>
          <a:xfrm>
            <a:off x="1636488" y="44539"/>
            <a:ext cx="6312983" cy="772947"/>
          </a:xfrm>
        </p:spPr>
        <p:txBody>
          <a:bodyPr/>
          <a:lstStyle/>
          <a:p>
            <a:pPr algn="ctr"/>
            <a:r>
              <a:rPr lang="en-IN" sz="3200" b="1" u="sng" dirty="0">
                <a:latin typeface="Arial" panose="020B0604020202020204" pitchFamily="34" charset="0"/>
                <a:cs typeface="Arial" panose="020B0604020202020204" pitchFamily="34" charset="0"/>
              </a:rPr>
              <a:t>BLOCK DIAGRAM</a:t>
            </a:r>
            <a:r>
              <a:rPr lang="en-IN" sz="3200" b="1" dirty="0">
                <a:latin typeface="Arial" panose="020B0604020202020204" pitchFamily="34" charset="0"/>
                <a:cs typeface="Arial" panose="020B0604020202020204" pitchFamily="34" charset="0"/>
              </a:rPr>
              <a:t>:</a:t>
            </a:r>
          </a:p>
        </p:txBody>
      </p:sp>
      <p:sp>
        <p:nvSpPr>
          <p:cNvPr id="5" name="Slide Number Placeholder 4">
            <a:extLst>
              <a:ext uri="{FF2B5EF4-FFF2-40B4-BE49-F238E27FC236}">
                <a16:creationId xmlns:a16="http://schemas.microsoft.com/office/drawing/2014/main" id="{05D2320A-36A8-C3FD-E2F7-9C9701FFFC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26" name="Subtitle 2">
            <a:extLst>
              <a:ext uri="{FF2B5EF4-FFF2-40B4-BE49-F238E27FC236}">
                <a16:creationId xmlns:a16="http://schemas.microsoft.com/office/drawing/2014/main" id="{2EB4375A-2DA9-E764-47A8-2C2C8BBCDEBF}"/>
              </a:ext>
            </a:extLst>
          </p:cNvPr>
          <p:cNvSpPr txBox="1">
            <a:spLocks/>
          </p:cNvSpPr>
          <p:nvPr/>
        </p:nvSpPr>
        <p:spPr>
          <a:xfrm>
            <a:off x="159743" y="431012"/>
            <a:ext cx="8785860" cy="437720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N" sz="1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745B10EB-8445-9525-1DEB-9D6F4E5F203B}"/>
              </a:ext>
            </a:extLst>
          </p:cNvPr>
          <p:cNvSpPr/>
          <p:nvPr/>
        </p:nvSpPr>
        <p:spPr>
          <a:xfrm>
            <a:off x="3893922" y="954631"/>
            <a:ext cx="1428946" cy="1087743"/>
          </a:xfrm>
          <a:custGeom>
            <a:avLst/>
            <a:gdLst>
              <a:gd name="connsiteX0" fmla="*/ 0 w 1915856"/>
              <a:gd name="connsiteY0" fmla="*/ 828720 h 1657440"/>
              <a:gd name="connsiteX1" fmla="*/ 473531 w 1915856"/>
              <a:gd name="connsiteY1" fmla="*/ 0 h 1657440"/>
              <a:gd name="connsiteX2" fmla="*/ 1442325 w 1915856"/>
              <a:gd name="connsiteY2" fmla="*/ 0 h 1657440"/>
              <a:gd name="connsiteX3" fmla="*/ 1915856 w 1915856"/>
              <a:gd name="connsiteY3" fmla="*/ 828720 h 1657440"/>
              <a:gd name="connsiteX4" fmla="*/ 1442325 w 1915856"/>
              <a:gd name="connsiteY4" fmla="*/ 1657440 h 1657440"/>
              <a:gd name="connsiteX5" fmla="*/ 473531 w 1915856"/>
              <a:gd name="connsiteY5" fmla="*/ 1657440 h 1657440"/>
              <a:gd name="connsiteX6" fmla="*/ 0 w 1915856"/>
              <a:gd name="connsiteY6" fmla="*/ 828720 h 165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5856" h="1657440">
                <a:moveTo>
                  <a:pt x="0" y="828720"/>
                </a:moveTo>
                <a:lnTo>
                  <a:pt x="473531" y="0"/>
                </a:lnTo>
                <a:lnTo>
                  <a:pt x="1442325" y="0"/>
                </a:lnTo>
                <a:lnTo>
                  <a:pt x="1915856" y="828720"/>
                </a:lnTo>
                <a:lnTo>
                  <a:pt x="1442325" y="1657440"/>
                </a:lnTo>
                <a:lnTo>
                  <a:pt x="473531" y="1657440"/>
                </a:lnTo>
                <a:lnTo>
                  <a:pt x="0" y="828720"/>
                </a:lnTo>
                <a:close/>
              </a:path>
            </a:pathLst>
          </a:custGeom>
          <a:solidFill>
            <a:srgbClr val="ED7D31">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p:spPr>
        <p:txBody>
          <a:bodyPr spcFirstLastPara="0" vert="horz" wrap="square" lIns="347978" tIns="305153" rIns="347978" bIns="305153" numCol="1" spcCol="1270" anchor="ctr" anchorCtr="0">
            <a:noAutofit/>
          </a:bodyPr>
          <a:lstStyle/>
          <a:p>
            <a:pPr marL="0" marR="0" lvl="0" indent="0" algn="ctr" defTabSz="1066800" eaLnBrk="1" fontAlgn="auto" latinLnBrk="0" hangingPunct="1">
              <a:lnSpc>
                <a:spcPct val="90000"/>
              </a:lnSpc>
              <a:spcBef>
                <a:spcPct val="0"/>
              </a:spcBef>
              <a:spcAft>
                <a:spcPct val="3500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GPS</a:t>
            </a:r>
          </a:p>
          <a:p>
            <a:pPr marL="0" marR="0" lvl="0" indent="0" algn="ctr" defTabSz="1066800" eaLnBrk="1" fontAlgn="auto" latinLnBrk="0" hangingPunct="1">
              <a:lnSpc>
                <a:spcPct val="90000"/>
              </a:lnSpc>
              <a:spcBef>
                <a:spcPct val="0"/>
              </a:spcBef>
              <a:spcAft>
                <a:spcPct val="3500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module</a:t>
            </a:r>
          </a:p>
        </p:txBody>
      </p:sp>
      <p:sp>
        <p:nvSpPr>
          <p:cNvPr id="27" name="Freeform: Shape 26">
            <a:extLst>
              <a:ext uri="{FF2B5EF4-FFF2-40B4-BE49-F238E27FC236}">
                <a16:creationId xmlns:a16="http://schemas.microsoft.com/office/drawing/2014/main" id="{6684B165-6B20-993D-C0DC-B4D322EE36F4}"/>
              </a:ext>
            </a:extLst>
          </p:cNvPr>
          <p:cNvSpPr/>
          <p:nvPr/>
        </p:nvSpPr>
        <p:spPr>
          <a:xfrm>
            <a:off x="3708482" y="2149968"/>
            <a:ext cx="1743695" cy="1327219"/>
          </a:xfrm>
          <a:custGeom>
            <a:avLst/>
            <a:gdLst>
              <a:gd name="connsiteX0" fmla="*/ 0 w 2337856"/>
              <a:gd name="connsiteY0" fmla="*/ 1011170 h 2022340"/>
              <a:gd name="connsiteX1" fmla="*/ 577783 w 2337856"/>
              <a:gd name="connsiteY1" fmla="*/ 0 h 2022340"/>
              <a:gd name="connsiteX2" fmla="*/ 1760073 w 2337856"/>
              <a:gd name="connsiteY2" fmla="*/ 0 h 2022340"/>
              <a:gd name="connsiteX3" fmla="*/ 2337856 w 2337856"/>
              <a:gd name="connsiteY3" fmla="*/ 1011170 h 2022340"/>
              <a:gd name="connsiteX4" fmla="*/ 1760073 w 2337856"/>
              <a:gd name="connsiteY4" fmla="*/ 2022340 h 2022340"/>
              <a:gd name="connsiteX5" fmla="*/ 577783 w 2337856"/>
              <a:gd name="connsiteY5" fmla="*/ 2022340 h 2022340"/>
              <a:gd name="connsiteX6" fmla="*/ 0 w 2337856"/>
              <a:gd name="connsiteY6" fmla="*/ 1011170 h 2022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7856" h="2022340">
                <a:moveTo>
                  <a:pt x="0" y="1011170"/>
                </a:moveTo>
                <a:lnTo>
                  <a:pt x="577783" y="0"/>
                </a:lnTo>
                <a:lnTo>
                  <a:pt x="1760073" y="0"/>
                </a:lnTo>
                <a:lnTo>
                  <a:pt x="2337856" y="1011170"/>
                </a:lnTo>
                <a:lnTo>
                  <a:pt x="1760073" y="2022340"/>
                </a:lnTo>
                <a:lnTo>
                  <a:pt x="577783" y="2022340"/>
                </a:lnTo>
                <a:lnTo>
                  <a:pt x="0" y="1011170"/>
                </a:lnTo>
                <a:close/>
              </a:path>
            </a:pathLst>
          </a:custGeom>
          <a:solidFill>
            <a:srgbClr val="4472C4">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p:spPr>
        <p:txBody>
          <a:bodyPr spcFirstLastPara="0" vert="horz" wrap="square" lIns="417896" tIns="365610" rIns="417896" bIns="365610" numCol="1" spcCol="1270" anchor="ctr" anchorCtr="0">
            <a:noAutofit/>
          </a:bodyPr>
          <a:lstStyle/>
          <a:p>
            <a:pPr marL="0" marR="0" lvl="0" indent="0" algn="ctr" defTabSz="1066800" eaLnBrk="1" fontAlgn="auto" latinLnBrk="0" hangingPunct="1">
              <a:lnSpc>
                <a:spcPct val="90000"/>
              </a:lnSpc>
              <a:spcBef>
                <a:spcPct val="0"/>
              </a:spcBef>
              <a:spcAft>
                <a:spcPct val="3500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Arduino</a:t>
            </a:r>
          </a:p>
          <a:p>
            <a:pPr marL="0" marR="0" lvl="0" indent="0" algn="ctr" defTabSz="1066800" eaLnBrk="1" fontAlgn="auto" latinLnBrk="0" hangingPunct="1">
              <a:lnSpc>
                <a:spcPct val="90000"/>
              </a:lnSpc>
              <a:spcBef>
                <a:spcPct val="0"/>
              </a:spcBef>
              <a:spcAft>
                <a:spcPct val="3500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nano</a:t>
            </a:r>
          </a:p>
        </p:txBody>
      </p:sp>
      <p:sp>
        <p:nvSpPr>
          <p:cNvPr id="29" name="Freeform: Shape 28">
            <a:extLst>
              <a:ext uri="{FF2B5EF4-FFF2-40B4-BE49-F238E27FC236}">
                <a16:creationId xmlns:a16="http://schemas.microsoft.com/office/drawing/2014/main" id="{E84D1C30-DAC0-FD2B-4DE0-99BC414C95A4}"/>
              </a:ext>
            </a:extLst>
          </p:cNvPr>
          <p:cNvSpPr/>
          <p:nvPr/>
        </p:nvSpPr>
        <p:spPr>
          <a:xfrm>
            <a:off x="5794944" y="1237702"/>
            <a:ext cx="1428946" cy="1087743"/>
          </a:xfrm>
          <a:custGeom>
            <a:avLst/>
            <a:gdLst>
              <a:gd name="connsiteX0" fmla="*/ 0 w 1915856"/>
              <a:gd name="connsiteY0" fmla="*/ 828720 h 1657440"/>
              <a:gd name="connsiteX1" fmla="*/ 473531 w 1915856"/>
              <a:gd name="connsiteY1" fmla="*/ 0 h 1657440"/>
              <a:gd name="connsiteX2" fmla="*/ 1442325 w 1915856"/>
              <a:gd name="connsiteY2" fmla="*/ 0 h 1657440"/>
              <a:gd name="connsiteX3" fmla="*/ 1915856 w 1915856"/>
              <a:gd name="connsiteY3" fmla="*/ 828720 h 1657440"/>
              <a:gd name="connsiteX4" fmla="*/ 1442325 w 1915856"/>
              <a:gd name="connsiteY4" fmla="*/ 1657440 h 1657440"/>
              <a:gd name="connsiteX5" fmla="*/ 473531 w 1915856"/>
              <a:gd name="connsiteY5" fmla="*/ 1657440 h 1657440"/>
              <a:gd name="connsiteX6" fmla="*/ 0 w 1915856"/>
              <a:gd name="connsiteY6" fmla="*/ 828720 h 165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5856" h="1657440">
                <a:moveTo>
                  <a:pt x="0" y="828720"/>
                </a:moveTo>
                <a:lnTo>
                  <a:pt x="473531" y="0"/>
                </a:lnTo>
                <a:lnTo>
                  <a:pt x="1442325" y="0"/>
                </a:lnTo>
                <a:lnTo>
                  <a:pt x="1915856" y="828720"/>
                </a:lnTo>
                <a:lnTo>
                  <a:pt x="1442325" y="1657440"/>
                </a:lnTo>
                <a:lnTo>
                  <a:pt x="473531" y="1657440"/>
                </a:lnTo>
                <a:lnTo>
                  <a:pt x="0" y="828720"/>
                </a:lnTo>
                <a:close/>
              </a:path>
            </a:pathLst>
          </a:custGeom>
          <a:solidFill>
            <a:srgbClr val="A5A5A5">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p:spPr>
        <p:txBody>
          <a:bodyPr spcFirstLastPara="0" vert="horz" wrap="square" lIns="347978" tIns="305153" rIns="347978" bIns="305153" numCol="1" spcCol="1270" anchor="ctr" anchorCtr="0">
            <a:noAutofit/>
          </a:bodyPr>
          <a:lstStyle/>
          <a:p>
            <a:pPr marL="0" marR="0" lvl="0" indent="0" algn="ctr" defTabSz="1066800" eaLnBrk="1" fontAlgn="auto" latinLnBrk="0" hangingPunct="1">
              <a:lnSpc>
                <a:spcPct val="90000"/>
              </a:lnSpc>
              <a:spcBef>
                <a:spcPct val="0"/>
              </a:spcBef>
              <a:spcAft>
                <a:spcPct val="3500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Power supply </a:t>
            </a:r>
          </a:p>
        </p:txBody>
      </p:sp>
      <p:sp>
        <p:nvSpPr>
          <p:cNvPr id="30" name="Freeform: Shape 29">
            <a:extLst>
              <a:ext uri="{FF2B5EF4-FFF2-40B4-BE49-F238E27FC236}">
                <a16:creationId xmlns:a16="http://schemas.microsoft.com/office/drawing/2014/main" id="{74F96ED2-37B0-A7EF-4110-D9313B1C10C6}"/>
              </a:ext>
            </a:extLst>
          </p:cNvPr>
          <p:cNvSpPr/>
          <p:nvPr/>
        </p:nvSpPr>
        <p:spPr>
          <a:xfrm>
            <a:off x="5765950" y="3028846"/>
            <a:ext cx="1428946" cy="1087743"/>
          </a:xfrm>
          <a:custGeom>
            <a:avLst/>
            <a:gdLst>
              <a:gd name="connsiteX0" fmla="*/ 0 w 1915856"/>
              <a:gd name="connsiteY0" fmla="*/ 828720 h 1657440"/>
              <a:gd name="connsiteX1" fmla="*/ 473531 w 1915856"/>
              <a:gd name="connsiteY1" fmla="*/ 0 h 1657440"/>
              <a:gd name="connsiteX2" fmla="*/ 1442325 w 1915856"/>
              <a:gd name="connsiteY2" fmla="*/ 0 h 1657440"/>
              <a:gd name="connsiteX3" fmla="*/ 1915856 w 1915856"/>
              <a:gd name="connsiteY3" fmla="*/ 828720 h 1657440"/>
              <a:gd name="connsiteX4" fmla="*/ 1442325 w 1915856"/>
              <a:gd name="connsiteY4" fmla="*/ 1657440 h 1657440"/>
              <a:gd name="connsiteX5" fmla="*/ 473531 w 1915856"/>
              <a:gd name="connsiteY5" fmla="*/ 1657440 h 1657440"/>
              <a:gd name="connsiteX6" fmla="*/ 0 w 1915856"/>
              <a:gd name="connsiteY6" fmla="*/ 828720 h 165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5856" h="1657440">
                <a:moveTo>
                  <a:pt x="0" y="828720"/>
                </a:moveTo>
                <a:lnTo>
                  <a:pt x="473531" y="0"/>
                </a:lnTo>
                <a:lnTo>
                  <a:pt x="1442325" y="0"/>
                </a:lnTo>
                <a:lnTo>
                  <a:pt x="1915856" y="828720"/>
                </a:lnTo>
                <a:lnTo>
                  <a:pt x="1442325" y="1657440"/>
                </a:lnTo>
                <a:lnTo>
                  <a:pt x="473531" y="1657440"/>
                </a:lnTo>
                <a:lnTo>
                  <a:pt x="0" y="828720"/>
                </a:lnTo>
                <a:close/>
              </a:path>
            </a:pathLst>
          </a:custGeom>
          <a:solidFill>
            <a:srgbClr val="FFC000">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p:spPr>
        <p:txBody>
          <a:bodyPr spcFirstLastPara="0" vert="horz" wrap="square" lIns="347978" tIns="305153" rIns="347978" bIns="305153" numCol="1" spcCol="1270" anchor="ctr" anchorCtr="0">
            <a:noAutofit/>
          </a:bodyPr>
          <a:lstStyle/>
          <a:p>
            <a:pPr marL="0" marR="0" lvl="0" indent="0" algn="ctr" defTabSz="1066800" eaLnBrk="1" fontAlgn="auto" latinLnBrk="0" hangingPunct="1">
              <a:lnSpc>
                <a:spcPct val="90000"/>
              </a:lnSpc>
              <a:spcBef>
                <a:spcPct val="0"/>
              </a:spcBef>
              <a:spcAft>
                <a:spcPct val="3500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Pulse rate sensor</a:t>
            </a:r>
          </a:p>
        </p:txBody>
      </p:sp>
      <p:sp>
        <p:nvSpPr>
          <p:cNvPr id="31" name="Freeform: Shape 30">
            <a:extLst>
              <a:ext uri="{FF2B5EF4-FFF2-40B4-BE49-F238E27FC236}">
                <a16:creationId xmlns:a16="http://schemas.microsoft.com/office/drawing/2014/main" id="{E888ADFD-54DA-FE79-9077-811C13BA2203}"/>
              </a:ext>
            </a:extLst>
          </p:cNvPr>
          <p:cNvSpPr/>
          <p:nvPr/>
        </p:nvSpPr>
        <p:spPr>
          <a:xfrm>
            <a:off x="3857527" y="3717175"/>
            <a:ext cx="1428946" cy="1087743"/>
          </a:xfrm>
          <a:custGeom>
            <a:avLst/>
            <a:gdLst>
              <a:gd name="connsiteX0" fmla="*/ 0 w 1915856"/>
              <a:gd name="connsiteY0" fmla="*/ 828720 h 1657440"/>
              <a:gd name="connsiteX1" fmla="*/ 473531 w 1915856"/>
              <a:gd name="connsiteY1" fmla="*/ 0 h 1657440"/>
              <a:gd name="connsiteX2" fmla="*/ 1442325 w 1915856"/>
              <a:gd name="connsiteY2" fmla="*/ 0 h 1657440"/>
              <a:gd name="connsiteX3" fmla="*/ 1915856 w 1915856"/>
              <a:gd name="connsiteY3" fmla="*/ 828720 h 1657440"/>
              <a:gd name="connsiteX4" fmla="*/ 1442325 w 1915856"/>
              <a:gd name="connsiteY4" fmla="*/ 1657440 h 1657440"/>
              <a:gd name="connsiteX5" fmla="*/ 473531 w 1915856"/>
              <a:gd name="connsiteY5" fmla="*/ 1657440 h 1657440"/>
              <a:gd name="connsiteX6" fmla="*/ 0 w 1915856"/>
              <a:gd name="connsiteY6" fmla="*/ 828720 h 165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5856" h="1657440">
                <a:moveTo>
                  <a:pt x="0" y="828720"/>
                </a:moveTo>
                <a:lnTo>
                  <a:pt x="473531" y="0"/>
                </a:lnTo>
                <a:lnTo>
                  <a:pt x="1442325" y="0"/>
                </a:lnTo>
                <a:lnTo>
                  <a:pt x="1915856" y="828720"/>
                </a:lnTo>
                <a:lnTo>
                  <a:pt x="1442325" y="1657440"/>
                </a:lnTo>
                <a:lnTo>
                  <a:pt x="473531" y="1657440"/>
                </a:lnTo>
                <a:lnTo>
                  <a:pt x="0" y="828720"/>
                </a:lnTo>
                <a:close/>
              </a:path>
            </a:pathLst>
          </a:custGeom>
          <a:solidFill>
            <a:srgbClr val="5B9BD5">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p:spPr>
        <p:txBody>
          <a:bodyPr spcFirstLastPara="0" vert="horz" wrap="square" lIns="347978" tIns="305153" rIns="347978" bIns="305153" numCol="1" spcCol="1270" anchor="ctr" anchorCtr="0">
            <a:noAutofit/>
          </a:bodyPr>
          <a:lstStyle/>
          <a:p>
            <a:pPr marL="0" marR="0" lvl="0" indent="0" algn="ctr" defTabSz="1066800" eaLnBrk="1" fontAlgn="auto" latinLnBrk="0" hangingPunct="1">
              <a:lnSpc>
                <a:spcPct val="90000"/>
              </a:lnSpc>
              <a:spcBef>
                <a:spcPct val="0"/>
              </a:spcBef>
              <a:spcAft>
                <a:spcPct val="3500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Sound sensor</a:t>
            </a:r>
          </a:p>
        </p:txBody>
      </p:sp>
      <p:sp>
        <p:nvSpPr>
          <p:cNvPr id="32" name="Freeform: Shape 31">
            <a:extLst>
              <a:ext uri="{FF2B5EF4-FFF2-40B4-BE49-F238E27FC236}">
                <a16:creationId xmlns:a16="http://schemas.microsoft.com/office/drawing/2014/main" id="{767135C6-B096-29AB-03FF-C1399794650E}"/>
              </a:ext>
            </a:extLst>
          </p:cNvPr>
          <p:cNvSpPr/>
          <p:nvPr/>
        </p:nvSpPr>
        <p:spPr>
          <a:xfrm>
            <a:off x="1844965" y="3231816"/>
            <a:ext cx="1428946" cy="1087743"/>
          </a:xfrm>
          <a:custGeom>
            <a:avLst/>
            <a:gdLst>
              <a:gd name="connsiteX0" fmla="*/ 0 w 1915856"/>
              <a:gd name="connsiteY0" fmla="*/ 828720 h 1657440"/>
              <a:gd name="connsiteX1" fmla="*/ 473531 w 1915856"/>
              <a:gd name="connsiteY1" fmla="*/ 0 h 1657440"/>
              <a:gd name="connsiteX2" fmla="*/ 1442325 w 1915856"/>
              <a:gd name="connsiteY2" fmla="*/ 0 h 1657440"/>
              <a:gd name="connsiteX3" fmla="*/ 1915856 w 1915856"/>
              <a:gd name="connsiteY3" fmla="*/ 828720 h 1657440"/>
              <a:gd name="connsiteX4" fmla="*/ 1442325 w 1915856"/>
              <a:gd name="connsiteY4" fmla="*/ 1657440 h 1657440"/>
              <a:gd name="connsiteX5" fmla="*/ 473531 w 1915856"/>
              <a:gd name="connsiteY5" fmla="*/ 1657440 h 1657440"/>
              <a:gd name="connsiteX6" fmla="*/ 0 w 1915856"/>
              <a:gd name="connsiteY6" fmla="*/ 828720 h 165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5856" h="1657440">
                <a:moveTo>
                  <a:pt x="0" y="828720"/>
                </a:moveTo>
                <a:lnTo>
                  <a:pt x="473531" y="0"/>
                </a:lnTo>
                <a:lnTo>
                  <a:pt x="1442325" y="0"/>
                </a:lnTo>
                <a:lnTo>
                  <a:pt x="1915856" y="828720"/>
                </a:lnTo>
                <a:lnTo>
                  <a:pt x="1442325" y="1657440"/>
                </a:lnTo>
                <a:lnTo>
                  <a:pt x="473531" y="1657440"/>
                </a:lnTo>
                <a:lnTo>
                  <a:pt x="0" y="828720"/>
                </a:lnTo>
                <a:close/>
              </a:path>
            </a:pathLst>
          </a:custGeom>
          <a:solidFill>
            <a:srgbClr val="70AD47">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p:spPr>
        <p:txBody>
          <a:bodyPr spcFirstLastPara="0" vert="horz" wrap="square" lIns="347978" tIns="305153" rIns="347978" bIns="305153" numCol="1" spcCol="1270" anchor="ctr" anchorCtr="0">
            <a:noAutofit/>
          </a:bodyPr>
          <a:lstStyle/>
          <a:p>
            <a:pPr marL="0" marR="0" lvl="0" indent="0" algn="ctr" defTabSz="1066800" eaLnBrk="1" fontAlgn="auto" latinLnBrk="0" hangingPunct="1">
              <a:lnSpc>
                <a:spcPct val="90000"/>
              </a:lnSpc>
              <a:spcBef>
                <a:spcPct val="0"/>
              </a:spcBef>
              <a:spcAft>
                <a:spcPct val="3500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GSM module</a:t>
            </a:r>
          </a:p>
        </p:txBody>
      </p:sp>
      <p:sp>
        <p:nvSpPr>
          <p:cNvPr id="33" name="Freeform: Shape 32">
            <a:extLst>
              <a:ext uri="{FF2B5EF4-FFF2-40B4-BE49-F238E27FC236}">
                <a16:creationId xmlns:a16="http://schemas.microsoft.com/office/drawing/2014/main" id="{D7C7DB58-2394-2991-2694-85690F2A07E7}"/>
              </a:ext>
            </a:extLst>
          </p:cNvPr>
          <p:cNvSpPr/>
          <p:nvPr/>
        </p:nvSpPr>
        <p:spPr>
          <a:xfrm>
            <a:off x="1888834" y="1193239"/>
            <a:ext cx="1428946" cy="1087743"/>
          </a:xfrm>
          <a:custGeom>
            <a:avLst/>
            <a:gdLst>
              <a:gd name="connsiteX0" fmla="*/ 0 w 1915856"/>
              <a:gd name="connsiteY0" fmla="*/ 828720 h 1657440"/>
              <a:gd name="connsiteX1" fmla="*/ 473531 w 1915856"/>
              <a:gd name="connsiteY1" fmla="*/ 0 h 1657440"/>
              <a:gd name="connsiteX2" fmla="*/ 1442325 w 1915856"/>
              <a:gd name="connsiteY2" fmla="*/ 0 h 1657440"/>
              <a:gd name="connsiteX3" fmla="*/ 1915856 w 1915856"/>
              <a:gd name="connsiteY3" fmla="*/ 828720 h 1657440"/>
              <a:gd name="connsiteX4" fmla="*/ 1442325 w 1915856"/>
              <a:gd name="connsiteY4" fmla="*/ 1657440 h 1657440"/>
              <a:gd name="connsiteX5" fmla="*/ 473531 w 1915856"/>
              <a:gd name="connsiteY5" fmla="*/ 1657440 h 1657440"/>
              <a:gd name="connsiteX6" fmla="*/ 0 w 1915856"/>
              <a:gd name="connsiteY6" fmla="*/ 828720 h 165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5856" h="1657440">
                <a:moveTo>
                  <a:pt x="0" y="828720"/>
                </a:moveTo>
                <a:lnTo>
                  <a:pt x="473531" y="0"/>
                </a:lnTo>
                <a:lnTo>
                  <a:pt x="1442325" y="0"/>
                </a:lnTo>
                <a:lnTo>
                  <a:pt x="1915856" y="828720"/>
                </a:lnTo>
                <a:lnTo>
                  <a:pt x="1442325" y="1657440"/>
                </a:lnTo>
                <a:lnTo>
                  <a:pt x="473531" y="1657440"/>
                </a:lnTo>
                <a:lnTo>
                  <a:pt x="0" y="828720"/>
                </a:lnTo>
                <a:close/>
              </a:path>
            </a:pathLst>
          </a:custGeom>
          <a:solidFill>
            <a:srgbClr val="ED7D31">
              <a:hueOff val="0"/>
              <a:satOff val="0"/>
              <a:lumOff val="0"/>
              <a:alphaOff val="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p:spPr>
        <p:txBody>
          <a:bodyPr spcFirstLastPara="0" vert="horz" wrap="square" lIns="347978" tIns="305153" rIns="347978" bIns="305153" numCol="1" spcCol="1270" anchor="ctr" anchorCtr="0">
            <a:noAutofit/>
          </a:bodyPr>
          <a:lstStyle/>
          <a:p>
            <a:pPr marL="0" marR="0" lvl="0" indent="0" algn="ctr" defTabSz="1066800" eaLnBrk="1" fontAlgn="auto" latinLnBrk="0" hangingPunct="1">
              <a:lnSpc>
                <a:spcPct val="90000"/>
              </a:lnSpc>
              <a:spcBef>
                <a:spcPct val="0"/>
              </a:spcBef>
              <a:spcAft>
                <a:spcPct val="3500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Lithium battery</a:t>
            </a:r>
          </a:p>
        </p:txBody>
      </p:sp>
      <p:sp>
        <p:nvSpPr>
          <p:cNvPr id="34" name="Oval 33">
            <a:extLst>
              <a:ext uri="{FF2B5EF4-FFF2-40B4-BE49-F238E27FC236}">
                <a16:creationId xmlns:a16="http://schemas.microsoft.com/office/drawing/2014/main" id="{1BED80E4-0A6F-8B52-5854-B1B6719013FD}"/>
              </a:ext>
            </a:extLst>
          </p:cNvPr>
          <p:cNvSpPr/>
          <p:nvPr/>
        </p:nvSpPr>
        <p:spPr>
          <a:xfrm>
            <a:off x="7601089" y="1601796"/>
            <a:ext cx="1322782" cy="1029586"/>
          </a:xfrm>
          <a:prstGeom prst="ellipse">
            <a:avLst/>
          </a:prstGeom>
          <a:solidFill>
            <a:srgbClr val="FF66CC"/>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b="0" i="0" u="none" strike="noStrike" kern="1200" cap="none" spc="0" normalizeH="0" baseline="0" noProof="0" dirty="0">
                <a:ln>
                  <a:noFill/>
                </a:ln>
                <a:solidFill>
                  <a:prstClr val="white"/>
                </a:solidFill>
                <a:effectLst/>
                <a:uLnTx/>
                <a:uFillTx/>
                <a:latin typeface="Calibri" panose="020F0502020204030204"/>
                <a:ea typeface="+mn-ea"/>
                <a:cs typeface="+mn-cs"/>
              </a:rPr>
              <a:t>Battery charging module</a:t>
            </a:r>
          </a:p>
        </p:txBody>
      </p:sp>
      <p:sp>
        <p:nvSpPr>
          <p:cNvPr id="35" name="Rectangle: Beveled 34">
            <a:extLst>
              <a:ext uri="{FF2B5EF4-FFF2-40B4-BE49-F238E27FC236}">
                <a16:creationId xmlns:a16="http://schemas.microsoft.com/office/drawing/2014/main" id="{AFAF30E2-8EBC-A392-08EE-9036B197C773}"/>
              </a:ext>
            </a:extLst>
          </p:cNvPr>
          <p:cNvSpPr/>
          <p:nvPr/>
        </p:nvSpPr>
        <p:spPr>
          <a:xfrm>
            <a:off x="443318" y="2133423"/>
            <a:ext cx="1261237" cy="846764"/>
          </a:xfrm>
          <a:prstGeom prst="bevel">
            <a:avLst/>
          </a:prstGeom>
          <a:gradFill rotWithShape="1">
            <a:gsLst>
              <a:gs pos="0">
                <a:srgbClr val="70AD47">
                  <a:satMod val="103000"/>
                  <a:lumMod val="102000"/>
                  <a:tint val="94000"/>
                </a:srgbClr>
              </a:gs>
              <a:gs pos="50000">
                <a:srgbClr val="70AD47">
                  <a:satMod val="110000"/>
                  <a:lumMod val="100000"/>
                  <a:shade val="100000"/>
                </a:srgbClr>
              </a:gs>
              <a:gs pos="100000">
                <a:srgbClr val="70AD47">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b="0" i="0" u="none" strike="noStrike" kern="1200" cap="none" spc="0" normalizeH="0" baseline="0" noProof="0" dirty="0">
                <a:ln>
                  <a:noFill/>
                </a:ln>
                <a:solidFill>
                  <a:prstClr val="white"/>
                </a:solidFill>
                <a:effectLst/>
                <a:uLnTx/>
                <a:uFillTx/>
                <a:latin typeface="Calibri" panose="020F0502020204030204"/>
                <a:ea typeface="+mn-ea"/>
                <a:cs typeface="+mn-cs"/>
              </a:rPr>
              <a:t>Andriod message interface</a:t>
            </a:r>
          </a:p>
        </p:txBody>
      </p:sp>
      <p:cxnSp>
        <p:nvCxnSpPr>
          <p:cNvPr id="36" name="Straight Arrow Connector 35">
            <a:extLst>
              <a:ext uri="{FF2B5EF4-FFF2-40B4-BE49-F238E27FC236}">
                <a16:creationId xmlns:a16="http://schemas.microsoft.com/office/drawing/2014/main" id="{C0434F99-00C5-6EEE-0E83-329A1A0DB836}"/>
              </a:ext>
            </a:extLst>
          </p:cNvPr>
          <p:cNvCxnSpPr>
            <a:cxnSpLocks/>
          </p:cNvCxnSpPr>
          <p:nvPr/>
        </p:nvCxnSpPr>
        <p:spPr>
          <a:xfrm flipH="1" flipV="1">
            <a:off x="4552673" y="3466817"/>
            <a:ext cx="19327" cy="24705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2DB381E1-7CC7-1A51-64B3-4D3B01380180}"/>
              </a:ext>
            </a:extLst>
          </p:cNvPr>
          <p:cNvCxnSpPr>
            <a:cxnSpLocks/>
          </p:cNvCxnSpPr>
          <p:nvPr/>
        </p:nvCxnSpPr>
        <p:spPr>
          <a:xfrm flipH="1" flipV="1">
            <a:off x="5336090" y="3002033"/>
            <a:ext cx="635203" cy="22945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33767442-653E-2864-599C-66AB837B693C}"/>
              </a:ext>
            </a:extLst>
          </p:cNvPr>
          <p:cNvCxnSpPr>
            <a:cxnSpLocks/>
          </p:cNvCxnSpPr>
          <p:nvPr/>
        </p:nvCxnSpPr>
        <p:spPr>
          <a:xfrm flipH="1">
            <a:off x="5215736" y="2116589"/>
            <a:ext cx="755557" cy="27946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28114038-A99C-397A-EF09-76A6B4DA8CE4}"/>
              </a:ext>
            </a:extLst>
          </p:cNvPr>
          <p:cNvCxnSpPr>
            <a:endCxn id="34" idx="2"/>
          </p:cNvCxnSpPr>
          <p:nvPr/>
        </p:nvCxnSpPr>
        <p:spPr>
          <a:xfrm>
            <a:off x="7201581" y="1790064"/>
            <a:ext cx="399508" cy="32652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6DD85942-62AF-0123-0D6C-A82B143EA8F6}"/>
              </a:ext>
            </a:extLst>
          </p:cNvPr>
          <p:cNvCxnSpPr>
            <a:cxnSpLocks/>
          </p:cNvCxnSpPr>
          <p:nvPr/>
        </p:nvCxnSpPr>
        <p:spPr>
          <a:xfrm>
            <a:off x="4580533" y="2037164"/>
            <a:ext cx="0" cy="12355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82C7E07E-65F9-FF46-51E6-6E1D80635AEE}"/>
              </a:ext>
            </a:extLst>
          </p:cNvPr>
          <p:cNvCxnSpPr>
            <a:cxnSpLocks/>
          </p:cNvCxnSpPr>
          <p:nvPr/>
        </p:nvCxnSpPr>
        <p:spPr>
          <a:xfrm flipH="1" flipV="1">
            <a:off x="1249774" y="3002033"/>
            <a:ext cx="750386" cy="529732"/>
          </a:xfrm>
          <a:prstGeom prst="straightConnector1">
            <a:avLst/>
          </a:prstGeom>
          <a:ln>
            <a:solidFill>
              <a:srgbClr val="FF0000"/>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BE5EAB8D-9F12-A7F3-3E31-EACD1D0D9356}"/>
              </a:ext>
            </a:extLst>
          </p:cNvPr>
          <p:cNvCxnSpPr>
            <a:cxnSpLocks/>
          </p:cNvCxnSpPr>
          <p:nvPr/>
        </p:nvCxnSpPr>
        <p:spPr>
          <a:xfrm>
            <a:off x="3169714" y="1979802"/>
            <a:ext cx="748871" cy="55450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EE9B7354-08B1-D240-301C-AC859F1BBCCB}"/>
              </a:ext>
            </a:extLst>
          </p:cNvPr>
          <p:cNvCxnSpPr>
            <a:cxnSpLocks/>
          </p:cNvCxnSpPr>
          <p:nvPr/>
        </p:nvCxnSpPr>
        <p:spPr>
          <a:xfrm flipH="1">
            <a:off x="3088340" y="3175591"/>
            <a:ext cx="830245" cy="30159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1492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 name="Title 6">
            <a:extLst>
              <a:ext uri="{FF2B5EF4-FFF2-40B4-BE49-F238E27FC236}">
                <a16:creationId xmlns:a16="http://schemas.microsoft.com/office/drawing/2014/main" id="{4E5CD122-BF47-434A-7D45-19705E7E9FDE}"/>
              </a:ext>
            </a:extLst>
          </p:cNvPr>
          <p:cNvSpPr>
            <a:spLocks noGrp="1"/>
          </p:cNvSpPr>
          <p:nvPr>
            <p:ph type="title"/>
          </p:nvPr>
        </p:nvSpPr>
        <p:spPr>
          <a:xfrm>
            <a:off x="320190" y="162526"/>
            <a:ext cx="8229600" cy="683293"/>
          </a:xfrm>
        </p:spPr>
        <p:txBody>
          <a:bodyPr/>
          <a:lstStyle/>
          <a:p>
            <a:pPr algn="ctr"/>
            <a:r>
              <a:rPr lang="en-IN" sz="3200" b="1" u="sng" dirty="0"/>
              <a:t>COMPONENTS</a:t>
            </a:r>
            <a:r>
              <a:rPr lang="en-IN" sz="3200" b="1" dirty="0"/>
              <a:t>:</a:t>
            </a:r>
          </a:p>
        </p:txBody>
      </p:sp>
      <p:graphicFrame>
        <p:nvGraphicFramePr>
          <p:cNvPr id="9" name="Table 8">
            <a:extLst>
              <a:ext uri="{FF2B5EF4-FFF2-40B4-BE49-F238E27FC236}">
                <a16:creationId xmlns:a16="http://schemas.microsoft.com/office/drawing/2014/main" id="{D78F189F-AA7A-9BFC-6E9A-A947FC2F1DA0}"/>
              </a:ext>
            </a:extLst>
          </p:cNvPr>
          <p:cNvGraphicFramePr>
            <a:graphicFrameLocks noGrp="1"/>
          </p:cNvGraphicFramePr>
          <p:nvPr>
            <p:extLst>
              <p:ext uri="{D42A27DB-BD31-4B8C-83A1-F6EECF244321}">
                <p14:modId xmlns:p14="http://schemas.microsoft.com/office/powerpoint/2010/main" val="2949036529"/>
              </p:ext>
            </p:extLst>
          </p:nvPr>
        </p:nvGraphicFramePr>
        <p:xfrm>
          <a:off x="599190" y="1005840"/>
          <a:ext cx="7950600" cy="3799873"/>
        </p:xfrm>
        <a:graphic>
          <a:graphicData uri="http://schemas.openxmlformats.org/drawingml/2006/table">
            <a:tbl>
              <a:tblPr>
                <a:noFill/>
                <a:tableStyleId>{FC55EEA4-988B-492D-99E5-9B07CBB69424}</a:tableStyleId>
              </a:tblPr>
              <a:tblGrid>
                <a:gridCol w="4186320">
                  <a:extLst>
                    <a:ext uri="{9D8B030D-6E8A-4147-A177-3AD203B41FA5}">
                      <a16:colId xmlns:a16="http://schemas.microsoft.com/office/drawing/2014/main" val="2437719311"/>
                    </a:ext>
                  </a:extLst>
                </a:gridCol>
                <a:gridCol w="3764280">
                  <a:extLst>
                    <a:ext uri="{9D8B030D-6E8A-4147-A177-3AD203B41FA5}">
                      <a16:colId xmlns:a16="http://schemas.microsoft.com/office/drawing/2014/main" val="3269510946"/>
                    </a:ext>
                  </a:extLst>
                </a:gridCol>
              </a:tblGrid>
              <a:tr h="439222">
                <a:tc>
                  <a:txBody>
                    <a:bodyPr/>
                    <a:lstStyle/>
                    <a:p>
                      <a:pPr marL="0" lvl="0" indent="0" algn="ctr" rtl="0">
                        <a:spcBef>
                          <a:spcPts val="0"/>
                        </a:spcBef>
                        <a:spcAft>
                          <a:spcPts val="0"/>
                        </a:spcAft>
                        <a:buNone/>
                      </a:pPr>
                      <a:r>
                        <a:rPr lang="en-IN" sz="1800" b="0" dirty="0">
                          <a:solidFill>
                            <a:schemeClr val="tx1"/>
                          </a:solidFill>
                          <a:latin typeface="Cousine"/>
                          <a:ea typeface="Cousine"/>
                          <a:cs typeface="Cousine"/>
                          <a:sym typeface="Cousine"/>
                        </a:rPr>
                        <a:t>HARDWARE</a:t>
                      </a:r>
                    </a:p>
                  </a:txBody>
                  <a:tcPr marL="91425" marR="91425" marT="68575" marB="68575" anchor="ctr">
                    <a:lnL w="19050" cap="flat" cmpd="sng">
                      <a:solidFill>
                        <a:srgbClr val="FFFFFF"/>
                      </a:solidFill>
                      <a:prstDash val="solid"/>
                      <a:round/>
                      <a:headEnd type="none" w="sm" len="sm"/>
                      <a:tailEnd type="none" w="sm" len="sm"/>
                    </a:lnL>
                    <a:lnR w="19050" cap="flat" cmpd="sng" algn="ctr">
                      <a:solidFill>
                        <a:srgbClr val="FFFFFF">
                          <a:alpha val="0"/>
                        </a:srgbClr>
                      </a:solidFill>
                      <a:prstDash val="solid"/>
                      <a:round/>
                      <a:headEnd type="none" w="sm" len="sm"/>
                      <a:tailEnd type="none" w="sm" len="sm"/>
                    </a:lnR>
                    <a:lnT w="9525" cap="flat" cmpd="sng">
                      <a:solidFill>
                        <a:srgbClr val="FFFFFF"/>
                      </a:solidFill>
                      <a:prstDash val="dash"/>
                      <a:round/>
                      <a:headEnd type="none" w="sm" len="sm"/>
                      <a:tailEnd type="none" w="sm" len="sm"/>
                    </a:lnT>
                    <a:lnB w="9525" cap="flat" cmpd="sng">
                      <a:solidFill>
                        <a:srgbClr val="FFFFFF"/>
                      </a:solidFill>
                      <a:prstDash val="dash"/>
                      <a:round/>
                      <a:headEnd type="none" w="sm" len="sm"/>
                      <a:tailEnd type="none" w="sm" len="sm"/>
                    </a:lnB>
                    <a:solidFill>
                      <a:srgbClr val="FFFF85"/>
                    </a:solidFill>
                  </a:tcPr>
                </a:tc>
                <a:tc>
                  <a:txBody>
                    <a:bodyPr/>
                    <a:lstStyle/>
                    <a:p>
                      <a:pPr marL="0" lvl="0" indent="0" algn="ctr" rtl="0">
                        <a:spcBef>
                          <a:spcPts val="0"/>
                        </a:spcBef>
                        <a:spcAft>
                          <a:spcPts val="0"/>
                        </a:spcAft>
                        <a:buNone/>
                      </a:pPr>
                      <a:r>
                        <a:rPr lang="en-IN" sz="1800" b="0" dirty="0">
                          <a:solidFill>
                            <a:schemeClr val="tx1"/>
                          </a:solidFill>
                          <a:latin typeface="Cousine"/>
                          <a:ea typeface="Cousine"/>
                          <a:cs typeface="Cousine"/>
                          <a:sym typeface="Cousine"/>
                        </a:rPr>
                        <a:t>SOFTWARE</a:t>
                      </a:r>
                      <a:endParaRPr sz="1800" b="0" dirty="0">
                        <a:solidFill>
                          <a:schemeClr val="tx1"/>
                        </a:solidFill>
                        <a:latin typeface="Cousine"/>
                        <a:ea typeface="Cousine"/>
                        <a:cs typeface="Cousine"/>
                        <a:sym typeface="Cousine"/>
                      </a:endParaRPr>
                    </a:p>
                  </a:txBody>
                  <a:tcPr marL="91425" marR="91425" marT="68575" marB="68575" anchor="ctr">
                    <a:lnL w="19050" cap="flat" cmpd="sng" algn="ctr">
                      <a:solidFill>
                        <a:srgbClr val="FFFFFF">
                          <a:alpha val="0"/>
                        </a:srgbClr>
                      </a:solidFill>
                      <a:prstDash val="solid"/>
                      <a:round/>
                      <a:headEnd type="none" w="sm" len="sm"/>
                      <a:tailEnd type="none" w="sm" len="sm"/>
                    </a:lnL>
                    <a:lnR w="19050" cap="flat" cmpd="sng" algn="ctr">
                      <a:solidFill>
                        <a:srgbClr val="FFFFFF">
                          <a:alpha val="0"/>
                        </a:srgbClr>
                      </a:solidFill>
                      <a:prstDash val="solid"/>
                      <a:round/>
                      <a:headEnd type="none" w="sm" len="sm"/>
                      <a:tailEnd type="none" w="sm" len="sm"/>
                    </a:lnR>
                    <a:lnT w="9525" cap="flat" cmpd="sng">
                      <a:solidFill>
                        <a:srgbClr val="FFFFFF"/>
                      </a:solidFill>
                      <a:prstDash val="dash"/>
                      <a:round/>
                      <a:headEnd type="none" w="sm" len="sm"/>
                      <a:tailEnd type="none" w="sm" len="sm"/>
                    </a:lnT>
                    <a:lnB w="9525" cap="flat" cmpd="sng">
                      <a:solidFill>
                        <a:srgbClr val="FFFFFF"/>
                      </a:solidFill>
                      <a:prstDash val="dash"/>
                      <a:round/>
                      <a:headEnd type="none" w="sm" len="sm"/>
                      <a:tailEnd type="none" w="sm" len="sm"/>
                    </a:lnB>
                    <a:solidFill>
                      <a:srgbClr val="FFFF85"/>
                    </a:solidFill>
                  </a:tcPr>
                </a:tc>
                <a:extLst>
                  <a:ext uri="{0D108BD9-81ED-4DB2-BD59-A6C34878D82A}">
                    <a16:rowId xmlns:a16="http://schemas.microsoft.com/office/drawing/2014/main" val="3019239677"/>
                  </a:ext>
                </a:extLst>
              </a:tr>
              <a:tr h="3360651">
                <a:tc>
                  <a:txBody>
                    <a:bodyPr/>
                    <a:lstStyle/>
                    <a:p>
                      <a:pPr marL="285750" lvl="0" indent="-285750" algn="l" rtl="0">
                        <a:spcBef>
                          <a:spcPts val="0"/>
                        </a:spcBef>
                        <a:spcAft>
                          <a:spcPts val="0"/>
                        </a:spcAft>
                        <a:buClr>
                          <a:srgbClr val="FFFF85"/>
                        </a:buClr>
                        <a:buFont typeface="Arial" panose="020B0604020202020204" pitchFamily="34" charset="0"/>
                        <a:buChar char="•"/>
                      </a:pPr>
                      <a:r>
                        <a:rPr lang="en" sz="1600" dirty="0">
                          <a:solidFill>
                            <a:srgbClr val="FFFFFF"/>
                          </a:solidFill>
                          <a:latin typeface="Cousine"/>
                          <a:ea typeface="Cousine"/>
                          <a:cs typeface="Cousine"/>
                          <a:sym typeface="Cousine"/>
                        </a:rPr>
                        <a:t>Arduino nano</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cs typeface="Cousine"/>
                          <a:sym typeface="Cousine"/>
                        </a:rPr>
                        <a:t>Switch</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cs typeface="Cousine"/>
                          <a:sym typeface="Cousine"/>
                        </a:rPr>
                        <a:t>Resistors</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cs typeface="Cousine"/>
                          <a:sym typeface="Cousine"/>
                        </a:rPr>
                        <a:t>Battery charging module tp4056</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cs typeface="Cousine"/>
                          <a:sym typeface="Cousine"/>
                        </a:rPr>
                        <a:t>GPS module noe6m</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cs typeface="Cousine"/>
                          <a:sym typeface="Cousine"/>
                        </a:rPr>
                        <a:t>GSM module sim800L</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cs typeface="Cousine"/>
                          <a:sym typeface="Cousine"/>
                        </a:rPr>
                        <a:t>Lithium battery 3.7 volt</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cs typeface="Cousine"/>
                          <a:sym typeface="Cousine"/>
                        </a:rPr>
                        <a:t>Pulse sensor (Heart beat)</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cs typeface="Cousine"/>
                          <a:sym typeface="Cousine"/>
                        </a:rPr>
                        <a:t>PCB board</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cs typeface="Cousine"/>
                          <a:sym typeface="Cousine"/>
                        </a:rPr>
                        <a:t>Jumper wires</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cs typeface="Cousine"/>
                          <a:sym typeface="Cousine"/>
                        </a:rPr>
                        <a:t>Batteries (Rechargable)</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cs typeface="Cousine"/>
                          <a:sym typeface="Cousine"/>
                        </a:rPr>
                        <a:t>Andriod messages</a:t>
                      </a:r>
                    </a:p>
                  </a:txBody>
                  <a:tcPr marL="91425" marR="91425" marT="68575" marB="68575" anchor="ctr">
                    <a:lnL w="19050" cap="flat" cmpd="sng">
                      <a:solidFill>
                        <a:srgbClr val="FFFFFF"/>
                      </a:solidFill>
                      <a:prstDash val="solid"/>
                      <a:round/>
                      <a:headEnd type="none" w="sm" len="sm"/>
                      <a:tailEnd type="none" w="sm" len="sm"/>
                    </a:lnL>
                    <a:lnR w="19050" cap="flat" cmpd="sng" algn="ctr">
                      <a:solidFill>
                        <a:srgbClr val="FFFFFF">
                          <a:alpha val="0"/>
                        </a:srgbClr>
                      </a:solidFill>
                      <a:prstDash val="solid"/>
                      <a:round/>
                      <a:headEnd type="none" w="sm" len="sm"/>
                      <a:tailEnd type="none" w="sm" len="sm"/>
                    </a:lnR>
                    <a:lnT w="9525" cap="flat" cmpd="sng" algn="ctr">
                      <a:solidFill>
                        <a:srgbClr val="FFFFFF"/>
                      </a:solidFill>
                      <a:prstDash val="dash"/>
                      <a:round/>
                      <a:headEnd type="none" w="sm" len="sm"/>
                      <a:tailEnd type="none" w="sm" len="sm"/>
                    </a:lnT>
                    <a:lnB w="9525" cap="flat" cmpd="sng" algn="ctr">
                      <a:solidFill>
                        <a:srgbClr val="FFFFFF"/>
                      </a:solidFill>
                      <a:prstDash val="dash"/>
                      <a:round/>
                      <a:headEnd type="none" w="sm" len="sm"/>
                      <a:tailEnd type="none" w="sm" len="sm"/>
                    </a:lnB>
                  </a:tcPr>
                </a:tc>
                <a:tc>
                  <a:txBody>
                    <a:bodyPr/>
                    <a:lstStyle/>
                    <a:p>
                      <a:pPr marL="285750" lvl="0" indent="-285750" algn="l" rtl="0">
                        <a:spcBef>
                          <a:spcPts val="0"/>
                        </a:spcBef>
                        <a:spcAft>
                          <a:spcPts val="0"/>
                        </a:spcAft>
                        <a:buClr>
                          <a:srgbClr val="FFFF85"/>
                        </a:buClr>
                        <a:buFont typeface="Arial" panose="020B0604020202020204" pitchFamily="34" charset="0"/>
                        <a:buChar char="•"/>
                      </a:pPr>
                      <a:r>
                        <a:rPr lang="en-IN" sz="1600" b="0" dirty="0">
                          <a:solidFill>
                            <a:srgbClr val="FFFFFF"/>
                          </a:solidFill>
                          <a:latin typeface="Cousine" panose="020B0604020202020204" charset="0"/>
                          <a:cs typeface="Cousine" panose="020B0604020202020204" charset="0"/>
                          <a:sym typeface="Cousine"/>
                        </a:rPr>
                        <a:t>Arduino IDE</a:t>
                      </a:r>
                    </a:p>
                    <a:p>
                      <a:pPr marL="285750" lvl="0" indent="-285750" algn="l" rtl="0">
                        <a:spcBef>
                          <a:spcPts val="0"/>
                        </a:spcBef>
                        <a:spcAft>
                          <a:spcPts val="0"/>
                        </a:spcAft>
                        <a:buClr>
                          <a:srgbClr val="FFFF85"/>
                        </a:buClr>
                        <a:buFont typeface="Arial" panose="020B0604020202020204" pitchFamily="34" charset="0"/>
                        <a:buChar char="•"/>
                      </a:pPr>
                      <a:r>
                        <a:rPr lang="en-IN" sz="1600" b="0" dirty="0">
                          <a:solidFill>
                            <a:srgbClr val="FFFFFF"/>
                          </a:solidFill>
                          <a:latin typeface="Cousine" panose="020B0604020202020204" charset="0"/>
                          <a:cs typeface="Cousine" panose="020B0604020202020204" charset="0"/>
                          <a:sym typeface="Cousine"/>
                        </a:rPr>
                        <a:t>SMS alert</a:t>
                      </a:r>
                    </a:p>
                    <a:p>
                      <a:pPr marL="285750" lvl="0" indent="-285750" algn="l" rtl="0">
                        <a:spcBef>
                          <a:spcPts val="0"/>
                        </a:spcBef>
                        <a:spcAft>
                          <a:spcPts val="0"/>
                        </a:spcAft>
                        <a:buClr>
                          <a:srgbClr val="FFFF85"/>
                        </a:buClr>
                        <a:buFont typeface="Arial" panose="020B0604020202020204" pitchFamily="34" charset="0"/>
                        <a:buChar char="•"/>
                      </a:pPr>
                      <a:r>
                        <a:rPr lang="en-IN" sz="1600" b="0" dirty="0">
                          <a:solidFill>
                            <a:srgbClr val="FFFFFF"/>
                          </a:solidFill>
                          <a:latin typeface="Cousine" panose="020B0604020202020204" charset="0"/>
                          <a:cs typeface="Cousine" panose="020B0604020202020204" charset="0"/>
                          <a:sym typeface="Cousine"/>
                        </a:rPr>
                        <a:t>GPS interface</a:t>
                      </a:r>
                    </a:p>
                  </a:txBody>
                  <a:tcPr marL="91425" marR="91425" marT="252000" marB="68575">
                    <a:lnL w="19050" cap="flat" cmpd="sng" algn="ctr">
                      <a:solidFill>
                        <a:srgbClr val="FFFFFF">
                          <a:alpha val="0"/>
                        </a:srgbClr>
                      </a:solidFill>
                      <a:prstDash val="solid"/>
                      <a:round/>
                      <a:headEnd type="none" w="sm" len="sm"/>
                      <a:tailEnd type="none" w="sm" len="sm"/>
                    </a:lnL>
                    <a:lnR w="19050" cap="flat" cmpd="sng" algn="ctr">
                      <a:solidFill>
                        <a:srgbClr val="FFFFFF">
                          <a:alpha val="0"/>
                        </a:srgbClr>
                      </a:solidFill>
                      <a:prstDash val="solid"/>
                      <a:round/>
                      <a:headEnd type="none" w="sm" len="sm"/>
                      <a:tailEnd type="none" w="sm" len="sm"/>
                    </a:lnR>
                    <a:lnT w="9525" cap="flat" cmpd="sng" algn="ctr">
                      <a:solidFill>
                        <a:srgbClr val="FFFFFF"/>
                      </a:solidFill>
                      <a:prstDash val="dash"/>
                      <a:round/>
                      <a:headEnd type="none" w="sm" len="sm"/>
                      <a:tailEnd type="none" w="sm" len="sm"/>
                    </a:lnT>
                    <a:lnB w="9525" cap="flat" cmpd="sng" algn="ctr">
                      <a:solidFill>
                        <a:srgbClr val="FFFFFF"/>
                      </a:solidFill>
                      <a:prstDash val="dash"/>
                      <a:round/>
                      <a:headEnd type="none" w="sm" len="sm"/>
                      <a:tailEnd type="none" w="sm" len="sm"/>
                    </a:lnB>
                    <a:solidFill>
                      <a:srgbClr val="FFFFFF">
                        <a:alpha val="14620"/>
                      </a:srgbClr>
                    </a:solidFill>
                  </a:tcPr>
                </a:tc>
                <a:extLst>
                  <a:ext uri="{0D108BD9-81ED-4DB2-BD59-A6C34878D82A}">
                    <a16:rowId xmlns:a16="http://schemas.microsoft.com/office/drawing/2014/main" val="2189038179"/>
                  </a:ext>
                </a:extLst>
              </a:tr>
            </a:tbl>
          </a:graphicData>
        </a:graphic>
      </p:graphicFrame>
      <p:sp>
        <p:nvSpPr>
          <p:cNvPr id="10" name="Google Shape;280;p28">
            <a:extLst>
              <a:ext uri="{FF2B5EF4-FFF2-40B4-BE49-F238E27FC236}">
                <a16:creationId xmlns:a16="http://schemas.microsoft.com/office/drawing/2014/main" id="{3F3F265E-3E22-3291-FBC4-2B7D1B76B72F}"/>
              </a:ext>
            </a:extLst>
          </p:cNvPr>
          <p:cNvSpPr/>
          <p:nvPr/>
        </p:nvSpPr>
        <p:spPr>
          <a:xfrm>
            <a:off x="2312383" y="319994"/>
            <a:ext cx="575597" cy="368355"/>
          </a:xfrm>
          <a:custGeom>
            <a:avLst/>
            <a:gdLst/>
            <a:ahLst/>
            <a:cxnLst/>
            <a:rect l="l" t="t" r="r" b="b"/>
            <a:pathLst>
              <a:path w="18177" h="13384" extrusionOk="0">
                <a:moveTo>
                  <a:pt x="10877" y="4039"/>
                </a:moveTo>
                <a:lnTo>
                  <a:pt x="10755" y="4064"/>
                </a:lnTo>
                <a:lnTo>
                  <a:pt x="10707" y="4088"/>
                </a:lnTo>
                <a:lnTo>
                  <a:pt x="10634" y="4112"/>
                </a:lnTo>
                <a:lnTo>
                  <a:pt x="10609" y="4185"/>
                </a:lnTo>
                <a:lnTo>
                  <a:pt x="10561" y="4258"/>
                </a:lnTo>
                <a:lnTo>
                  <a:pt x="10536" y="4331"/>
                </a:lnTo>
                <a:lnTo>
                  <a:pt x="10536" y="4429"/>
                </a:lnTo>
                <a:lnTo>
                  <a:pt x="10561" y="4575"/>
                </a:lnTo>
                <a:lnTo>
                  <a:pt x="10585" y="4623"/>
                </a:lnTo>
                <a:lnTo>
                  <a:pt x="10634" y="4696"/>
                </a:lnTo>
                <a:lnTo>
                  <a:pt x="10707" y="4745"/>
                </a:lnTo>
                <a:lnTo>
                  <a:pt x="10780" y="4769"/>
                </a:lnTo>
                <a:lnTo>
                  <a:pt x="10828" y="4794"/>
                </a:lnTo>
                <a:lnTo>
                  <a:pt x="10999" y="4794"/>
                </a:lnTo>
                <a:lnTo>
                  <a:pt x="11047" y="4769"/>
                </a:lnTo>
                <a:lnTo>
                  <a:pt x="11169" y="4696"/>
                </a:lnTo>
                <a:lnTo>
                  <a:pt x="11266" y="4575"/>
                </a:lnTo>
                <a:lnTo>
                  <a:pt x="11291" y="4502"/>
                </a:lnTo>
                <a:lnTo>
                  <a:pt x="11291" y="4429"/>
                </a:lnTo>
                <a:lnTo>
                  <a:pt x="11291" y="4356"/>
                </a:lnTo>
                <a:lnTo>
                  <a:pt x="11266" y="4283"/>
                </a:lnTo>
                <a:lnTo>
                  <a:pt x="11169" y="4161"/>
                </a:lnTo>
                <a:lnTo>
                  <a:pt x="11120" y="4088"/>
                </a:lnTo>
                <a:lnTo>
                  <a:pt x="11047" y="4064"/>
                </a:lnTo>
                <a:lnTo>
                  <a:pt x="10950" y="4039"/>
                </a:lnTo>
                <a:close/>
                <a:moveTo>
                  <a:pt x="12361" y="3942"/>
                </a:moveTo>
                <a:lnTo>
                  <a:pt x="12288" y="3966"/>
                </a:lnTo>
                <a:lnTo>
                  <a:pt x="12215" y="4015"/>
                </a:lnTo>
                <a:lnTo>
                  <a:pt x="12142" y="4064"/>
                </a:lnTo>
                <a:lnTo>
                  <a:pt x="12093" y="4137"/>
                </a:lnTo>
                <a:lnTo>
                  <a:pt x="12045" y="4210"/>
                </a:lnTo>
                <a:lnTo>
                  <a:pt x="12020" y="4307"/>
                </a:lnTo>
                <a:lnTo>
                  <a:pt x="11996" y="4380"/>
                </a:lnTo>
                <a:lnTo>
                  <a:pt x="12020" y="4477"/>
                </a:lnTo>
                <a:lnTo>
                  <a:pt x="12045" y="4550"/>
                </a:lnTo>
                <a:lnTo>
                  <a:pt x="12093" y="4623"/>
                </a:lnTo>
                <a:lnTo>
                  <a:pt x="12142" y="4696"/>
                </a:lnTo>
                <a:lnTo>
                  <a:pt x="12215" y="4745"/>
                </a:lnTo>
                <a:lnTo>
                  <a:pt x="12288" y="4794"/>
                </a:lnTo>
                <a:lnTo>
                  <a:pt x="12361" y="4818"/>
                </a:lnTo>
                <a:lnTo>
                  <a:pt x="12531" y="4818"/>
                </a:lnTo>
                <a:lnTo>
                  <a:pt x="12629" y="4794"/>
                </a:lnTo>
                <a:lnTo>
                  <a:pt x="12702" y="4745"/>
                </a:lnTo>
                <a:lnTo>
                  <a:pt x="12750" y="4696"/>
                </a:lnTo>
                <a:lnTo>
                  <a:pt x="12823" y="4623"/>
                </a:lnTo>
                <a:lnTo>
                  <a:pt x="12848" y="4550"/>
                </a:lnTo>
                <a:lnTo>
                  <a:pt x="12872" y="4477"/>
                </a:lnTo>
                <a:lnTo>
                  <a:pt x="12896" y="4380"/>
                </a:lnTo>
                <a:lnTo>
                  <a:pt x="12872" y="4307"/>
                </a:lnTo>
                <a:lnTo>
                  <a:pt x="12848" y="4210"/>
                </a:lnTo>
                <a:lnTo>
                  <a:pt x="12823" y="4137"/>
                </a:lnTo>
                <a:lnTo>
                  <a:pt x="12750" y="4064"/>
                </a:lnTo>
                <a:lnTo>
                  <a:pt x="12702" y="4015"/>
                </a:lnTo>
                <a:lnTo>
                  <a:pt x="12629" y="3966"/>
                </a:lnTo>
                <a:lnTo>
                  <a:pt x="12531" y="3942"/>
                </a:lnTo>
                <a:close/>
                <a:moveTo>
                  <a:pt x="11534" y="5013"/>
                </a:moveTo>
                <a:lnTo>
                  <a:pt x="11412" y="5061"/>
                </a:lnTo>
                <a:lnTo>
                  <a:pt x="11315" y="5110"/>
                </a:lnTo>
                <a:lnTo>
                  <a:pt x="11242" y="5232"/>
                </a:lnTo>
                <a:lnTo>
                  <a:pt x="11218" y="5353"/>
                </a:lnTo>
                <a:lnTo>
                  <a:pt x="11242" y="5475"/>
                </a:lnTo>
                <a:lnTo>
                  <a:pt x="11315" y="5572"/>
                </a:lnTo>
                <a:lnTo>
                  <a:pt x="11412" y="5645"/>
                </a:lnTo>
                <a:lnTo>
                  <a:pt x="11534" y="5670"/>
                </a:lnTo>
                <a:lnTo>
                  <a:pt x="11655" y="5645"/>
                </a:lnTo>
                <a:lnTo>
                  <a:pt x="11753" y="5572"/>
                </a:lnTo>
                <a:lnTo>
                  <a:pt x="11826" y="5475"/>
                </a:lnTo>
                <a:lnTo>
                  <a:pt x="11850" y="5353"/>
                </a:lnTo>
                <a:lnTo>
                  <a:pt x="11826" y="5232"/>
                </a:lnTo>
                <a:lnTo>
                  <a:pt x="11753" y="5110"/>
                </a:lnTo>
                <a:lnTo>
                  <a:pt x="11655" y="5061"/>
                </a:lnTo>
                <a:lnTo>
                  <a:pt x="11534" y="5013"/>
                </a:lnTo>
                <a:close/>
                <a:moveTo>
                  <a:pt x="12312" y="5889"/>
                </a:moveTo>
                <a:lnTo>
                  <a:pt x="12239" y="5913"/>
                </a:lnTo>
                <a:lnTo>
                  <a:pt x="12166" y="5937"/>
                </a:lnTo>
                <a:lnTo>
                  <a:pt x="12093" y="5986"/>
                </a:lnTo>
                <a:lnTo>
                  <a:pt x="12045" y="6059"/>
                </a:lnTo>
                <a:lnTo>
                  <a:pt x="12020" y="6132"/>
                </a:lnTo>
                <a:lnTo>
                  <a:pt x="11996" y="6205"/>
                </a:lnTo>
                <a:lnTo>
                  <a:pt x="11996" y="6278"/>
                </a:lnTo>
                <a:lnTo>
                  <a:pt x="11996" y="6351"/>
                </a:lnTo>
                <a:lnTo>
                  <a:pt x="12020" y="6424"/>
                </a:lnTo>
                <a:lnTo>
                  <a:pt x="12045" y="6497"/>
                </a:lnTo>
                <a:lnTo>
                  <a:pt x="12093" y="6570"/>
                </a:lnTo>
                <a:lnTo>
                  <a:pt x="12166" y="6619"/>
                </a:lnTo>
                <a:lnTo>
                  <a:pt x="12239" y="6643"/>
                </a:lnTo>
                <a:lnTo>
                  <a:pt x="12312" y="6667"/>
                </a:lnTo>
                <a:lnTo>
                  <a:pt x="12458" y="6667"/>
                </a:lnTo>
                <a:lnTo>
                  <a:pt x="12531" y="6643"/>
                </a:lnTo>
                <a:lnTo>
                  <a:pt x="12604" y="6619"/>
                </a:lnTo>
                <a:lnTo>
                  <a:pt x="12677" y="6570"/>
                </a:lnTo>
                <a:lnTo>
                  <a:pt x="12726" y="6497"/>
                </a:lnTo>
                <a:lnTo>
                  <a:pt x="12750" y="6424"/>
                </a:lnTo>
                <a:lnTo>
                  <a:pt x="12775" y="6351"/>
                </a:lnTo>
                <a:lnTo>
                  <a:pt x="12799" y="6278"/>
                </a:lnTo>
                <a:lnTo>
                  <a:pt x="12775" y="6205"/>
                </a:lnTo>
                <a:lnTo>
                  <a:pt x="12750" y="6132"/>
                </a:lnTo>
                <a:lnTo>
                  <a:pt x="12726" y="6059"/>
                </a:lnTo>
                <a:lnTo>
                  <a:pt x="12677" y="5986"/>
                </a:lnTo>
                <a:lnTo>
                  <a:pt x="12604" y="5937"/>
                </a:lnTo>
                <a:lnTo>
                  <a:pt x="12531" y="5913"/>
                </a:lnTo>
                <a:lnTo>
                  <a:pt x="12458" y="5889"/>
                </a:lnTo>
                <a:close/>
                <a:moveTo>
                  <a:pt x="10950" y="5889"/>
                </a:moveTo>
                <a:lnTo>
                  <a:pt x="10853" y="5913"/>
                </a:lnTo>
                <a:lnTo>
                  <a:pt x="10780" y="5937"/>
                </a:lnTo>
                <a:lnTo>
                  <a:pt x="10707" y="5986"/>
                </a:lnTo>
                <a:lnTo>
                  <a:pt x="10634" y="6035"/>
                </a:lnTo>
                <a:lnTo>
                  <a:pt x="10585" y="6108"/>
                </a:lnTo>
                <a:lnTo>
                  <a:pt x="10536" y="6181"/>
                </a:lnTo>
                <a:lnTo>
                  <a:pt x="10512" y="6254"/>
                </a:lnTo>
                <a:lnTo>
                  <a:pt x="10488" y="6351"/>
                </a:lnTo>
                <a:lnTo>
                  <a:pt x="10512" y="6424"/>
                </a:lnTo>
                <a:lnTo>
                  <a:pt x="10536" y="6521"/>
                </a:lnTo>
                <a:lnTo>
                  <a:pt x="10585" y="6594"/>
                </a:lnTo>
                <a:lnTo>
                  <a:pt x="10634" y="6643"/>
                </a:lnTo>
                <a:lnTo>
                  <a:pt x="10707" y="6716"/>
                </a:lnTo>
                <a:lnTo>
                  <a:pt x="10780" y="6740"/>
                </a:lnTo>
                <a:lnTo>
                  <a:pt x="10853" y="6765"/>
                </a:lnTo>
                <a:lnTo>
                  <a:pt x="10950" y="6789"/>
                </a:lnTo>
                <a:lnTo>
                  <a:pt x="11023" y="6765"/>
                </a:lnTo>
                <a:lnTo>
                  <a:pt x="11120" y="6740"/>
                </a:lnTo>
                <a:lnTo>
                  <a:pt x="11193" y="6716"/>
                </a:lnTo>
                <a:lnTo>
                  <a:pt x="11242" y="6643"/>
                </a:lnTo>
                <a:lnTo>
                  <a:pt x="11315" y="6594"/>
                </a:lnTo>
                <a:lnTo>
                  <a:pt x="11339" y="6521"/>
                </a:lnTo>
                <a:lnTo>
                  <a:pt x="11364" y="6424"/>
                </a:lnTo>
                <a:lnTo>
                  <a:pt x="11388" y="6351"/>
                </a:lnTo>
                <a:lnTo>
                  <a:pt x="11364" y="6254"/>
                </a:lnTo>
                <a:lnTo>
                  <a:pt x="11339" y="6181"/>
                </a:lnTo>
                <a:lnTo>
                  <a:pt x="11315" y="6108"/>
                </a:lnTo>
                <a:lnTo>
                  <a:pt x="11242" y="6035"/>
                </a:lnTo>
                <a:lnTo>
                  <a:pt x="11193" y="5986"/>
                </a:lnTo>
                <a:lnTo>
                  <a:pt x="11120" y="5937"/>
                </a:lnTo>
                <a:lnTo>
                  <a:pt x="11023" y="5913"/>
                </a:lnTo>
                <a:lnTo>
                  <a:pt x="10950" y="5889"/>
                </a:lnTo>
                <a:close/>
                <a:moveTo>
                  <a:pt x="2799" y="6351"/>
                </a:moveTo>
                <a:lnTo>
                  <a:pt x="2628" y="6546"/>
                </a:lnTo>
                <a:lnTo>
                  <a:pt x="2507" y="6692"/>
                </a:lnTo>
                <a:lnTo>
                  <a:pt x="2166" y="7057"/>
                </a:lnTo>
                <a:lnTo>
                  <a:pt x="2117" y="6740"/>
                </a:lnTo>
                <a:lnTo>
                  <a:pt x="2093" y="6570"/>
                </a:lnTo>
                <a:lnTo>
                  <a:pt x="2044" y="6424"/>
                </a:lnTo>
                <a:lnTo>
                  <a:pt x="2799" y="6351"/>
                </a:lnTo>
                <a:close/>
                <a:moveTo>
                  <a:pt x="11558" y="6813"/>
                </a:moveTo>
                <a:lnTo>
                  <a:pt x="11461" y="6838"/>
                </a:lnTo>
                <a:lnTo>
                  <a:pt x="11388" y="6862"/>
                </a:lnTo>
                <a:lnTo>
                  <a:pt x="11315" y="6911"/>
                </a:lnTo>
                <a:lnTo>
                  <a:pt x="11242" y="6959"/>
                </a:lnTo>
                <a:lnTo>
                  <a:pt x="11169" y="7032"/>
                </a:lnTo>
                <a:lnTo>
                  <a:pt x="11145" y="7105"/>
                </a:lnTo>
                <a:lnTo>
                  <a:pt x="11120" y="7203"/>
                </a:lnTo>
                <a:lnTo>
                  <a:pt x="11096" y="7276"/>
                </a:lnTo>
                <a:lnTo>
                  <a:pt x="11120" y="7373"/>
                </a:lnTo>
                <a:lnTo>
                  <a:pt x="11145" y="7470"/>
                </a:lnTo>
                <a:lnTo>
                  <a:pt x="11169" y="7543"/>
                </a:lnTo>
                <a:lnTo>
                  <a:pt x="11242" y="7616"/>
                </a:lnTo>
                <a:lnTo>
                  <a:pt x="11315" y="7665"/>
                </a:lnTo>
                <a:lnTo>
                  <a:pt x="11388" y="7714"/>
                </a:lnTo>
                <a:lnTo>
                  <a:pt x="11461" y="7738"/>
                </a:lnTo>
                <a:lnTo>
                  <a:pt x="11655" y="7738"/>
                </a:lnTo>
                <a:lnTo>
                  <a:pt x="11728" y="7714"/>
                </a:lnTo>
                <a:lnTo>
                  <a:pt x="11801" y="7665"/>
                </a:lnTo>
                <a:lnTo>
                  <a:pt x="11874" y="7616"/>
                </a:lnTo>
                <a:lnTo>
                  <a:pt x="11947" y="7543"/>
                </a:lnTo>
                <a:lnTo>
                  <a:pt x="11972" y="7470"/>
                </a:lnTo>
                <a:lnTo>
                  <a:pt x="11996" y="7373"/>
                </a:lnTo>
                <a:lnTo>
                  <a:pt x="12020" y="7276"/>
                </a:lnTo>
                <a:lnTo>
                  <a:pt x="11996" y="7203"/>
                </a:lnTo>
                <a:lnTo>
                  <a:pt x="11972" y="7105"/>
                </a:lnTo>
                <a:lnTo>
                  <a:pt x="11947" y="7032"/>
                </a:lnTo>
                <a:lnTo>
                  <a:pt x="11874" y="6959"/>
                </a:lnTo>
                <a:lnTo>
                  <a:pt x="11801" y="6911"/>
                </a:lnTo>
                <a:lnTo>
                  <a:pt x="11728" y="6862"/>
                </a:lnTo>
                <a:lnTo>
                  <a:pt x="11655" y="6838"/>
                </a:lnTo>
                <a:lnTo>
                  <a:pt x="11558" y="6813"/>
                </a:lnTo>
                <a:close/>
                <a:moveTo>
                  <a:pt x="3918" y="6327"/>
                </a:moveTo>
                <a:lnTo>
                  <a:pt x="3845" y="6375"/>
                </a:lnTo>
                <a:lnTo>
                  <a:pt x="3553" y="6667"/>
                </a:lnTo>
                <a:lnTo>
                  <a:pt x="3285" y="6959"/>
                </a:lnTo>
                <a:lnTo>
                  <a:pt x="2726" y="7592"/>
                </a:lnTo>
                <a:lnTo>
                  <a:pt x="2434" y="7908"/>
                </a:lnTo>
                <a:lnTo>
                  <a:pt x="2263" y="8103"/>
                </a:lnTo>
                <a:lnTo>
                  <a:pt x="2117" y="8298"/>
                </a:lnTo>
                <a:lnTo>
                  <a:pt x="2166" y="7543"/>
                </a:lnTo>
                <a:lnTo>
                  <a:pt x="2239" y="7519"/>
                </a:lnTo>
                <a:lnTo>
                  <a:pt x="2312" y="7470"/>
                </a:lnTo>
                <a:lnTo>
                  <a:pt x="2482" y="7349"/>
                </a:lnTo>
                <a:lnTo>
                  <a:pt x="2726" y="7081"/>
                </a:lnTo>
                <a:lnTo>
                  <a:pt x="3066" y="6716"/>
                </a:lnTo>
                <a:lnTo>
                  <a:pt x="3212" y="6594"/>
                </a:lnTo>
                <a:lnTo>
                  <a:pt x="3310" y="6448"/>
                </a:lnTo>
                <a:lnTo>
                  <a:pt x="3358" y="6400"/>
                </a:lnTo>
                <a:lnTo>
                  <a:pt x="3358" y="6327"/>
                </a:lnTo>
                <a:close/>
                <a:moveTo>
                  <a:pt x="12312" y="7860"/>
                </a:moveTo>
                <a:lnTo>
                  <a:pt x="12239" y="7884"/>
                </a:lnTo>
                <a:lnTo>
                  <a:pt x="12166" y="7908"/>
                </a:lnTo>
                <a:lnTo>
                  <a:pt x="12093" y="7957"/>
                </a:lnTo>
                <a:lnTo>
                  <a:pt x="12045" y="8006"/>
                </a:lnTo>
                <a:lnTo>
                  <a:pt x="11996" y="8079"/>
                </a:lnTo>
                <a:lnTo>
                  <a:pt x="11972" y="8152"/>
                </a:lnTo>
                <a:lnTo>
                  <a:pt x="11947" y="8273"/>
                </a:lnTo>
                <a:lnTo>
                  <a:pt x="11972" y="8395"/>
                </a:lnTo>
                <a:lnTo>
                  <a:pt x="12045" y="8517"/>
                </a:lnTo>
                <a:lnTo>
                  <a:pt x="12142" y="8590"/>
                </a:lnTo>
                <a:lnTo>
                  <a:pt x="12215" y="8638"/>
                </a:lnTo>
                <a:lnTo>
                  <a:pt x="12458" y="8638"/>
                </a:lnTo>
                <a:lnTo>
                  <a:pt x="12556" y="8590"/>
                </a:lnTo>
                <a:lnTo>
                  <a:pt x="12629" y="8541"/>
                </a:lnTo>
                <a:lnTo>
                  <a:pt x="12653" y="8517"/>
                </a:lnTo>
                <a:lnTo>
                  <a:pt x="12726" y="8444"/>
                </a:lnTo>
                <a:lnTo>
                  <a:pt x="12750" y="8346"/>
                </a:lnTo>
                <a:lnTo>
                  <a:pt x="12775" y="8225"/>
                </a:lnTo>
                <a:lnTo>
                  <a:pt x="12726" y="8103"/>
                </a:lnTo>
                <a:lnTo>
                  <a:pt x="12653" y="7981"/>
                </a:lnTo>
                <a:lnTo>
                  <a:pt x="12556" y="7908"/>
                </a:lnTo>
                <a:lnTo>
                  <a:pt x="12483" y="7860"/>
                </a:lnTo>
                <a:close/>
                <a:moveTo>
                  <a:pt x="10974" y="7981"/>
                </a:moveTo>
                <a:lnTo>
                  <a:pt x="10877" y="8006"/>
                </a:lnTo>
                <a:lnTo>
                  <a:pt x="10804" y="8030"/>
                </a:lnTo>
                <a:lnTo>
                  <a:pt x="10682" y="8127"/>
                </a:lnTo>
                <a:lnTo>
                  <a:pt x="10609" y="8225"/>
                </a:lnTo>
                <a:lnTo>
                  <a:pt x="10561" y="8346"/>
                </a:lnTo>
                <a:lnTo>
                  <a:pt x="10585" y="8492"/>
                </a:lnTo>
                <a:lnTo>
                  <a:pt x="10609" y="8590"/>
                </a:lnTo>
                <a:lnTo>
                  <a:pt x="10682" y="8663"/>
                </a:lnTo>
                <a:lnTo>
                  <a:pt x="10755" y="8711"/>
                </a:lnTo>
                <a:lnTo>
                  <a:pt x="10853" y="8736"/>
                </a:lnTo>
                <a:lnTo>
                  <a:pt x="10853" y="8760"/>
                </a:lnTo>
                <a:lnTo>
                  <a:pt x="10999" y="8760"/>
                </a:lnTo>
                <a:lnTo>
                  <a:pt x="11145" y="8736"/>
                </a:lnTo>
                <a:lnTo>
                  <a:pt x="11218" y="8711"/>
                </a:lnTo>
                <a:lnTo>
                  <a:pt x="11266" y="8638"/>
                </a:lnTo>
                <a:lnTo>
                  <a:pt x="11339" y="8565"/>
                </a:lnTo>
                <a:lnTo>
                  <a:pt x="11364" y="8468"/>
                </a:lnTo>
                <a:lnTo>
                  <a:pt x="11388" y="8371"/>
                </a:lnTo>
                <a:lnTo>
                  <a:pt x="11364" y="8273"/>
                </a:lnTo>
                <a:lnTo>
                  <a:pt x="11339" y="8176"/>
                </a:lnTo>
                <a:lnTo>
                  <a:pt x="11291" y="8127"/>
                </a:lnTo>
                <a:lnTo>
                  <a:pt x="11218" y="8054"/>
                </a:lnTo>
                <a:lnTo>
                  <a:pt x="11145" y="8006"/>
                </a:lnTo>
                <a:lnTo>
                  <a:pt x="11047" y="7981"/>
                </a:lnTo>
                <a:close/>
                <a:moveTo>
                  <a:pt x="11704" y="8882"/>
                </a:moveTo>
                <a:lnTo>
                  <a:pt x="11631" y="8906"/>
                </a:lnTo>
                <a:lnTo>
                  <a:pt x="11558" y="8930"/>
                </a:lnTo>
                <a:lnTo>
                  <a:pt x="11485" y="8955"/>
                </a:lnTo>
                <a:lnTo>
                  <a:pt x="11437" y="9003"/>
                </a:lnTo>
                <a:lnTo>
                  <a:pt x="11364" y="9101"/>
                </a:lnTo>
                <a:lnTo>
                  <a:pt x="11339" y="9198"/>
                </a:lnTo>
                <a:lnTo>
                  <a:pt x="11315" y="9295"/>
                </a:lnTo>
                <a:lnTo>
                  <a:pt x="11315" y="9393"/>
                </a:lnTo>
                <a:lnTo>
                  <a:pt x="11364" y="9490"/>
                </a:lnTo>
                <a:lnTo>
                  <a:pt x="11437" y="9587"/>
                </a:lnTo>
                <a:lnTo>
                  <a:pt x="11510" y="9636"/>
                </a:lnTo>
                <a:lnTo>
                  <a:pt x="11607" y="9685"/>
                </a:lnTo>
                <a:lnTo>
                  <a:pt x="11850" y="9685"/>
                </a:lnTo>
                <a:lnTo>
                  <a:pt x="11899" y="9636"/>
                </a:lnTo>
                <a:lnTo>
                  <a:pt x="11996" y="9587"/>
                </a:lnTo>
                <a:lnTo>
                  <a:pt x="12045" y="9514"/>
                </a:lnTo>
                <a:lnTo>
                  <a:pt x="12093" y="9393"/>
                </a:lnTo>
                <a:lnTo>
                  <a:pt x="12093" y="9295"/>
                </a:lnTo>
                <a:lnTo>
                  <a:pt x="12093" y="9222"/>
                </a:lnTo>
                <a:lnTo>
                  <a:pt x="12069" y="9125"/>
                </a:lnTo>
                <a:lnTo>
                  <a:pt x="11996" y="9003"/>
                </a:lnTo>
                <a:lnTo>
                  <a:pt x="11923" y="8955"/>
                </a:lnTo>
                <a:lnTo>
                  <a:pt x="11850" y="8930"/>
                </a:lnTo>
                <a:lnTo>
                  <a:pt x="11777" y="8906"/>
                </a:lnTo>
                <a:lnTo>
                  <a:pt x="11704" y="8882"/>
                </a:lnTo>
                <a:close/>
                <a:moveTo>
                  <a:pt x="4112" y="6327"/>
                </a:moveTo>
                <a:lnTo>
                  <a:pt x="4745" y="6375"/>
                </a:lnTo>
                <a:lnTo>
                  <a:pt x="4721" y="6619"/>
                </a:lnTo>
                <a:lnTo>
                  <a:pt x="4721" y="6886"/>
                </a:lnTo>
                <a:lnTo>
                  <a:pt x="4648" y="6886"/>
                </a:lnTo>
                <a:lnTo>
                  <a:pt x="4477" y="6959"/>
                </a:lnTo>
                <a:lnTo>
                  <a:pt x="4380" y="7081"/>
                </a:lnTo>
                <a:lnTo>
                  <a:pt x="4161" y="7349"/>
                </a:lnTo>
                <a:lnTo>
                  <a:pt x="3431" y="8249"/>
                </a:lnTo>
                <a:lnTo>
                  <a:pt x="3091" y="8590"/>
                </a:lnTo>
                <a:lnTo>
                  <a:pt x="2750" y="8955"/>
                </a:lnTo>
                <a:lnTo>
                  <a:pt x="2409" y="9344"/>
                </a:lnTo>
                <a:lnTo>
                  <a:pt x="2239" y="9539"/>
                </a:lnTo>
                <a:lnTo>
                  <a:pt x="2117" y="9733"/>
                </a:lnTo>
                <a:lnTo>
                  <a:pt x="2117" y="8736"/>
                </a:lnTo>
                <a:lnTo>
                  <a:pt x="2239" y="8687"/>
                </a:lnTo>
                <a:lnTo>
                  <a:pt x="2385" y="8614"/>
                </a:lnTo>
                <a:lnTo>
                  <a:pt x="2507" y="8517"/>
                </a:lnTo>
                <a:lnTo>
                  <a:pt x="2628" y="8371"/>
                </a:lnTo>
                <a:lnTo>
                  <a:pt x="2823" y="8127"/>
                </a:lnTo>
                <a:lnTo>
                  <a:pt x="3018" y="7884"/>
                </a:lnTo>
                <a:lnTo>
                  <a:pt x="3577" y="7276"/>
                </a:lnTo>
                <a:lnTo>
                  <a:pt x="3869" y="6959"/>
                </a:lnTo>
                <a:lnTo>
                  <a:pt x="4161" y="6667"/>
                </a:lnTo>
                <a:lnTo>
                  <a:pt x="4210" y="6619"/>
                </a:lnTo>
                <a:lnTo>
                  <a:pt x="4234" y="6570"/>
                </a:lnTo>
                <a:lnTo>
                  <a:pt x="4234" y="6521"/>
                </a:lnTo>
                <a:lnTo>
                  <a:pt x="4210" y="6448"/>
                </a:lnTo>
                <a:lnTo>
                  <a:pt x="4185" y="6375"/>
                </a:lnTo>
                <a:lnTo>
                  <a:pt x="4112" y="6327"/>
                </a:lnTo>
                <a:close/>
                <a:moveTo>
                  <a:pt x="12239" y="9709"/>
                </a:moveTo>
                <a:lnTo>
                  <a:pt x="12166" y="9733"/>
                </a:lnTo>
                <a:lnTo>
                  <a:pt x="12093" y="9782"/>
                </a:lnTo>
                <a:lnTo>
                  <a:pt x="12020" y="9831"/>
                </a:lnTo>
                <a:lnTo>
                  <a:pt x="11972" y="9879"/>
                </a:lnTo>
                <a:lnTo>
                  <a:pt x="11947" y="9952"/>
                </a:lnTo>
                <a:lnTo>
                  <a:pt x="11923" y="10025"/>
                </a:lnTo>
                <a:lnTo>
                  <a:pt x="11923" y="10098"/>
                </a:lnTo>
                <a:lnTo>
                  <a:pt x="11923" y="10196"/>
                </a:lnTo>
                <a:lnTo>
                  <a:pt x="11947" y="10269"/>
                </a:lnTo>
                <a:lnTo>
                  <a:pt x="11972" y="10342"/>
                </a:lnTo>
                <a:lnTo>
                  <a:pt x="12020" y="10390"/>
                </a:lnTo>
                <a:lnTo>
                  <a:pt x="12093" y="10439"/>
                </a:lnTo>
                <a:lnTo>
                  <a:pt x="12166" y="10488"/>
                </a:lnTo>
                <a:lnTo>
                  <a:pt x="12239" y="10512"/>
                </a:lnTo>
                <a:lnTo>
                  <a:pt x="12385" y="10512"/>
                </a:lnTo>
                <a:lnTo>
                  <a:pt x="12483" y="10488"/>
                </a:lnTo>
                <a:lnTo>
                  <a:pt x="12531" y="10439"/>
                </a:lnTo>
                <a:lnTo>
                  <a:pt x="12604" y="10390"/>
                </a:lnTo>
                <a:lnTo>
                  <a:pt x="12653" y="10342"/>
                </a:lnTo>
                <a:lnTo>
                  <a:pt x="12677" y="10269"/>
                </a:lnTo>
                <a:lnTo>
                  <a:pt x="12702" y="10196"/>
                </a:lnTo>
                <a:lnTo>
                  <a:pt x="12726" y="10098"/>
                </a:lnTo>
                <a:lnTo>
                  <a:pt x="12702" y="10025"/>
                </a:lnTo>
                <a:lnTo>
                  <a:pt x="12677" y="9952"/>
                </a:lnTo>
                <a:lnTo>
                  <a:pt x="12653" y="9879"/>
                </a:lnTo>
                <a:lnTo>
                  <a:pt x="12604" y="9831"/>
                </a:lnTo>
                <a:lnTo>
                  <a:pt x="12531" y="9782"/>
                </a:lnTo>
                <a:lnTo>
                  <a:pt x="12483" y="9733"/>
                </a:lnTo>
                <a:lnTo>
                  <a:pt x="12385" y="9709"/>
                </a:lnTo>
                <a:close/>
                <a:moveTo>
                  <a:pt x="10950" y="9831"/>
                </a:moveTo>
                <a:lnTo>
                  <a:pt x="10853" y="9855"/>
                </a:lnTo>
                <a:lnTo>
                  <a:pt x="10755" y="9879"/>
                </a:lnTo>
                <a:lnTo>
                  <a:pt x="10658" y="9952"/>
                </a:lnTo>
                <a:lnTo>
                  <a:pt x="10609" y="10025"/>
                </a:lnTo>
                <a:lnTo>
                  <a:pt x="10561" y="10123"/>
                </a:lnTo>
                <a:lnTo>
                  <a:pt x="10561" y="10220"/>
                </a:lnTo>
                <a:lnTo>
                  <a:pt x="10561" y="10342"/>
                </a:lnTo>
                <a:lnTo>
                  <a:pt x="10585" y="10415"/>
                </a:lnTo>
                <a:lnTo>
                  <a:pt x="10634" y="10463"/>
                </a:lnTo>
                <a:lnTo>
                  <a:pt x="10755" y="10560"/>
                </a:lnTo>
                <a:lnTo>
                  <a:pt x="10828" y="10609"/>
                </a:lnTo>
                <a:lnTo>
                  <a:pt x="10950" y="10633"/>
                </a:lnTo>
                <a:lnTo>
                  <a:pt x="11047" y="10609"/>
                </a:lnTo>
                <a:lnTo>
                  <a:pt x="11145" y="10560"/>
                </a:lnTo>
                <a:lnTo>
                  <a:pt x="11266" y="10463"/>
                </a:lnTo>
                <a:lnTo>
                  <a:pt x="11291" y="10415"/>
                </a:lnTo>
                <a:lnTo>
                  <a:pt x="11315" y="10342"/>
                </a:lnTo>
                <a:lnTo>
                  <a:pt x="11339" y="10220"/>
                </a:lnTo>
                <a:lnTo>
                  <a:pt x="11315" y="10123"/>
                </a:lnTo>
                <a:lnTo>
                  <a:pt x="11291" y="10025"/>
                </a:lnTo>
                <a:lnTo>
                  <a:pt x="11218" y="9952"/>
                </a:lnTo>
                <a:lnTo>
                  <a:pt x="11145" y="9879"/>
                </a:lnTo>
                <a:lnTo>
                  <a:pt x="11047" y="9855"/>
                </a:lnTo>
                <a:lnTo>
                  <a:pt x="10950" y="9831"/>
                </a:lnTo>
                <a:close/>
                <a:moveTo>
                  <a:pt x="4696" y="7373"/>
                </a:moveTo>
                <a:lnTo>
                  <a:pt x="4672" y="8079"/>
                </a:lnTo>
                <a:lnTo>
                  <a:pt x="4575" y="8127"/>
                </a:lnTo>
                <a:lnTo>
                  <a:pt x="4477" y="8176"/>
                </a:lnTo>
                <a:lnTo>
                  <a:pt x="4404" y="8273"/>
                </a:lnTo>
                <a:lnTo>
                  <a:pt x="4331" y="8346"/>
                </a:lnTo>
                <a:lnTo>
                  <a:pt x="4088" y="8760"/>
                </a:lnTo>
                <a:lnTo>
                  <a:pt x="3723" y="9320"/>
                </a:lnTo>
                <a:lnTo>
                  <a:pt x="3529" y="9587"/>
                </a:lnTo>
                <a:lnTo>
                  <a:pt x="3310" y="9855"/>
                </a:lnTo>
                <a:lnTo>
                  <a:pt x="3139" y="9977"/>
                </a:lnTo>
                <a:lnTo>
                  <a:pt x="2969" y="10098"/>
                </a:lnTo>
                <a:lnTo>
                  <a:pt x="2604" y="10390"/>
                </a:lnTo>
                <a:lnTo>
                  <a:pt x="2434" y="10560"/>
                </a:lnTo>
                <a:lnTo>
                  <a:pt x="2263" y="10706"/>
                </a:lnTo>
                <a:lnTo>
                  <a:pt x="2142" y="10901"/>
                </a:lnTo>
                <a:lnTo>
                  <a:pt x="2069" y="11071"/>
                </a:lnTo>
                <a:lnTo>
                  <a:pt x="2117" y="10536"/>
                </a:lnTo>
                <a:lnTo>
                  <a:pt x="2117" y="10001"/>
                </a:lnTo>
                <a:lnTo>
                  <a:pt x="2336" y="9904"/>
                </a:lnTo>
                <a:lnTo>
                  <a:pt x="2555" y="9782"/>
                </a:lnTo>
                <a:lnTo>
                  <a:pt x="2750" y="9612"/>
                </a:lnTo>
                <a:lnTo>
                  <a:pt x="2945" y="9441"/>
                </a:lnTo>
                <a:lnTo>
                  <a:pt x="3310" y="9052"/>
                </a:lnTo>
                <a:lnTo>
                  <a:pt x="3626" y="8687"/>
                </a:lnTo>
                <a:lnTo>
                  <a:pt x="4015" y="8249"/>
                </a:lnTo>
                <a:lnTo>
                  <a:pt x="4380" y="7787"/>
                </a:lnTo>
                <a:lnTo>
                  <a:pt x="4550" y="7592"/>
                </a:lnTo>
                <a:lnTo>
                  <a:pt x="4696" y="7373"/>
                </a:lnTo>
                <a:close/>
                <a:moveTo>
                  <a:pt x="17033" y="6254"/>
                </a:moveTo>
                <a:lnTo>
                  <a:pt x="17009" y="6473"/>
                </a:lnTo>
                <a:lnTo>
                  <a:pt x="17009" y="6692"/>
                </a:lnTo>
                <a:lnTo>
                  <a:pt x="17033" y="7154"/>
                </a:lnTo>
                <a:lnTo>
                  <a:pt x="17009" y="7884"/>
                </a:lnTo>
                <a:lnTo>
                  <a:pt x="16984" y="8614"/>
                </a:lnTo>
                <a:lnTo>
                  <a:pt x="16936" y="9247"/>
                </a:lnTo>
                <a:lnTo>
                  <a:pt x="16911" y="9879"/>
                </a:lnTo>
                <a:lnTo>
                  <a:pt x="16911" y="10488"/>
                </a:lnTo>
                <a:lnTo>
                  <a:pt x="16936" y="11120"/>
                </a:lnTo>
                <a:lnTo>
                  <a:pt x="16376" y="11193"/>
                </a:lnTo>
                <a:lnTo>
                  <a:pt x="16425" y="10488"/>
                </a:lnTo>
                <a:lnTo>
                  <a:pt x="16449" y="9758"/>
                </a:lnTo>
                <a:lnTo>
                  <a:pt x="16473" y="8298"/>
                </a:lnTo>
                <a:lnTo>
                  <a:pt x="16473" y="7592"/>
                </a:lnTo>
                <a:lnTo>
                  <a:pt x="16449" y="6886"/>
                </a:lnTo>
                <a:lnTo>
                  <a:pt x="16449" y="6594"/>
                </a:lnTo>
                <a:lnTo>
                  <a:pt x="16425" y="6448"/>
                </a:lnTo>
                <a:lnTo>
                  <a:pt x="16400" y="6302"/>
                </a:lnTo>
                <a:lnTo>
                  <a:pt x="16717" y="6278"/>
                </a:lnTo>
                <a:lnTo>
                  <a:pt x="17033" y="6254"/>
                </a:lnTo>
                <a:close/>
                <a:moveTo>
                  <a:pt x="10147" y="3334"/>
                </a:moveTo>
                <a:lnTo>
                  <a:pt x="10415" y="3407"/>
                </a:lnTo>
                <a:lnTo>
                  <a:pt x="10682" y="3431"/>
                </a:lnTo>
                <a:lnTo>
                  <a:pt x="10950" y="3407"/>
                </a:lnTo>
                <a:lnTo>
                  <a:pt x="11242" y="3407"/>
                </a:lnTo>
                <a:lnTo>
                  <a:pt x="11218" y="3455"/>
                </a:lnTo>
                <a:lnTo>
                  <a:pt x="11218" y="3528"/>
                </a:lnTo>
                <a:lnTo>
                  <a:pt x="11242" y="3626"/>
                </a:lnTo>
                <a:lnTo>
                  <a:pt x="11266" y="3699"/>
                </a:lnTo>
                <a:lnTo>
                  <a:pt x="11315" y="3772"/>
                </a:lnTo>
                <a:lnTo>
                  <a:pt x="11388" y="3820"/>
                </a:lnTo>
                <a:lnTo>
                  <a:pt x="11485" y="3869"/>
                </a:lnTo>
                <a:lnTo>
                  <a:pt x="11607" y="3869"/>
                </a:lnTo>
                <a:lnTo>
                  <a:pt x="11704" y="3820"/>
                </a:lnTo>
                <a:lnTo>
                  <a:pt x="11801" y="3772"/>
                </a:lnTo>
                <a:lnTo>
                  <a:pt x="11850" y="3723"/>
                </a:lnTo>
                <a:lnTo>
                  <a:pt x="11874" y="3650"/>
                </a:lnTo>
                <a:lnTo>
                  <a:pt x="11899" y="3528"/>
                </a:lnTo>
                <a:lnTo>
                  <a:pt x="11874" y="3431"/>
                </a:lnTo>
                <a:lnTo>
                  <a:pt x="11874" y="3382"/>
                </a:lnTo>
                <a:lnTo>
                  <a:pt x="12823" y="3382"/>
                </a:lnTo>
                <a:lnTo>
                  <a:pt x="12823" y="3626"/>
                </a:lnTo>
                <a:lnTo>
                  <a:pt x="12848" y="3820"/>
                </a:lnTo>
                <a:lnTo>
                  <a:pt x="12896" y="4380"/>
                </a:lnTo>
                <a:lnTo>
                  <a:pt x="12969" y="4940"/>
                </a:lnTo>
                <a:lnTo>
                  <a:pt x="12994" y="5499"/>
                </a:lnTo>
                <a:lnTo>
                  <a:pt x="12994" y="6059"/>
                </a:lnTo>
                <a:lnTo>
                  <a:pt x="12945" y="7397"/>
                </a:lnTo>
                <a:lnTo>
                  <a:pt x="12896" y="8711"/>
                </a:lnTo>
                <a:lnTo>
                  <a:pt x="12896" y="9320"/>
                </a:lnTo>
                <a:lnTo>
                  <a:pt x="12896" y="9928"/>
                </a:lnTo>
                <a:lnTo>
                  <a:pt x="12896" y="11120"/>
                </a:lnTo>
                <a:lnTo>
                  <a:pt x="12458" y="11096"/>
                </a:lnTo>
                <a:lnTo>
                  <a:pt x="12020" y="11096"/>
                </a:lnTo>
                <a:lnTo>
                  <a:pt x="12020" y="11023"/>
                </a:lnTo>
                <a:lnTo>
                  <a:pt x="12020" y="10925"/>
                </a:lnTo>
                <a:lnTo>
                  <a:pt x="11996" y="10852"/>
                </a:lnTo>
                <a:lnTo>
                  <a:pt x="11947" y="10779"/>
                </a:lnTo>
                <a:lnTo>
                  <a:pt x="11899" y="10731"/>
                </a:lnTo>
                <a:lnTo>
                  <a:pt x="11850" y="10682"/>
                </a:lnTo>
                <a:lnTo>
                  <a:pt x="11777" y="10633"/>
                </a:lnTo>
                <a:lnTo>
                  <a:pt x="11704" y="10609"/>
                </a:lnTo>
                <a:lnTo>
                  <a:pt x="11534" y="10609"/>
                </a:lnTo>
                <a:lnTo>
                  <a:pt x="11461" y="10633"/>
                </a:lnTo>
                <a:lnTo>
                  <a:pt x="11388" y="10682"/>
                </a:lnTo>
                <a:lnTo>
                  <a:pt x="11339" y="10731"/>
                </a:lnTo>
                <a:lnTo>
                  <a:pt x="11291" y="10779"/>
                </a:lnTo>
                <a:lnTo>
                  <a:pt x="11242" y="10852"/>
                </a:lnTo>
                <a:lnTo>
                  <a:pt x="11218" y="10925"/>
                </a:lnTo>
                <a:lnTo>
                  <a:pt x="11218" y="11023"/>
                </a:lnTo>
                <a:lnTo>
                  <a:pt x="11242" y="11120"/>
                </a:lnTo>
                <a:lnTo>
                  <a:pt x="10853" y="11144"/>
                </a:lnTo>
                <a:lnTo>
                  <a:pt x="10463" y="11217"/>
                </a:lnTo>
                <a:lnTo>
                  <a:pt x="10415" y="10852"/>
                </a:lnTo>
                <a:lnTo>
                  <a:pt x="10366" y="10488"/>
                </a:lnTo>
                <a:lnTo>
                  <a:pt x="10342" y="9758"/>
                </a:lnTo>
                <a:lnTo>
                  <a:pt x="10317" y="8322"/>
                </a:lnTo>
                <a:lnTo>
                  <a:pt x="10317" y="7251"/>
                </a:lnTo>
                <a:lnTo>
                  <a:pt x="10293" y="6716"/>
                </a:lnTo>
                <a:lnTo>
                  <a:pt x="10269" y="6205"/>
                </a:lnTo>
                <a:lnTo>
                  <a:pt x="10171" y="4502"/>
                </a:lnTo>
                <a:lnTo>
                  <a:pt x="10147" y="3699"/>
                </a:lnTo>
                <a:lnTo>
                  <a:pt x="10147" y="3334"/>
                </a:lnTo>
                <a:close/>
                <a:moveTo>
                  <a:pt x="16035" y="6302"/>
                </a:moveTo>
                <a:lnTo>
                  <a:pt x="16035" y="6448"/>
                </a:lnTo>
                <a:lnTo>
                  <a:pt x="16035" y="6594"/>
                </a:lnTo>
                <a:lnTo>
                  <a:pt x="16060" y="6886"/>
                </a:lnTo>
                <a:lnTo>
                  <a:pt x="16060" y="7592"/>
                </a:lnTo>
                <a:lnTo>
                  <a:pt x="16035" y="8298"/>
                </a:lnTo>
                <a:lnTo>
                  <a:pt x="16011" y="9028"/>
                </a:lnTo>
                <a:lnTo>
                  <a:pt x="15962" y="9758"/>
                </a:lnTo>
                <a:lnTo>
                  <a:pt x="15938" y="10488"/>
                </a:lnTo>
                <a:lnTo>
                  <a:pt x="15938" y="10852"/>
                </a:lnTo>
                <a:lnTo>
                  <a:pt x="15962" y="11217"/>
                </a:lnTo>
                <a:lnTo>
                  <a:pt x="15719" y="11217"/>
                </a:lnTo>
                <a:lnTo>
                  <a:pt x="15743" y="11169"/>
                </a:lnTo>
                <a:lnTo>
                  <a:pt x="15768" y="10852"/>
                </a:lnTo>
                <a:lnTo>
                  <a:pt x="15768" y="10536"/>
                </a:lnTo>
                <a:lnTo>
                  <a:pt x="15743" y="10220"/>
                </a:lnTo>
                <a:lnTo>
                  <a:pt x="15743" y="9904"/>
                </a:lnTo>
                <a:lnTo>
                  <a:pt x="15743" y="9198"/>
                </a:lnTo>
                <a:lnTo>
                  <a:pt x="15743" y="8517"/>
                </a:lnTo>
                <a:lnTo>
                  <a:pt x="15695" y="7884"/>
                </a:lnTo>
                <a:lnTo>
                  <a:pt x="15622" y="7251"/>
                </a:lnTo>
                <a:lnTo>
                  <a:pt x="15622" y="7008"/>
                </a:lnTo>
                <a:lnTo>
                  <a:pt x="15622" y="6765"/>
                </a:lnTo>
                <a:lnTo>
                  <a:pt x="15670" y="6302"/>
                </a:lnTo>
                <a:close/>
                <a:moveTo>
                  <a:pt x="15354" y="6302"/>
                </a:moveTo>
                <a:lnTo>
                  <a:pt x="15281" y="6546"/>
                </a:lnTo>
                <a:lnTo>
                  <a:pt x="15257" y="6813"/>
                </a:lnTo>
                <a:lnTo>
                  <a:pt x="15232" y="7081"/>
                </a:lnTo>
                <a:lnTo>
                  <a:pt x="15232" y="7349"/>
                </a:lnTo>
                <a:lnTo>
                  <a:pt x="15305" y="7884"/>
                </a:lnTo>
                <a:lnTo>
                  <a:pt x="15354" y="8395"/>
                </a:lnTo>
                <a:lnTo>
                  <a:pt x="15354" y="8760"/>
                </a:lnTo>
                <a:lnTo>
                  <a:pt x="15354" y="9149"/>
                </a:lnTo>
                <a:lnTo>
                  <a:pt x="15330" y="9904"/>
                </a:lnTo>
                <a:lnTo>
                  <a:pt x="15305" y="10220"/>
                </a:lnTo>
                <a:lnTo>
                  <a:pt x="15305" y="10585"/>
                </a:lnTo>
                <a:lnTo>
                  <a:pt x="15330" y="10925"/>
                </a:lnTo>
                <a:lnTo>
                  <a:pt x="15378" y="11071"/>
                </a:lnTo>
                <a:lnTo>
                  <a:pt x="15427" y="11242"/>
                </a:lnTo>
                <a:lnTo>
                  <a:pt x="15208" y="11242"/>
                </a:lnTo>
                <a:lnTo>
                  <a:pt x="15232" y="11193"/>
                </a:lnTo>
                <a:lnTo>
                  <a:pt x="15232" y="11120"/>
                </a:lnTo>
                <a:lnTo>
                  <a:pt x="15184" y="10755"/>
                </a:lnTo>
                <a:lnTo>
                  <a:pt x="15135" y="10366"/>
                </a:lnTo>
                <a:lnTo>
                  <a:pt x="15086" y="9636"/>
                </a:lnTo>
                <a:lnTo>
                  <a:pt x="15062" y="8882"/>
                </a:lnTo>
                <a:lnTo>
                  <a:pt x="15013" y="8127"/>
                </a:lnTo>
                <a:lnTo>
                  <a:pt x="14989" y="7543"/>
                </a:lnTo>
                <a:lnTo>
                  <a:pt x="14989" y="6959"/>
                </a:lnTo>
                <a:lnTo>
                  <a:pt x="14989" y="6789"/>
                </a:lnTo>
                <a:lnTo>
                  <a:pt x="15013" y="6619"/>
                </a:lnTo>
                <a:lnTo>
                  <a:pt x="15038" y="6473"/>
                </a:lnTo>
                <a:lnTo>
                  <a:pt x="15038" y="6302"/>
                </a:lnTo>
                <a:close/>
                <a:moveTo>
                  <a:pt x="4575" y="10633"/>
                </a:moveTo>
                <a:lnTo>
                  <a:pt x="4575" y="10950"/>
                </a:lnTo>
                <a:lnTo>
                  <a:pt x="4599" y="11290"/>
                </a:lnTo>
                <a:lnTo>
                  <a:pt x="4429" y="11242"/>
                </a:lnTo>
                <a:lnTo>
                  <a:pt x="4258" y="11217"/>
                </a:lnTo>
                <a:lnTo>
                  <a:pt x="3893" y="11217"/>
                </a:lnTo>
                <a:lnTo>
                  <a:pt x="4088" y="11047"/>
                </a:lnTo>
                <a:lnTo>
                  <a:pt x="4283" y="10852"/>
                </a:lnTo>
                <a:lnTo>
                  <a:pt x="4575" y="10633"/>
                </a:lnTo>
                <a:close/>
                <a:moveTo>
                  <a:pt x="4648" y="8711"/>
                </a:moveTo>
                <a:lnTo>
                  <a:pt x="4648" y="8882"/>
                </a:lnTo>
                <a:lnTo>
                  <a:pt x="4599" y="9952"/>
                </a:lnTo>
                <a:lnTo>
                  <a:pt x="4550" y="9952"/>
                </a:lnTo>
                <a:lnTo>
                  <a:pt x="4477" y="10001"/>
                </a:lnTo>
                <a:lnTo>
                  <a:pt x="4404" y="10074"/>
                </a:lnTo>
                <a:lnTo>
                  <a:pt x="4283" y="10196"/>
                </a:lnTo>
                <a:lnTo>
                  <a:pt x="3942" y="10536"/>
                </a:lnTo>
                <a:lnTo>
                  <a:pt x="3626" y="10828"/>
                </a:lnTo>
                <a:lnTo>
                  <a:pt x="3480" y="10974"/>
                </a:lnTo>
                <a:lnTo>
                  <a:pt x="3358" y="11169"/>
                </a:lnTo>
                <a:lnTo>
                  <a:pt x="3334" y="11242"/>
                </a:lnTo>
                <a:lnTo>
                  <a:pt x="3237" y="11242"/>
                </a:lnTo>
                <a:lnTo>
                  <a:pt x="2653" y="11266"/>
                </a:lnTo>
                <a:lnTo>
                  <a:pt x="2044" y="11315"/>
                </a:lnTo>
                <a:lnTo>
                  <a:pt x="2044" y="11315"/>
                </a:lnTo>
                <a:lnTo>
                  <a:pt x="2069" y="11144"/>
                </a:lnTo>
                <a:lnTo>
                  <a:pt x="2093" y="11193"/>
                </a:lnTo>
                <a:lnTo>
                  <a:pt x="2142" y="11217"/>
                </a:lnTo>
                <a:lnTo>
                  <a:pt x="2190" y="11242"/>
                </a:lnTo>
                <a:lnTo>
                  <a:pt x="2239" y="11217"/>
                </a:lnTo>
                <a:lnTo>
                  <a:pt x="2409" y="11120"/>
                </a:lnTo>
                <a:lnTo>
                  <a:pt x="2555" y="11023"/>
                </a:lnTo>
                <a:lnTo>
                  <a:pt x="2823" y="10779"/>
                </a:lnTo>
                <a:lnTo>
                  <a:pt x="3261" y="10415"/>
                </a:lnTo>
                <a:lnTo>
                  <a:pt x="3650" y="10050"/>
                </a:lnTo>
                <a:lnTo>
                  <a:pt x="3845" y="9831"/>
                </a:lnTo>
                <a:lnTo>
                  <a:pt x="4039" y="9612"/>
                </a:lnTo>
                <a:lnTo>
                  <a:pt x="4356" y="9125"/>
                </a:lnTo>
                <a:lnTo>
                  <a:pt x="4648" y="8711"/>
                </a:lnTo>
                <a:close/>
                <a:moveTo>
                  <a:pt x="6035" y="536"/>
                </a:moveTo>
                <a:lnTo>
                  <a:pt x="6327" y="560"/>
                </a:lnTo>
                <a:lnTo>
                  <a:pt x="6619" y="584"/>
                </a:lnTo>
                <a:lnTo>
                  <a:pt x="7203" y="584"/>
                </a:lnTo>
                <a:lnTo>
                  <a:pt x="7592" y="609"/>
                </a:lnTo>
                <a:lnTo>
                  <a:pt x="8346" y="609"/>
                </a:lnTo>
                <a:lnTo>
                  <a:pt x="8736" y="560"/>
                </a:lnTo>
                <a:lnTo>
                  <a:pt x="8663" y="803"/>
                </a:lnTo>
                <a:lnTo>
                  <a:pt x="8638" y="1047"/>
                </a:lnTo>
                <a:lnTo>
                  <a:pt x="8638" y="1436"/>
                </a:lnTo>
                <a:lnTo>
                  <a:pt x="8638" y="1971"/>
                </a:lnTo>
                <a:lnTo>
                  <a:pt x="8687" y="2531"/>
                </a:lnTo>
                <a:lnTo>
                  <a:pt x="8711" y="3066"/>
                </a:lnTo>
                <a:lnTo>
                  <a:pt x="8711" y="3626"/>
                </a:lnTo>
                <a:lnTo>
                  <a:pt x="8687" y="4575"/>
                </a:lnTo>
                <a:lnTo>
                  <a:pt x="8711" y="5499"/>
                </a:lnTo>
                <a:lnTo>
                  <a:pt x="8760" y="7373"/>
                </a:lnTo>
                <a:lnTo>
                  <a:pt x="8833" y="9271"/>
                </a:lnTo>
                <a:lnTo>
                  <a:pt x="8857" y="11144"/>
                </a:lnTo>
                <a:lnTo>
                  <a:pt x="7178" y="11144"/>
                </a:lnTo>
                <a:lnTo>
                  <a:pt x="6911" y="11169"/>
                </a:lnTo>
                <a:lnTo>
                  <a:pt x="6643" y="11169"/>
                </a:lnTo>
                <a:lnTo>
                  <a:pt x="6400" y="11217"/>
                </a:lnTo>
                <a:lnTo>
                  <a:pt x="6156" y="11315"/>
                </a:lnTo>
                <a:lnTo>
                  <a:pt x="6132" y="11023"/>
                </a:lnTo>
                <a:lnTo>
                  <a:pt x="6132" y="10731"/>
                </a:lnTo>
                <a:lnTo>
                  <a:pt x="6132" y="10147"/>
                </a:lnTo>
                <a:lnTo>
                  <a:pt x="6059" y="8711"/>
                </a:lnTo>
                <a:lnTo>
                  <a:pt x="6035" y="7933"/>
                </a:lnTo>
                <a:lnTo>
                  <a:pt x="6035" y="7178"/>
                </a:lnTo>
                <a:lnTo>
                  <a:pt x="6083" y="6424"/>
                </a:lnTo>
                <a:lnTo>
                  <a:pt x="6132" y="5645"/>
                </a:lnTo>
                <a:lnTo>
                  <a:pt x="6229" y="4210"/>
                </a:lnTo>
                <a:lnTo>
                  <a:pt x="6254" y="3480"/>
                </a:lnTo>
                <a:lnTo>
                  <a:pt x="6254" y="3115"/>
                </a:lnTo>
                <a:lnTo>
                  <a:pt x="6229" y="2750"/>
                </a:lnTo>
                <a:lnTo>
                  <a:pt x="6035" y="1485"/>
                </a:lnTo>
                <a:lnTo>
                  <a:pt x="6035" y="1241"/>
                </a:lnTo>
                <a:lnTo>
                  <a:pt x="6035" y="1022"/>
                </a:lnTo>
                <a:lnTo>
                  <a:pt x="6035" y="536"/>
                </a:lnTo>
                <a:close/>
                <a:moveTo>
                  <a:pt x="14721" y="6327"/>
                </a:moveTo>
                <a:lnTo>
                  <a:pt x="14624" y="6497"/>
                </a:lnTo>
                <a:lnTo>
                  <a:pt x="14600" y="6716"/>
                </a:lnTo>
                <a:lnTo>
                  <a:pt x="14575" y="6959"/>
                </a:lnTo>
                <a:lnTo>
                  <a:pt x="14551" y="7203"/>
                </a:lnTo>
                <a:lnTo>
                  <a:pt x="14575" y="7665"/>
                </a:lnTo>
                <a:lnTo>
                  <a:pt x="14600" y="8006"/>
                </a:lnTo>
                <a:lnTo>
                  <a:pt x="14673" y="9612"/>
                </a:lnTo>
                <a:lnTo>
                  <a:pt x="14721" y="10439"/>
                </a:lnTo>
                <a:lnTo>
                  <a:pt x="14770" y="10828"/>
                </a:lnTo>
                <a:lnTo>
                  <a:pt x="14843" y="11242"/>
                </a:lnTo>
                <a:lnTo>
                  <a:pt x="14843" y="11266"/>
                </a:lnTo>
                <a:lnTo>
                  <a:pt x="14600" y="11290"/>
                </a:lnTo>
                <a:lnTo>
                  <a:pt x="14381" y="11339"/>
                </a:lnTo>
                <a:lnTo>
                  <a:pt x="14454" y="10755"/>
                </a:lnTo>
                <a:lnTo>
                  <a:pt x="14502" y="10171"/>
                </a:lnTo>
                <a:lnTo>
                  <a:pt x="14502" y="9587"/>
                </a:lnTo>
                <a:lnTo>
                  <a:pt x="14478" y="9003"/>
                </a:lnTo>
                <a:lnTo>
                  <a:pt x="14429" y="7689"/>
                </a:lnTo>
                <a:lnTo>
                  <a:pt x="14405" y="7008"/>
                </a:lnTo>
                <a:lnTo>
                  <a:pt x="14356" y="6375"/>
                </a:lnTo>
                <a:lnTo>
                  <a:pt x="14721" y="6327"/>
                </a:lnTo>
                <a:close/>
                <a:moveTo>
                  <a:pt x="12361" y="2871"/>
                </a:moveTo>
                <a:lnTo>
                  <a:pt x="11680" y="2920"/>
                </a:lnTo>
                <a:lnTo>
                  <a:pt x="10901" y="2944"/>
                </a:lnTo>
                <a:lnTo>
                  <a:pt x="10512" y="2944"/>
                </a:lnTo>
                <a:lnTo>
                  <a:pt x="10147" y="2993"/>
                </a:lnTo>
                <a:lnTo>
                  <a:pt x="10074" y="3042"/>
                </a:lnTo>
                <a:lnTo>
                  <a:pt x="10025" y="3090"/>
                </a:lnTo>
                <a:lnTo>
                  <a:pt x="10001" y="3090"/>
                </a:lnTo>
                <a:lnTo>
                  <a:pt x="9904" y="3139"/>
                </a:lnTo>
                <a:lnTo>
                  <a:pt x="9831" y="3212"/>
                </a:lnTo>
                <a:lnTo>
                  <a:pt x="9806" y="3334"/>
                </a:lnTo>
                <a:lnTo>
                  <a:pt x="9782" y="3455"/>
                </a:lnTo>
                <a:lnTo>
                  <a:pt x="9758" y="3723"/>
                </a:lnTo>
                <a:lnTo>
                  <a:pt x="9782" y="3918"/>
                </a:lnTo>
                <a:lnTo>
                  <a:pt x="9782" y="4429"/>
                </a:lnTo>
                <a:lnTo>
                  <a:pt x="9806" y="4940"/>
                </a:lnTo>
                <a:lnTo>
                  <a:pt x="9855" y="5937"/>
                </a:lnTo>
                <a:lnTo>
                  <a:pt x="9879" y="7032"/>
                </a:lnTo>
                <a:lnTo>
                  <a:pt x="9904" y="8127"/>
                </a:lnTo>
                <a:lnTo>
                  <a:pt x="9928" y="9758"/>
                </a:lnTo>
                <a:lnTo>
                  <a:pt x="9952" y="10560"/>
                </a:lnTo>
                <a:lnTo>
                  <a:pt x="10001" y="10974"/>
                </a:lnTo>
                <a:lnTo>
                  <a:pt x="10050" y="11363"/>
                </a:lnTo>
                <a:lnTo>
                  <a:pt x="10025" y="11388"/>
                </a:lnTo>
                <a:lnTo>
                  <a:pt x="10001" y="11436"/>
                </a:lnTo>
                <a:lnTo>
                  <a:pt x="10001" y="11534"/>
                </a:lnTo>
                <a:lnTo>
                  <a:pt x="10025" y="11631"/>
                </a:lnTo>
                <a:lnTo>
                  <a:pt x="10074" y="11655"/>
                </a:lnTo>
                <a:lnTo>
                  <a:pt x="10123" y="11680"/>
                </a:lnTo>
                <a:lnTo>
                  <a:pt x="10171" y="11680"/>
                </a:lnTo>
                <a:lnTo>
                  <a:pt x="10244" y="11704"/>
                </a:lnTo>
                <a:lnTo>
                  <a:pt x="10317" y="11704"/>
                </a:lnTo>
                <a:lnTo>
                  <a:pt x="10585" y="11728"/>
                </a:lnTo>
                <a:lnTo>
                  <a:pt x="10853" y="11704"/>
                </a:lnTo>
                <a:lnTo>
                  <a:pt x="11364" y="11655"/>
                </a:lnTo>
                <a:lnTo>
                  <a:pt x="12142" y="11631"/>
                </a:lnTo>
                <a:lnTo>
                  <a:pt x="12921" y="11607"/>
                </a:lnTo>
                <a:lnTo>
                  <a:pt x="12969" y="11655"/>
                </a:lnTo>
                <a:lnTo>
                  <a:pt x="13042" y="11680"/>
                </a:lnTo>
                <a:lnTo>
                  <a:pt x="13091" y="11704"/>
                </a:lnTo>
                <a:lnTo>
                  <a:pt x="13164" y="11680"/>
                </a:lnTo>
                <a:lnTo>
                  <a:pt x="13237" y="11655"/>
                </a:lnTo>
                <a:lnTo>
                  <a:pt x="13286" y="11607"/>
                </a:lnTo>
                <a:lnTo>
                  <a:pt x="13334" y="11558"/>
                </a:lnTo>
                <a:lnTo>
                  <a:pt x="13359" y="11461"/>
                </a:lnTo>
                <a:lnTo>
                  <a:pt x="13383" y="10877"/>
                </a:lnTo>
                <a:lnTo>
                  <a:pt x="13383" y="10293"/>
                </a:lnTo>
                <a:lnTo>
                  <a:pt x="13359" y="9685"/>
                </a:lnTo>
                <a:lnTo>
                  <a:pt x="13359" y="9101"/>
                </a:lnTo>
                <a:lnTo>
                  <a:pt x="13432" y="6619"/>
                </a:lnTo>
                <a:lnTo>
                  <a:pt x="13432" y="6059"/>
                </a:lnTo>
                <a:lnTo>
                  <a:pt x="13432" y="5524"/>
                </a:lnTo>
                <a:lnTo>
                  <a:pt x="13407" y="4964"/>
                </a:lnTo>
                <a:lnTo>
                  <a:pt x="13334" y="4404"/>
                </a:lnTo>
                <a:lnTo>
                  <a:pt x="13213" y="3723"/>
                </a:lnTo>
                <a:lnTo>
                  <a:pt x="13188" y="3480"/>
                </a:lnTo>
                <a:lnTo>
                  <a:pt x="13188" y="3212"/>
                </a:lnTo>
                <a:lnTo>
                  <a:pt x="13213" y="3139"/>
                </a:lnTo>
                <a:lnTo>
                  <a:pt x="13188" y="3042"/>
                </a:lnTo>
                <a:lnTo>
                  <a:pt x="13140" y="2969"/>
                </a:lnTo>
                <a:lnTo>
                  <a:pt x="13042" y="2920"/>
                </a:lnTo>
                <a:lnTo>
                  <a:pt x="12896" y="2871"/>
                </a:lnTo>
                <a:close/>
                <a:moveTo>
                  <a:pt x="3188" y="5816"/>
                </a:moveTo>
                <a:lnTo>
                  <a:pt x="2823" y="5840"/>
                </a:lnTo>
                <a:lnTo>
                  <a:pt x="2458" y="5864"/>
                </a:lnTo>
                <a:lnTo>
                  <a:pt x="2093" y="5937"/>
                </a:lnTo>
                <a:lnTo>
                  <a:pt x="1923" y="5986"/>
                </a:lnTo>
                <a:lnTo>
                  <a:pt x="1752" y="6035"/>
                </a:lnTo>
                <a:lnTo>
                  <a:pt x="1679" y="6059"/>
                </a:lnTo>
                <a:lnTo>
                  <a:pt x="1631" y="6083"/>
                </a:lnTo>
                <a:lnTo>
                  <a:pt x="1631" y="6108"/>
                </a:lnTo>
                <a:lnTo>
                  <a:pt x="1582" y="6181"/>
                </a:lnTo>
                <a:lnTo>
                  <a:pt x="1582" y="6278"/>
                </a:lnTo>
                <a:lnTo>
                  <a:pt x="1606" y="6351"/>
                </a:lnTo>
                <a:lnTo>
                  <a:pt x="1655" y="6400"/>
                </a:lnTo>
                <a:lnTo>
                  <a:pt x="1704" y="7032"/>
                </a:lnTo>
                <a:lnTo>
                  <a:pt x="1704" y="7665"/>
                </a:lnTo>
                <a:lnTo>
                  <a:pt x="1704" y="8930"/>
                </a:lnTo>
                <a:lnTo>
                  <a:pt x="1606" y="11461"/>
                </a:lnTo>
                <a:lnTo>
                  <a:pt x="1631" y="11558"/>
                </a:lnTo>
                <a:lnTo>
                  <a:pt x="1655" y="11631"/>
                </a:lnTo>
                <a:lnTo>
                  <a:pt x="1728" y="11655"/>
                </a:lnTo>
                <a:lnTo>
                  <a:pt x="1801" y="11680"/>
                </a:lnTo>
                <a:lnTo>
                  <a:pt x="1947" y="11728"/>
                </a:lnTo>
                <a:lnTo>
                  <a:pt x="2117" y="11753"/>
                </a:lnTo>
                <a:lnTo>
                  <a:pt x="2434" y="11753"/>
                </a:lnTo>
                <a:lnTo>
                  <a:pt x="2750" y="11728"/>
                </a:lnTo>
                <a:lnTo>
                  <a:pt x="3066" y="11704"/>
                </a:lnTo>
                <a:lnTo>
                  <a:pt x="3942" y="11704"/>
                </a:lnTo>
                <a:lnTo>
                  <a:pt x="4356" y="11728"/>
                </a:lnTo>
                <a:lnTo>
                  <a:pt x="4575" y="11728"/>
                </a:lnTo>
                <a:lnTo>
                  <a:pt x="4794" y="11704"/>
                </a:lnTo>
                <a:lnTo>
                  <a:pt x="4891" y="11680"/>
                </a:lnTo>
                <a:lnTo>
                  <a:pt x="4964" y="11655"/>
                </a:lnTo>
                <a:lnTo>
                  <a:pt x="5013" y="11582"/>
                </a:lnTo>
                <a:lnTo>
                  <a:pt x="5013" y="11509"/>
                </a:lnTo>
                <a:lnTo>
                  <a:pt x="4988" y="11169"/>
                </a:lnTo>
                <a:lnTo>
                  <a:pt x="4964" y="10852"/>
                </a:lnTo>
                <a:lnTo>
                  <a:pt x="4988" y="10196"/>
                </a:lnTo>
                <a:lnTo>
                  <a:pt x="5037" y="8882"/>
                </a:lnTo>
                <a:lnTo>
                  <a:pt x="5086" y="7178"/>
                </a:lnTo>
                <a:lnTo>
                  <a:pt x="5110" y="6692"/>
                </a:lnTo>
                <a:lnTo>
                  <a:pt x="5110" y="6448"/>
                </a:lnTo>
                <a:lnTo>
                  <a:pt x="5086" y="6205"/>
                </a:lnTo>
                <a:lnTo>
                  <a:pt x="5061" y="6132"/>
                </a:lnTo>
                <a:lnTo>
                  <a:pt x="5037" y="6035"/>
                </a:lnTo>
                <a:lnTo>
                  <a:pt x="4988" y="5962"/>
                </a:lnTo>
                <a:lnTo>
                  <a:pt x="4915" y="5889"/>
                </a:lnTo>
                <a:lnTo>
                  <a:pt x="4818" y="5864"/>
                </a:lnTo>
                <a:lnTo>
                  <a:pt x="3991" y="5816"/>
                </a:lnTo>
                <a:close/>
                <a:moveTo>
                  <a:pt x="5889" y="25"/>
                </a:moveTo>
                <a:lnTo>
                  <a:pt x="5816" y="49"/>
                </a:lnTo>
                <a:lnTo>
                  <a:pt x="5743" y="98"/>
                </a:lnTo>
                <a:lnTo>
                  <a:pt x="5670" y="219"/>
                </a:lnTo>
                <a:lnTo>
                  <a:pt x="5621" y="341"/>
                </a:lnTo>
                <a:lnTo>
                  <a:pt x="5548" y="609"/>
                </a:lnTo>
                <a:lnTo>
                  <a:pt x="5524" y="901"/>
                </a:lnTo>
                <a:lnTo>
                  <a:pt x="5524" y="1193"/>
                </a:lnTo>
                <a:lnTo>
                  <a:pt x="5548" y="1509"/>
                </a:lnTo>
                <a:lnTo>
                  <a:pt x="5572" y="1801"/>
                </a:lnTo>
                <a:lnTo>
                  <a:pt x="5670" y="2361"/>
                </a:lnTo>
                <a:lnTo>
                  <a:pt x="5718" y="2750"/>
                </a:lnTo>
                <a:lnTo>
                  <a:pt x="5743" y="3139"/>
                </a:lnTo>
                <a:lnTo>
                  <a:pt x="5743" y="3528"/>
                </a:lnTo>
                <a:lnTo>
                  <a:pt x="5718" y="3918"/>
                </a:lnTo>
                <a:lnTo>
                  <a:pt x="5694" y="4672"/>
                </a:lnTo>
                <a:lnTo>
                  <a:pt x="5621" y="5475"/>
                </a:lnTo>
                <a:lnTo>
                  <a:pt x="5572" y="6278"/>
                </a:lnTo>
                <a:lnTo>
                  <a:pt x="5548" y="7081"/>
                </a:lnTo>
                <a:lnTo>
                  <a:pt x="5524" y="7908"/>
                </a:lnTo>
                <a:lnTo>
                  <a:pt x="5548" y="8711"/>
                </a:lnTo>
                <a:lnTo>
                  <a:pt x="5645" y="10293"/>
                </a:lnTo>
                <a:lnTo>
                  <a:pt x="5645" y="10925"/>
                </a:lnTo>
                <a:lnTo>
                  <a:pt x="5670" y="11242"/>
                </a:lnTo>
                <a:lnTo>
                  <a:pt x="5718" y="11558"/>
                </a:lnTo>
                <a:lnTo>
                  <a:pt x="5743" y="11631"/>
                </a:lnTo>
                <a:lnTo>
                  <a:pt x="5767" y="11680"/>
                </a:lnTo>
                <a:lnTo>
                  <a:pt x="5816" y="11728"/>
                </a:lnTo>
                <a:lnTo>
                  <a:pt x="5986" y="11728"/>
                </a:lnTo>
                <a:lnTo>
                  <a:pt x="6108" y="11680"/>
                </a:lnTo>
                <a:lnTo>
                  <a:pt x="6351" y="11728"/>
                </a:lnTo>
                <a:lnTo>
                  <a:pt x="6619" y="11753"/>
                </a:lnTo>
                <a:lnTo>
                  <a:pt x="8030" y="11753"/>
                </a:lnTo>
                <a:lnTo>
                  <a:pt x="8857" y="11728"/>
                </a:lnTo>
                <a:lnTo>
                  <a:pt x="8955" y="11704"/>
                </a:lnTo>
                <a:lnTo>
                  <a:pt x="9028" y="11680"/>
                </a:lnTo>
                <a:lnTo>
                  <a:pt x="9149" y="11680"/>
                </a:lnTo>
                <a:lnTo>
                  <a:pt x="9271" y="11655"/>
                </a:lnTo>
                <a:lnTo>
                  <a:pt x="9320" y="11607"/>
                </a:lnTo>
                <a:lnTo>
                  <a:pt x="9344" y="11582"/>
                </a:lnTo>
                <a:lnTo>
                  <a:pt x="9368" y="11509"/>
                </a:lnTo>
                <a:lnTo>
                  <a:pt x="9393" y="11436"/>
                </a:lnTo>
                <a:lnTo>
                  <a:pt x="9368" y="9563"/>
                </a:lnTo>
                <a:lnTo>
                  <a:pt x="9295" y="7714"/>
                </a:lnTo>
                <a:lnTo>
                  <a:pt x="9222" y="5840"/>
                </a:lnTo>
                <a:lnTo>
                  <a:pt x="9198" y="4915"/>
                </a:lnTo>
                <a:lnTo>
                  <a:pt x="9198" y="3991"/>
                </a:lnTo>
                <a:lnTo>
                  <a:pt x="9198" y="3431"/>
                </a:lnTo>
                <a:lnTo>
                  <a:pt x="9174" y="2871"/>
                </a:lnTo>
                <a:lnTo>
                  <a:pt x="9125" y="2312"/>
                </a:lnTo>
                <a:lnTo>
                  <a:pt x="9076" y="1752"/>
                </a:lnTo>
                <a:lnTo>
                  <a:pt x="9052" y="1266"/>
                </a:lnTo>
                <a:lnTo>
                  <a:pt x="9052" y="803"/>
                </a:lnTo>
                <a:lnTo>
                  <a:pt x="9076" y="609"/>
                </a:lnTo>
                <a:lnTo>
                  <a:pt x="9076" y="487"/>
                </a:lnTo>
                <a:lnTo>
                  <a:pt x="9076" y="463"/>
                </a:lnTo>
                <a:lnTo>
                  <a:pt x="9052" y="414"/>
                </a:lnTo>
                <a:lnTo>
                  <a:pt x="9076" y="341"/>
                </a:lnTo>
                <a:lnTo>
                  <a:pt x="9076" y="268"/>
                </a:lnTo>
                <a:lnTo>
                  <a:pt x="9052" y="195"/>
                </a:lnTo>
                <a:lnTo>
                  <a:pt x="9003" y="146"/>
                </a:lnTo>
                <a:lnTo>
                  <a:pt x="8955" y="73"/>
                </a:lnTo>
                <a:lnTo>
                  <a:pt x="8906" y="25"/>
                </a:lnTo>
                <a:lnTo>
                  <a:pt x="8736" y="25"/>
                </a:lnTo>
                <a:lnTo>
                  <a:pt x="8298" y="73"/>
                </a:lnTo>
                <a:lnTo>
                  <a:pt x="7884" y="73"/>
                </a:lnTo>
                <a:lnTo>
                  <a:pt x="7032" y="49"/>
                </a:lnTo>
                <a:lnTo>
                  <a:pt x="6521" y="49"/>
                </a:lnTo>
                <a:lnTo>
                  <a:pt x="6278" y="73"/>
                </a:lnTo>
                <a:lnTo>
                  <a:pt x="6010" y="98"/>
                </a:lnTo>
                <a:lnTo>
                  <a:pt x="5962" y="49"/>
                </a:lnTo>
                <a:lnTo>
                  <a:pt x="5889" y="25"/>
                </a:lnTo>
                <a:close/>
                <a:moveTo>
                  <a:pt x="16619" y="5791"/>
                </a:moveTo>
                <a:lnTo>
                  <a:pt x="16108" y="5816"/>
                </a:lnTo>
                <a:lnTo>
                  <a:pt x="15622" y="5864"/>
                </a:lnTo>
                <a:lnTo>
                  <a:pt x="15111" y="5889"/>
                </a:lnTo>
                <a:lnTo>
                  <a:pt x="14697" y="5889"/>
                </a:lnTo>
                <a:lnTo>
                  <a:pt x="14478" y="5937"/>
                </a:lnTo>
                <a:lnTo>
                  <a:pt x="14283" y="6010"/>
                </a:lnTo>
                <a:lnTo>
                  <a:pt x="14210" y="5937"/>
                </a:lnTo>
                <a:lnTo>
                  <a:pt x="14113" y="5913"/>
                </a:lnTo>
                <a:lnTo>
                  <a:pt x="14089" y="5913"/>
                </a:lnTo>
                <a:lnTo>
                  <a:pt x="14040" y="5937"/>
                </a:lnTo>
                <a:lnTo>
                  <a:pt x="14016" y="5986"/>
                </a:lnTo>
                <a:lnTo>
                  <a:pt x="13991" y="6035"/>
                </a:lnTo>
                <a:lnTo>
                  <a:pt x="13943" y="6351"/>
                </a:lnTo>
                <a:lnTo>
                  <a:pt x="13918" y="6667"/>
                </a:lnTo>
                <a:lnTo>
                  <a:pt x="13918" y="7008"/>
                </a:lnTo>
                <a:lnTo>
                  <a:pt x="13918" y="7324"/>
                </a:lnTo>
                <a:lnTo>
                  <a:pt x="13967" y="7981"/>
                </a:lnTo>
                <a:lnTo>
                  <a:pt x="14016" y="8614"/>
                </a:lnTo>
                <a:lnTo>
                  <a:pt x="14040" y="9344"/>
                </a:lnTo>
                <a:lnTo>
                  <a:pt x="14040" y="10050"/>
                </a:lnTo>
                <a:lnTo>
                  <a:pt x="14016" y="10755"/>
                </a:lnTo>
                <a:lnTo>
                  <a:pt x="13967" y="11120"/>
                </a:lnTo>
                <a:lnTo>
                  <a:pt x="13894" y="11461"/>
                </a:lnTo>
                <a:lnTo>
                  <a:pt x="13894" y="11558"/>
                </a:lnTo>
                <a:lnTo>
                  <a:pt x="13918" y="11631"/>
                </a:lnTo>
                <a:lnTo>
                  <a:pt x="13967" y="11704"/>
                </a:lnTo>
                <a:lnTo>
                  <a:pt x="14040" y="11728"/>
                </a:lnTo>
                <a:lnTo>
                  <a:pt x="14089" y="11753"/>
                </a:lnTo>
                <a:lnTo>
                  <a:pt x="14235" y="11753"/>
                </a:lnTo>
                <a:lnTo>
                  <a:pt x="14308" y="11704"/>
                </a:lnTo>
                <a:lnTo>
                  <a:pt x="14624" y="11728"/>
                </a:lnTo>
                <a:lnTo>
                  <a:pt x="15597" y="11728"/>
                </a:lnTo>
                <a:lnTo>
                  <a:pt x="16327" y="11704"/>
                </a:lnTo>
                <a:lnTo>
                  <a:pt x="16668" y="11655"/>
                </a:lnTo>
                <a:lnTo>
                  <a:pt x="17033" y="11607"/>
                </a:lnTo>
                <a:lnTo>
                  <a:pt x="17082" y="11655"/>
                </a:lnTo>
                <a:lnTo>
                  <a:pt x="17130" y="11680"/>
                </a:lnTo>
                <a:lnTo>
                  <a:pt x="17203" y="11704"/>
                </a:lnTo>
                <a:lnTo>
                  <a:pt x="17276" y="11704"/>
                </a:lnTo>
                <a:lnTo>
                  <a:pt x="17349" y="11680"/>
                </a:lnTo>
                <a:lnTo>
                  <a:pt x="17398" y="11631"/>
                </a:lnTo>
                <a:lnTo>
                  <a:pt x="17422" y="11582"/>
                </a:lnTo>
                <a:lnTo>
                  <a:pt x="17422" y="11509"/>
                </a:lnTo>
                <a:lnTo>
                  <a:pt x="17374" y="11144"/>
                </a:lnTo>
                <a:lnTo>
                  <a:pt x="17349" y="10779"/>
                </a:lnTo>
                <a:lnTo>
                  <a:pt x="17349" y="10050"/>
                </a:lnTo>
                <a:lnTo>
                  <a:pt x="17349" y="9344"/>
                </a:lnTo>
                <a:lnTo>
                  <a:pt x="17398" y="8614"/>
                </a:lnTo>
                <a:lnTo>
                  <a:pt x="17422" y="7884"/>
                </a:lnTo>
                <a:lnTo>
                  <a:pt x="17447" y="7154"/>
                </a:lnTo>
                <a:lnTo>
                  <a:pt x="17447" y="6911"/>
                </a:lnTo>
                <a:lnTo>
                  <a:pt x="17422" y="6643"/>
                </a:lnTo>
                <a:lnTo>
                  <a:pt x="17398" y="6375"/>
                </a:lnTo>
                <a:lnTo>
                  <a:pt x="17349" y="6254"/>
                </a:lnTo>
                <a:lnTo>
                  <a:pt x="17301" y="6156"/>
                </a:lnTo>
                <a:lnTo>
                  <a:pt x="17325" y="6083"/>
                </a:lnTo>
                <a:lnTo>
                  <a:pt x="17325" y="6035"/>
                </a:lnTo>
                <a:lnTo>
                  <a:pt x="17301" y="5937"/>
                </a:lnTo>
                <a:lnTo>
                  <a:pt x="17228" y="5840"/>
                </a:lnTo>
                <a:lnTo>
                  <a:pt x="17179" y="5816"/>
                </a:lnTo>
                <a:lnTo>
                  <a:pt x="17106" y="5791"/>
                </a:lnTo>
                <a:close/>
                <a:moveTo>
                  <a:pt x="195" y="0"/>
                </a:moveTo>
                <a:lnTo>
                  <a:pt x="146" y="49"/>
                </a:lnTo>
                <a:lnTo>
                  <a:pt x="98" y="73"/>
                </a:lnTo>
                <a:lnTo>
                  <a:pt x="49" y="195"/>
                </a:lnTo>
                <a:lnTo>
                  <a:pt x="25" y="317"/>
                </a:lnTo>
                <a:lnTo>
                  <a:pt x="0" y="438"/>
                </a:lnTo>
                <a:lnTo>
                  <a:pt x="0" y="584"/>
                </a:lnTo>
                <a:lnTo>
                  <a:pt x="49" y="876"/>
                </a:lnTo>
                <a:lnTo>
                  <a:pt x="73" y="1120"/>
                </a:lnTo>
                <a:lnTo>
                  <a:pt x="49" y="1947"/>
                </a:lnTo>
                <a:lnTo>
                  <a:pt x="49" y="2774"/>
                </a:lnTo>
                <a:lnTo>
                  <a:pt x="49" y="3601"/>
                </a:lnTo>
                <a:lnTo>
                  <a:pt x="49" y="4429"/>
                </a:lnTo>
                <a:lnTo>
                  <a:pt x="0" y="6108"/>
                </a:lnTo>
                <a:lnTo>
                  <a:pt x="0" y="6984"/>
                </a:lnTo>
                <a:lnTo>
                  <a:pt x="25" y="7860"/>
                </a:lnTo>
                <a:lnTo>
                  <a:pt x="73" y="9587"/>
                </a:lnTo>
                <a:lnTo>
                  <a:pt x="146" y="11315"/>
                </a:lnTo>
                <a:lnTo>
                  <a:pt x="171" y="12191"/>
                </a:lnTo>
                <a:lnTo>
                  <a:pt x="195" y="13067"/>
                </a:lnTo>
                <a:lnTo>
                  <a:pt x="219" y="13188"/>
                </a:lnTo>
                <a:lnTo>
                  <a:pt x="292" y="13261"/>
                </a:lnTo>
                <a:lnTo>
                  <a:pt x="341" y="13310"/>
                </a:lnTo>
                <a:lnTo>
                  <a:pt x="390" y="13310"/>
                </a:lnTo>
                <a:lnTo>
                  <a:pt x="901" y="13383"/>
                </a:lnTo>
                <a:lnTo>
                  <a:pt x="1923" y="13383"/>
                </a:lnTo>
                <a:lnTo>
                  <a:pt x="2409" y="13334"/>
                </a:lnTo>
                <a:lnTo>
                  <a:pt x="3431" y="13261"/>
                </a:lnTo>
                <a:lnTo>
                  <a:pt x="3942" y="13213"/>
                </a:lnTo>
                <a:lnTo>
                  <a:pt x="4453" y="13188"/>
                </a:lnTo>
                <a:lnTo>
                  <a:pt x="10050" y="13188"/>
                </a:lnTo>
                <a:lnTo>
                  <a:pt x="11169" y="13164"/>
                </a:lnTo>
                <a:lnTo>
                  <a:pt x="13432" y="13091"/>
                </a:lnTo>
                <a:lnTo>
                  <a:pt x="14575" y="13067"/>
                </a:lnTo>
                <a:lnTo>
                  <a:pt x="16765" y="13067"/>
                </a:lnTo>
                <a:lnTo>
                  <a:pt x="17301" y="13091"/>
                </a:lnTo>
                <a:lnTo>
                  <a:pt x="17544" y="13140"/>
                </a:lnTo>
                <a:lnTo>
                  <a:pt x="17812" y="13164"/>
                </a:lnTo>
                <a:lnTo>
                  <a:pt x="17933" y="13164"/>
                </a:lnTo>
                <a:lnTo>
                  <a:pt x="18031" y="13115"/>
                </a:lnTo>
                <a:lnTo>
                  <a:pt x="18104" y="13042"/>
                </a:lnTo>
                <a:lnTo>
                  <a:pt x="18152" y="12945"/>
                </a:lnTo>
                <a:lnTo>
                  <a:pt x="18177" y="12848"/>
                </a:lnTo>
                <a:lnTo>
                  <a:pt x="18152" y="12750"/>
                </a:lnTo>
                <a:lnTo>
                  <a:pt x="18079" y="12677"/>
                </a:lnTo>
                <a:lnTo>
                  <a:pt x="17958" y="12629"/>
                </a:lnTo>
                <a:lnTo>
                  <a:pt x="17495" y="12556"/>
                </a:lnTo>
                <a:lnTo>
                  <a:pt x="17033" y="12531"/>
                </a:lnTo>
                <a:lnTo>
                  <a:pt x="16084" y="12507"/>
                </a:lnTo>
                <a:lnTo>
                  <a:pt x="14940" y="12483"/>
                </a:lnTo>
                <a:lnTo>
                  <a:pt x="13821" y="12507"/>
                </a:lnTo>
                <a:lnTo>
                  <a:pt x="11558" y="12580"/>
                </a:lnTo>
                <a:lnTo>
                  <a:pt x="10415" y="12604"/>
                </a:lnTo>
                <a:lnTo>
                  <a:pt x="9271" y="12629"/>
                </a:lnTo>
                <a:lnTo>
                  <a:pt x="7057" y="12604"/>
                </a:lnTo>
                <a:lnTo>
                  <a:pt x="5937" y="12604"/>
                </a:lnTo>
                <a:lnTo>
                  <a:pt x="4818" y="12629"/>
                </a:lnTo>
                <a:lnTo>
                  <a:pt x="3796" y="12677"/>
                </a:lnTo>
                <a:lnTo>
                  <a:pt x="2774" y="12726"/>
                </a:lnTo>
                <a:lnTo>
                  <a:pt x="1752" y="12799"/>
                </a:lnTo>
                <a:lnTo>
                  <a:pt x="730" y="12848"/>
                </a:lnTo>
                <a:lnTo>
                  <a:pt x="682" y="11169"/>
                </a:lnTo>
                <a:lnTo>
                  <a:pt x="609" y="9490"/>
                </a:lnTo>
                <a:lnTo>
                  <a:pt x="560" y="7787"/>
                </a:lnTo>
                <a:lnTo>
                  <a:pt x="536" y="6959"/>
                </a:lnTo>
                <a:lnTo>
                  <a:pt x="560" y="6108"/>
                </a:lnTo>
                <a:lnTo>
                  <a:pt x="584" y="4356"/>
                </a:lnTo>
                <a:lnTo>
                  <a:pt x="560" y="2579"/>
                </a:lnTo>
                <a:lnTo>
                  <a:pt x="584" y="1752"/>
                </a:lnTo>
                <a:lnTo>
                  <a:pt x="584" y="1363"/>
                </a:lnTo>
                <a:lnTo>
                  <a:pt x="584" y="949"/>
                </a:lnTo>
                <a:lnTo>
                  <a:pt x="560" y="706"/>
                </a:lnTo>
                <a:lnTo>
                  <a:pt x="536" y="438"/>
                </a:lnTo>
                <a:lnTo>
                  <a:pt x="511" y="317"/>
                </a:lnTo>
                <a:lnTo>
                  <a:pt x="463" y="219"/>
                </a:lnTo>
                <a:lnTo>
                  <a:pt x="390" y="98"/>
                </a:lnTo>
                <a:lnTo>
                  <a:pt x="317" y="25"/>
                </a:lnTo>
                <a:lnTo>
                  <a:pt x="2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2856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B5457FE-4F72-9152-0CC3-C8988A4B58AD}"/>
              </a:ext>
            </a:extLst>
          </p:cNvPr>
          <p:cNvSpPr txBox="1"/>
          <p:nvPr/>
        </p:nvSpPr>
        <p:spPr>
          <a:xfrm>
            <a:off x="632460" y="1257300"/>
            <a:ext cx="8001000" cy="1077218"/>
          </a:xfrm>
          <a:prstGeom prst="rect">
            <a:avLst/>
          </a:prstGeom>
          <a:noFill/>
        </p:spPr>
        <p:txBody>
          <a:bodyPr wrap="square">
            <a:spAutoFit/>
          </a:bodyPr>
          <a:lstStyle/>
          <a:p>
            <a:pPr marL="285750" indent="-285750">
              <a:buClr>
                <a:srgbClr val="FFFF00"/>
              </a:buClr>
              <a:buFont typeface="Wingdings" panose="05000000000000000000" pitchFamily="2" charset="2"/>
              <a:buChar char="ü"/>
            </a:pPr>
            <a:r>
              <a:rPr lang="en-IN" sz="1600" dirty="0">
                <a:solidFill>
                  <a:schemeClr val="bg1"/>
                </a:solidFill>
                <a:latin typeface="Cousine" panose="020B0604020202020204" charset="0"/>
                <a:cs typeface="Cousine" panose="020B0604020202020204" charset="0"/>
              </a:rPr>
              <a:t>Phase-I: Outputs for pre-evaluation –</a:t>
            </a:r>
          </a:p>
          <a:p>
            <a:pPr>
              <a:buClr>
                <a:srgbClr val="FFFF00"/>
              </a:buClr>
            </a:pPr>
            <a:endParaRPr lang="en-IN" sz="1600" dirty="0">
              <a:solidFill>
                <a:schemeClr val="bg1"/>
              </a:solidFill>
              <a:latin typeface="Cousine" panose="020B0604020202020204" charset="0"/>
              <a:cs typeface="Cousine" panose="020B0604020202020204" charset="0"/>
            </a:endParaRPr>
          </a:p>
          <a:p>
            <a:pPr>
              <a:buClr>
                <a:srgbClr val="FFFF00"/>
              </a:buClr>
            </a:pPr>
            <a:r>
              <a:rPr lang="en-IN" sz="1600" dirty="0">
                <a:solidFill>
                  <a:schemeClr val="bg1"/>
                </a:solidFill>
                <a:latin typeface="Cousine" panose="020B0604020202020204" charset="0"/>
                <a:cs typeface="Cousine" panose="020B0604020202020204" charset="0"/>
              </a:rPr>
              <a:t>	</a:t>
            </a:r>
            <a:r>
              <a:rPr lang="en-US" sz="1600" dirty="0">
                <a:solidFill>
                  <a:schemeClr val="bg1"/>
                </a:solidFill>
                <a:latin typeface="Cousine" panose="020B0604020202020204" charset="0"/>
                <a:cs typeface="Cousine" panose="020B0604020202020204" charset="0"/>
              </a:rPr>
              <a:t>Demonstration of sending message alert to the phone using the switch in the Arduino board using the sim module</a:t>
            </a:r>
            <a:endParaRPr lang="en-IN" sz="1600" dirty="0">
              <a:solidFill>
                <a:schemeClr val="bg1"/>
              </a:solidFill>
              <a:latin typeface="Cousine" panose="020B0604020202020204" charset="0"/>
              <a:cs typeface="Cousine" panose="020B0604020202020204" charset="0"/>
            </a:endParaRPr>
          </a:p>
        </p:txBody>
      </p:sp>
      <p:sp>
        <p:nvSpPr>
          <p:cNvPr id="8" name="TextBox 7">
            <a:extLst>
              <a:ext uri="{FF2B5EF4-FFF2-40B4-BE49-F238E27FC236}">
                <a16:creationId xmlns:a16="http://schemas.microsoft.com/office/drawing/2014/main" id="{1E57D0E4-73F5-9596-0A60-BDDF7BEA79EF}"/>
              </a:ext>
            </a:extLst>
          </p:cNvPr>
          <p:cNvSpPr txBox="1"/>
          <p:nvPr/>
        </p:nvSpPr>
        <p:spPr>
          <a:xfrm>
            <a:off x="2042160" y="187672"/>
            <a:ext cx="5882640" cy="461665"/>
          </a:xfrm>
          <a:prstGeom prst="rect">
            <a:avLst/>
          </a:prstGeom>
          <a:noFill/>
        </p:spPr>
        <p:txBody>
          <a:bodyPr wrap="square" rtlCol="0">
            <a:spAutoFit/>
          </a:bodyPr>
          <a:lstStyle/>
          <a:p>
            <a:r>
              <a:rPr lang="en-IN" sz="2400" b="1" u="sng" dirty="0">
                <a:solidFill>
                  <a:schemeClr val="bg1"/>
                </a:solidFill>
                <a:latin typeface="Cousine" panose="020B0604020202020204" charset="0"/>
                <a:cs typeface="Cousine" panose="020B0604020202020204" charset="0"/>
              </a:rPr>
              <a:t>Phase Wise Implementation</a:t>
            </a:r>
            <a:r>
              <a:rPr lang="en-IN" sz="2400" b="1" dirty="0">
                <a:solidFill>
                  <a:schemeClr val="bg1"/>
                </a:solidFill>
                <a:latin typeface="Cousine" panose="020B0604020202020204" charset="0"/>
                <a:cs typeface="Cousine" panose="020B0604020202020204" charset="0"/>
              </a:rPr>
              <a:t>:</a:t>
            </a:r>
            <a:endParaRPr lang="en-IN" sz="2400" b="1" dirty="0"/>
          </a:p>
        </p:txBody>
      </p:sp>
      <p:sp>
        <p:nvSpPr>
          <p:cNvPr id="9" name="TextBox 8">
            <a:extLst>
              <a:ext uri="{FF2B5EF4-FFF2-40B4-BE49-F238E27FC236}">
                <a16:creationId xmlns:a16="http://schemas.microsoft.com/office/drawing/2014/main" id="{0D052396-D2A9-132E-274E-75955510E85E}"/>
              </a:ext>
            </a:extLst>
          </p:cNvPr>
          <p:cNvSpPr txBox="1"/>
          <p:nvPr/>
        </p:nvSpPr>
        <p:spPr>
          <a:xfrm>
            <a:off x="632460" y="2811780"/>
            <a:ext cx="8001000" cy="1323439"/>
          </a:xfrm>
          <a:prstGeom prst="rect">
            <a:avLst/>
          </a:prstGeom>
          <a:noFill/>
        </p:spPr>
        <p:txBody>
          <a:bodyPr wrap="square">
            <a:spAutoFit/>
          </a:bodyPr>
          <a:lstStyle/>
          <a:p>
            <a:pPr marL="285750" indent="-285750">
              <a:buClr>
                <a:srgbClr val="FFFF00"/>
              </a:buClr>
              <a:buFont typeface="Wingdings" panose="05000000000000000000" pitchFamily="2" charset="2"/>
              <a:buChar char="ü"/>
            </a:pPr>
            <a:r>
              <a:rPr lang="en-IN" sz="1600" dirty="0">
                <a:solidFill>
                  <a:schemeClr val="bg1"/>
                </a:solidFill>
                <a:latin typeface="Cousine" panose="020B0604020202020204" charset="0"/>
                <a:cs typeface="Cousine" panose="020B0604020202020204" charset="0"/>
              </a:rPr>
              <a:t>Phase-II: Outputs for final evaluation –</a:t>
            </a:r>
          </a:p>
          <a:p>
            <a:pPr>
              <a:buClr>
                <a:srgbClr val="FFFF00"/>
              </a:buClr>
            </a:pPr>
            <a:endParaRPr lang="en-IN" sz="1600" dirty="0">
              <a:solidFill>
                <a:schemeClr val="bg1"/>
              </a:solidFill>
              <a:latin typeface="Cousine" panose="020B0604020202020204" charset="0"/>
              <a:cs typeface="Cousine" panose="020B0604020202020204" charset="0"/>
            </a:endParaRPr>
          </a:p>
          <a:p>
            <a:pPr>
              <a:buClr>
                <a:srgbClr val="FFFF00"/>
              </a:buClr>
            </a:pPr>
            <a:r>
              <a:rPr lang="en-IN" sz="1600" dirty="0">
                <a:solidFill>
                  <a:schemeClr val="bg1"/>
                </a:solidFill>
                <a:latin typeface="Cousine" panose="020B0604020202020204" charset="0"/>
                <a:cs typeface="Cousine" panose="020B0604020202020204" charset="0"/>
              </a:rPr>
              <a:t>	</a:t>
            </a:r>
            <a:r>
              <a:rPr lang="en-US" sz="1600" dirty="0">
                <a:solidFill>
                  <a:schemeClr val="bg1"/>
                </a:solidFill>
                <a:latin typeface="Cousine" panose="020B0604020202020204" charset="0"/>
                <a:cs typeface="Cousine" panose="020B0604020202020204" charset="0"/>
              </a:rPr>
              <a:t>Demonstration of sending message alert to the mobile phone using both the switch and the mic sensor using the sim module.</a:t>
            </a:r>
            <a:endParaRPr lang="en-IN" sz="1600" dirty="0">
              <a:solidFill>
                <a:schemeClr val="bg1"/>
              </a:solidFill>
              <a:latin typeface="Cousine" panose="020B0604020202020204" charset="0"/>
              <a:cs typeface="Cousine" panose="020B0604020202020204" charset="0"/>
            </a:endParaRPr>
          </a:p>
        </p:txBody>
      </p:sp>
      <p:sp>
        <p:nvSpPr>
          <p:cNvPr id="10" name="Google Shape;278;p28">
            <a:extLst>
              <a:ext uri="{FF2B5EF4-FFF2-40B4-BE49-F238E27FC236}">
                <a16:creationId xmlns:a16="http://schemas.microsoft.com/office/drawing/2014/main" id="{5B844C92-24FF-7080-DD63-25836A2E908C}"/>
              </a:ext>
            </a:extLst>
          </p:cNvPr>
          <p:cNvSpPr/>
          <p:nvPr/>
        </p:nvSpPr>
        <p:spPr>
          <a:xfrm>
            <a:off x="1503852" y="246349"/>
            <a:ext cx="387310" cy="344309"/>
          </a:xfrm>
          <a:custGeom>
            <a:avLst/>
            <a:gdLst/>
            <a:ahLst/>
            <a:cxnLst/>
            <a:rect l="l" t="t" r="r" b="b"/>
            <a:pathLst>
              <a:path w="17593" h="17374" extrusionOk="0">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0005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999629" y="1371800"/>
            <a:ext cx="7344271" cy="166096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5400" dirty="0">
                <a:solidFill>
                  <a:schemeClr val="accent3"/>
                </a:solidFill>
              </a:rPr>
              <a:t>3</a:t>
            </a:r>
            <a:endParaRPr sz="5400" dirty="0">
              <a:solidFill>
                <a:schemeClr val="accent3"/>
              </a:solidFill>
            </a:endParaRPr>
          </a:p>
          <a:p>
            <a:pPr marL="0" lvl="0" indent="0" rtl="0">
              <a:spcBef>
                <a:spcPts val="0"/>
              </a:spcBef>
              <a:spcAft>
                <a:spcPts val="0"/>
              </a:spcAft>
              <a:buNone/>
            </a:pPr>
            <a:r>
              <a:rPr lang="en-IN" sz="4000" dirty="0"/>
              <a:t>	</a:t>
            </a:r>
            <a:r>
              <a:rPr lang="en-IN" sz="3500" dirty="0"/>
              <a:t>FIRE FIGHTING ROBO CAR</a:t>
            </a:r>
            <a:endParaRPr sz="3500" dirty="0"/>
          </a:p>
        </p:txBody>
      </p:sp>
      <p:sp>
        <p:nvSpPr>
          <p:cNvPr id="98" name="Google Shape;98;p14"/>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2071972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5" name="Title 4">
            <a:extLst>
              <a:ext uri="{FF2B5EF4-FFF2-40B4-BE49-F238E27FC236}">
                <a16:creationId xmlns:a16="http://schemas.microsoft.com/office/drawing/2014/main" id="{FD20014A-22C4-C8A3-6CA5-C9B555353D9D}"/>
              </a:ext>
            </a:extLst>
          </p:cNvPr>
          <p:cNvSpPr>
            <a:spLocks noGrp="1"/>
          </p:cNvSpPr>
          <p:nvPr>
            <p:ph type="title"/>
          </p:nvPr>
        </p:nvSpPr>
        <p:spPr>
          <a:xfrm>
            <a:off x="202164" y="803791"/>
            <a:ext cx="8789435" cy="4126350"/>
          </a:xfrm>
        </p:spPr>
        <p:txBody>
          <a:bodyPr/>
          <a:lstStyle/>
          <a:p>
            <a:pPr marL="285750" indent="-285750">
              <a:buClr>
                <a:srgbClr val="FFFF00"/>
              </a:buClr>
              <a:buFont typeface="Arial" panose="020B0604020202020204" pitchFamily="34" charset="0"/>
              <a:buChar char="•"/>
            </a:pPr>
            <a:r>
              <a:rPr lang="en-US" sz="1400" dirty="0">
                <a:solidFill>
                  <a:schemeClr val="bg1"/>
                </a:solidFill>
              </a:rPr>
              <a:t>In real life, fire accidents can happen anytime and anywhere that usually are hardly controllable. According to National Crime Records Bureau (NCRB), it is estimated that more than 1.2 lakh deaths have been caused because of fire accidents in India from 2010-2014. Even though there are a lot of precautions taken for Fire accidents, these natural/man-made disasters do occur now and then.</a:t>
            </a:r>
            <a:br>
              <a:rPr lang="en-US" sz="1400" dirty="0">
                <a:solidFill>
                  <a:schemeClr val="bg1"/>
                </a:solidFill>
              </a:rPr>
            </a:br>
            <a:br>
              <a:rPr lang="en-US" sz="1400" dirty="0">
                <a:solidFill>
                  <a:schemeClr val="bg1"/>
                </a:solidFill>
              </a:rPr>
            </a:br>
            <a:r>
              <a:rPr lang="en-US" sz="1400" dirty="0">
                <a:solidFill>
                  <a:schemeClr val="bg1"/>
                </a:solidFill>
              </a:rPr>
              <a:t>	In addition, death not only due to the fire but also from smoke inhalation and toxic gases. Therefore the fire security is important to human life. The primary duty of fire fighters is to handle fire incidents, which often exposed them to high risks when carrying out the task of extinguishing fire, especially in hazardous area. With the advancement of technology especially in Robotics it is very much possible to replace humans with robots for fighting the fire.</a:t>
            </a:r>
            <a:br>
              <a:rPr lang="en-US" sz="1400" dirty="0">
                <a:solidFill>
                  <a:schemeClr val="bg1"/>
                </a:solidFill>
              </a:rPr>
            </a:br>
            <a:br>
              <a:rPr lang="en-US" sz="1400" dirty="0">
                <a:solidFill>
                  <a:schemeClr val="bg1"/>
                </a:solidFill>
              </a:rPr>
            </a:br>
            <a:r>
              <a:rPr lang="en-US" sz="1400" dirty="0">
                <a:solidFill>
                  <a:schemeClr val="bg1"/>
                </a:solidFill>
              </a:rPr>
              <a:t>	Therefore, designing an automatic firefighting robot which will automatically sense the fire and start the water pump will be a good idea. This would improve the efficiency of firefighters and would also prevent them from risking human lives.</a:t>
            </a:r>
            <a:br>
              <a:rPr lang="en-US" sz="1400" dirty="0">
                <a:solidFill>
                  <a:schemeClr val="bg1"/>
                </a:solidFill>
              </a:rPr>
            </a:br>
            <a:endParaRPr lang="en-IN" sz="1400" dirty="0"/>
          </a:p>
        </p:txBody>
      </p:sp>
      <p:sp>
        <p:nvSpPr>
          <p:cNvPr id="8" name="TextBox 7">
            <a:extLst>
              <a:ext uri="{FF2B5EF4-FFF2-40B4-BE49-F238E27FC236}">
                <a16:creationId xmlns:a16="http://schemas.microsoft.com/office/drawing/2014/main" id="{6B1BB894-647B-3188-6D5F-E10D83F75BD7}"/>
              </a:ext>
            </a:extLst>
          </p:cNvPr>
          <p:cNvSpPr txBox="1"/>
          <p:nvPr/>
        </p:nvSpPr>
        <p:spPr>
          <a:xfrm>
            <a:off x="377190" y="137160"/>
            <a:ext cx="8389620" cy="584775"/>
          </a:xfrm>
          <a:prstGeom prst="rect">
            <a:avLst/>
          </a:prstGeom>
          <a:noFill/>
        </p:spPr>
        <p:txBody>
          <a:bodyPr wrap="square" rtlCol="0">
            <a:spAutoFit/>
          </a:bodyPr>
          <a:lstStyle/>
          <a:p>
            <a:pPr algn="ctr"/>
            <a:r>
              <a:rPr lang="en-US" sz="3200" b="1" u="sng">
                <a:solidFill>
                  <a:schemeClr val="bg1"/>
                </a:solidFill>
              </a:rPr>
              <a:t>ABSTRACT:</a:t>
            </a:r>
            <a:endParaRPr lang="en-IN" sz="3200" dirty="0"/>
          </a:p>
        </p:txBody>
      </p:sp>
      <p:sp>
        <p:nvSpPr>
          <p:cNvPr id="2" name="Google Shape;277;p28">
            <a:extLst>
              <a:ext uri="{FF2B5EF4-FFF2-40B4-BE49-F238E27FC236}">
                <a16:creationId xmlns:a16="http://schemas.microsoft.com/office/drawing/2014/main" id="{4861B766-D7DB-2B07-984E-A76DA6B2E154}"/>
              </a:ext>
            </a:extLst>
          </p:cNvPr>
          <p:cNvSpPr/>
          <p:nvPr/>
        </p:nvSpPr>
        <p:spPr>
          <a:xfrm>
            <a:off x="5940571" y="257144"/>
            <a:ext cx="379274" cy="344805"/>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913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5" name="Title 4">
            <a:extLst>
              <a:ext uri="{FF2B5EF4-FFF2-40B4-BE49-F238E27FC236}">
                <a16:creationId xmlns:a16="http://schemas.microsoft.com/office/drawing/2014/main" id="{FD20014A-22C4-C8A3-6CA5-C9B555353D9D}"/>
              </a:ext>
            </a:extLst>
          </p:cNvPr>
          <p:cNvSpPr>
            <a:spLocks noGrp="1"/>
          </p:cNvSpPr>
          <p:nvPr>
            <p:ph type="title"/>
          </p:nvPr>
        </p:nvSpPr>
        <p:spPr>
          <a:xfrm>
            <a:off x="295275" y="835372"/>
            <a:ext cx="8553450" cy="3850928"/>
          </a:xfrm>
        </p:spPr>
        <p:txBody>
          <a:bodyPr/>
          <a:lstStyle/>
          <a:p>
            <a:pPr marL="285750" indent="-285750">
              <a:buClr>
                <a:srgbClr val="FFFF00"/>
              </a:buClr>
              <a:buFont typeface="Arial" panose="020B0604020202020204" pitchFamily="34" charset="0"/>
              <a:buChar char="•"/>
            </a:pPr>
            <a:r>
              <a:rPr lang="en-US" sz="1600" dirty="0">
                <a:solidFill>
                  <a:schemeClr val="bg1"/>
                </a:solidFill>
              </a:rPr>
              <a:t>This project presents the development of a fire extinguishing robot with SMS alert feature. When the flame sensors detected the fire, the robot will move to the fire source and send a warning message to the user. </a:t>
            </a:r>
            <a:br>
              <a:rPr lang="en-US" sz="1600" dirty="0">
                <a:solidFill>
                  <a:schemeClr val="bg1"/>
                </a:solidFill>
              </a:rPr>
            </a:br>
            <a:br>
              <a:rPr lang="en-US" sz="1600" dirty="0">
                <a:solidFill>
                  <a:schemeClr val="bg1"/>
                </a:solidFill>
              </a:rPr>
            </a:br>
            <a:r>
              <a:rPr lang="en-US" sz="1600" dirty="0">
                <a:solidFill>
                  <a:schemeClr val="bg1"/>
                </a:solidFill>
              </a:rPr>
              <a:t>Once the robot reached the burning area, it will stop at a certain distance and extinguish the fire by using </a:t>
            </a:r>
            <a:r>
              <a:rPr lang="en-US" sz="1600" dirty="0" err="1">
                <a:solidFill>
                  <a:schemeClr val="bg1"/>
                </a:solidFill>
              </a:rPr>
              <a:t>water.The</a:t>
            </a:r>
            <a:r>
              <a:rPr lang="en-US" sz="1600" dirty="0">
                <a:solidFill>
                  <a:schemeClr val="bg1"/>
                </a:solidFill>
              </a:rPr>
              <a:t> Arduino Uno can be programmed using Arduino IDE.</a:t>
            </a:r>
            <a:br>
              <a:rPr lang="en-US" sz="1600" dirty="0">
                <a:solidFill>
                  <a:schemeClr val="bg1"/>
                </a:solidFill>
              </a:rPr>
            </a:br>
            <a:br>
              <a:rPr lang="en-US" sz="1600" dirty="0">
                <a:solidFill>
                  <a:schemeClr val="bg1"/>
                </a:solidFill>
              </a:rPr>
            </a:br>
            <a:r>
              <a:rPr lang="en-US" sz="1600" dirty="0">
                <a:solidFill>
                  <a:schemeClr val="bg1"/>
                </a:solidFill>
              </a:rPr>
              <a:t>By this idea we can prevent firefighters from risking their lives and can quickly save human lives from these big disasters.</a:t>
            </a:r>
            <a:br>
              <a:rPr lang="en-US" sz="1600" dirty="0">
                <a:solidFill>
                  <a:schemeClr val="bg1"/>
                </a:solidFill>
              </a:rPr>
            </a:br>
            <a:br>
              <a:rPr lang="en-US" sz="1600" dirty="0">
                <a:solidFill>
                  <a:schemeClr val="bg1"/>
                </a:solidFill>
              </a:rPr>
            </a:br>
            <a:r>
              <a:rPr lang="en-US" sz="1600" dirty="0">
                <a:solidFill>
                  <a:schemeClr val="bg1"/>
                </a:solidFill>
              </a:rPr>
              <a:t>This developed autonomous system demonstrates capabilities of identifying fire locations automatically and extinguishes the fire using the stored mixture in the container placed on it.</a:t>
            </a:r>
            <a:endParaRPr lang="en-IN" sz="1600" dirty="0"/>
          </a:p>
        </p:txBody>
      </p:sp>
      <p:sp>
        <p:nvSpPr>
          <p:cNvPr id="8" name="TextBox 7">
            <a:extLst>
              <a:ext uri="{FF2B5EF4-FFF2-40B4-BE49-F238E27FC236}">
                <a16:creationId xmlns:a16="http://schemas.microsoft.com/office/drawing/2014/main" id="{6B1BB894-647B-3188-6D5F-E10D83F75BD7}"/>
              </a:ext>
            </a:extLst>
          </p:cNvPr>
          <p:cNvSpPr txBox="1"/>
          <p:nvPr/>
        </p:nvSpPr>
        <p:spPr>
          <a:xfrm>
            <a:off x="377190" y="137160"/>
            <a:ext cx="8389620" cy="584775"/>
          </a:xfrm>
          <a:prstGeom prst="rect">
            <a:avLst/>
          </a:prstGeom>
          <a:noFill/>
        </p:spPr>
        <p:txBody>
          <a:bodyPr wrap="square" rtlCol="0">
            <a:spAutoFit/>
          </a:bodyPr>
          <a:lstStyle/>
          <a:p>
            <a:pPr algn="ctr"/>
            <a:r>
              <a:rPr lang="en-US" sz="3200" b="1" u="sng" dirty="0">
                <a:solidFill>
                  <a:schemeClr val="bg1"/>
                </a:solidFill>
              </a:rPr>
              <a:t>JUSTIFICATION:</a:t>
            </a:r>
            <a:endParaRPr lang="en-IN" sz="3200" dirty="0"/>
          </a:p>
        </p:txBody>
      </p:sp>
      <p:sp>
        <p:nvSpPr>
          <p:cNvPr id="2" name="Google Shape;275;p28">
            <a:extLst>
              <a:ext uri="{FF2B5EF4-FFF2-40B4-BE49-F238E27FC236}">
                <a16:creationId xmlns:a16="http://schemas.microsoft.com/office/drawing/2014/main" id="{B7AE8514-6E81-000C-D706-2E1056232D4C}"/>
              </a:ext>
            </a:extLst>
          </p:cNvPr>
          <p:cNvSpPr/>
          <p:nvPr/>
        </p:nvSpPr>
        <p:spPr>
          <a:xfrm>
            <a:off x="2303172" y="137159"/>
            <a:ext cx="531468" cy="584775"/>
          </a:xfrm>
          <a:custGeom>
            <a:avLst/>
            <a:gdLst/>
            <a:ahLst/>
            <a:cxnLst/>
            <a:rect l="l" t="t" r="r" b="b"/>
            <a:pathLst>
              <a:path w="16279" h="18810" extrusionOk="0">
                <a:moveTo>
                  <a:pt x="8297" y="536"/>
                </a:moveTo>
                <a:lnTo>
                  <a:pt x="8078" y="658"/>
                </a:lnTo>
                <a:lnTo>
                  <a:pt x="7859" y="780"/>
                </a:lnTo>
                <a:lnTo>
                  <a:pt x="7567" y="974"/>
                </a:lnTo>
                <a:lnTo>
                  <a:pt x="7665" y="804"/>
                </a:lnTo>
                <a:lnTo>
                  <a:pt x="7786" y="682"/>
                </a:lnTo>
                <a:lnTo>
                  <a:pt x="7884" y="609"/>
                </a:lnTo>
                <a:lnTo>
                  <a:pt x="7981" y="585"/>
                </a:lnTo>
                <a:lnTo>
                  <a:pt x="8078" y="561"/>
                </a:lnTo>
                <a:lnTo>
                  <a:pt x="8200" y="536"/>
                </a:lnTo>
                <a:close/>
                <a:moveTo>
                  <a:pt x="8687" y="731"/>
                </a:moveTo>
                <a:lnTo>
                  <a:pt x="8760" y="828"/>
                </a:lnTo>
                <a:lnTo>
                  <a:pt x="8808" y="950"/>
                </a:lnTo>
                <a:lnTo>
                  <a:pt x="8760" y="974"/>
                </a:lnTo>
                <a:lnTo>
                  <a:pt x="8541" y="1072"/>
                </a:lnTo>
                <a:lnTo>
                  <a:pt x="8346" y="1169"/>
                </a:lnTo>
                <a:lnTo>
                  <a:pt x="7957" y="1412"/>
                </a:lnTo>
                <a:lnTo>
                  <a:pt x="7689" y="1583"/>
                </a:lnTo>
                <a:lnTo>
                  <a:pt x="7543" y="1680"/>
                </a:lnTo>
                <a:lnTo>
                  <a:pt x="7397" y="1777"/>
                </a:lnTo>
                <a:lnTo>
                  <a:pt x="7421" y="1534"/>
                </a:lnTo>
                <a:lnTo>
                  <a:pt x="7446" y="1315"/>
                </a:lnTo>
                <a:lnTo>
                  <a:pt x="8054" y="999"/>
                </a:lnTo>
                <a:lnTo>
                  <a:pt x="8370" y="853"/>
                </a:lnTo>
                <a:lnTo>
                  <a:pt x="8687" y="731"/>
                </a:lnTo>
                <a:close/>
                <a:moveTo>
                  <a:pt x="8881" y="1364"/>
                </a:moveTo>
                <a:lnTo>
                  <a:pt x="8881" y="1583"/>
                </a:lnTo>
                <a:lnTo>
                  <a:pt x="8687" y="1656"/>
                </a:lnTo>
                <a:lnTo>
                  <a:pt x="8492" y="1753"/>
                </a:lnTo>
                <a:lnTo>
                  <a:pt x="8249" y="1875"/>
                </a:lnTo>
                <a:lnTo>
                  <a:pt x="8005" y="2021"/>
                </a:lnTo>
                <a:lnTo>
                  <a:pt x="7957" y="2069"/>
                </a:lnTo>
                <a:lnTo>
                  <a:pt x="7932" y="2142"/>
                </a:lnTo>
                <a:lnTo>
                  <a:pt x="7786" y="2142"/>
                </a:lnTo>
                <a:lnTo>
                  <a:pt x="7373" y="2118"/>
                </a:lnTo>
                <a:lnTo>
                  <a:pt x="7373" y="2069"/>
                </a:lnTo>
                <a:lnTo>
                  <a:pt x="7470" y="2069"/>
                </a:lnTo>
                <a:lnTo>
                  <a:pt x="7567" y="2045"/>
                </a:lnTo>
                <a:lnTo>
                  <a:pt x="7738" y="1972"/>
                </a:lnTo>
                <a:lnTo>
                  <a:pt x="8054" y="1777"/>
                </a:lnTo>
                <a:lnTo>
                  <a:pt x="8881" y="1364"/>
                </a:lnTo>
                <a:close/>
                <a:moveTo>
                  <a:pt x="8857" y="2021"/>
                </a:moveTo>
                <a:lnTo>
                  <a:pt x="8857" y="2191"/>
                </a:lnTo>
                <a:lnTo>
                  <a:pt x="8541" y="2167"/>
                </a:lnTo>
                <a:lnTo>
                  <a:pt x="8857" y="2021"/>
                </a:lnTo>
                <a:close/>
                <a:moveTo>
                  <a:pt x="5937" y="2556"/>
                </a:moveTo>
                <a:lnTo>
                  <a:pt x="6765" y="2580"/>
                </a:lnTo>
                <a:lnTo>
                  <a:pt x="7592" y="2629"/>
                </a:lnTo>
                <a:lnTo>
                  <a:pt x="9173" y="2677"/>
                </a:lnTo>
                <a:lnTo>
                  <a:pt x="9976" y="2702"/>
                </a:lnTo>
                <a:lnTo>
                  <a:pt x="10755" y="2726"/>
                </a:lnTo>
                <a:lnTo>
                  <a:pt x="11582" y="2702"/>
                </a:lnTo>
                <a:lnTo>
                  <a:pt x="12385" y="2677"/>
                </a:lnTo>
                <a:lnTo>
                  <a:pt x="13213" y="2629"/>
                </a:lnTo>
                <a:lnTo>
                  <a:pt x="14016" y="2605"/>
                </a:lnTo>
                <a:lnTo>
                  <a:pt x="14064" y="2605"/>
                </a:lnTo>
                <a:lnTo>
                  <a:pt x="14235" y="2750"/>
                </a:lnTo>
                <a:lnTo>
                  <a:pt x="14405" y="2872"/>
                </a:lnTo>
                <a:lnTo>
                  <a:pt x="15038" y="3432"/>
                </a:lnTo>
                <a:lnTo>
                  <a:pt x="15329" y="3724"/>
                </a:lnTo>
                <a:lnTo>
                  <a:pt x="15597" y="4040"/>
                </a:lnTo>
                <a:lnTo>
                  <a:pt x="15694" y="4235"/>
                </a:lnTo>
                <a:lnTo>
                  <a:pt x="15792" y="4405"/>
                </a:lnTo>
                <a:lnTo>
                  <a:pt x="15694" y="4551"/>
                </a:lnTo>
                <a:lnTo>
                  <a:pt x="15573" y="4673"/>
                </a:lnTo>
                <a:lnTo>
                  <a:pt x="15402" y="4843"/>
                </a:lnTo>
                <a:lnTo>
                  <a:pt x="15232" y="4989"/>
                </a:lnTo>
                <a:lnTo>
                  <a:pt x="14843" y="5281"/>
                </a:lnTo>
                <a:lnTo>
                  <a:pt x="14454" y="5549"/>
                </a:lnTo>
                <a:lnTo>
                  <a:pt x="14235" y="5719"/>
                </a:lnTo>
                <a:lnTo>
                  <a:pt x="14064" y="5889"/>
                </a:lnTo>
                <a:lnTo>
                  <a:pt x="13286" y="5865"/>
                </a:lnTo>
                <a:lnTo>
                  <a:pt x="12507" y="5841"/>
                </a:lnTo>
                <a:lnTo>
                  <a:pt x="10974" y="5841"/>
                </a:lnTo>
                <a:lnTo>
                  <a:pt x="7859" y="5889"/>
                </a:lnTo>
                <a:lnTo>
                  <a:pt x="4623" y="5938"/>
                </a:lnTo>
                <a:lnTo>
                  <a:pt x="2385" y="5938"/>
                </a:lnTo>
                <a:lnTo>
                  <a:pt x="2117" y="5962"/>
                </a:lnTo>
                <a:lnTo>
                  <a:pt x="1874" y="6011"/>
                </a:lnTo>
                <a:lnTo>
                  <a:pt x="1849" y="5889"/>
                </a:lnTo>
                <a:lnTo>
                  <a:pt x="1849" y="5768"/>
                </a:lnTo>
                <a:lnTo>
                  <a:pt x="1801" y="5524"/>
                </a:lnTo>
                <a:lnTo>
                  <a:pt x="1655" y="4332"/>
                </a:lnTo>
                <a:lnTo>
                  <a:pt x="1606" y="3724"/>
                </a:lnTo>
                <a:lnTo>
                  <a:pt x="1557" y="3091"/>
                </a:lnTo>
                <a:lnTo>
                  <a:pt x="1557" y="2848"/>
                </a:lnTo>
                <a:lnTo>
                  <a:pt x="1533" y="2580"/>
                </a:lnTo>
                <a:lnTo>
                  <a:pt x="1874" y="2629"/>
                </a:lnTo>
                <a:lnTo>
                  <a:pt x="2214" y="2653"/>
                </a:lnTo>
                <a:lnTo>
                  <a:pt x="2920" y="2653"/>
                </a:lnTo>
                <a:lnTo>
                  <a:pt x="3626" y="2629"/>
                </a:lnTo>
                <a:lnTo>
                  <a:pt x="4283" y="2580"/>
                </a:lnTo>
                <a:lnTo>
                  <a:pt x="5110" y="2556"/>
                </a:lnTo>
                <a:close/>
                <a:moveTo>
                  <a:pt x="8468" y="6352"/>
                </a:moveTo>
                <a:lnTo>
                  <a:pt x="8200" y="6449"/>
                </a:lnTo>
                <a:lnTo>
                  <a:pt x="7835" y="6644"/>
                </a:lnTo>
                <a:lnTo>
                  <a:pt x="7665" y="6765"/>
                </a:lnTo>
                <a:lnTo>
                  <a:pt x="7494" y="6887"/>
                </a:lnTo>
                <a:lnTo>
                  <a:pt x="7470" y="6619"/>
                </a:lnTo>
                <a:lnTo>
                  <a:pt x="7421" y="6352"/>
                </a:lnTo>
                <a:close/>
                <a:moveTo>
                  <a:pt x="8735" y="6644"/>
                </a:moveTo>
                <a:lnTo>
                  <a:pt x="8735" y="6692"/>
                </a:lnTo>
                <a:lnTo>
                  <a:pt x="8735" y="6960"/>
                </a:lnTo>
                <a:lnTo>
                  <a:pt x="8103" y="6936"/>
                </a:lnTo>
                <a:lnTo>
                  <a:pt x="8030" y="6936"/>
                </a:lnTo>
                <a:lnTo>
                  <a:pt x="8200" y="6863"/>
                </a:lnTo>
                <a:lnTo>
                  <a:pt x="8735" y="6644"/>
                </a:lnTo>
                <a:close/>
                <a:moveTo>
                  <a:pt x="3942" y="7301"/>
                </a:moveTo>
                <a:lnTo>
                  <a:pt x="4331" y="7325"/>
                </a:lnTo>
                <a:lnTo>
                  <a:pt x="5061" y="7374"/>
                </a:lnTo>
                <a:lnTo>
                  <a:pt x="5864" y="7422"/>
                </a:lnTo>
                <a:lnTo>
                  <a:pt x="6667" y="7447"/>
                </a:lnTo>
                <a:lnTo>
                  <a:pt x="8297" y="7471"/>
                </a:lnTo>
                <a:lnTo>
                  <a:pt x="8833" y="7495"/>
                </a:lnTo>
                <a:lnTo>
                  <a:pt x="8930" y="7520"/>
                </a:lnTo>
                <a:lnTo>
                  <a:pt x="9052" y="7495"/>
                </a:lnTo>
                <a:lnTo>
                  <a:pt x="11607" y="7593"/>
                </a:lnTo>
                <a:lnTo>
                  <a:pt x="12361" y="7617"/>
                </a:lnTo>
                <a:lnTo>
                  <a:pt x="13115" y="7593"/>
                </a:lnTo>
                <a:lnTo>
                  <a:pt x="13870" y="7568"/>
                </a:lnTo>
                <a:lnTo>
                  <a:pt x="14624" y="7568"/>
                </a:lnTo>
                <a:lnTo>
                  <a:pt x="14600" y="7739"/>
                </a:lnTo>
                <a:lnTo>
                  <a:pt x="14575" y="7933"/>
                </a:lnTo>
                <a:lnTo>
                  <a:pt x="14575" y="8298"/>
                </a:lnTo>
                <a:lnTo>
                  <a:pt x="14624" y="8980"/>
                </a:lnTo>
                <a:lnTo>
                  <a:pt x="14697" y="9539"/>
                </a:lnTo>
                <a:lnTo>
                  <a:pt x="14746" y="10123"/>
                </a:lnTo>
                <a:lnTo>
                  <a:pt x="14770" y="10391"/>
                </a:lnTo>
                <a:lnTo>
                  <a:pt x="14794" y="10659"/>
                </a:lnTo>
                <a:lnTo>
                  <a:pt x="13310" y="10707"/>
                </a:lnTo>
                <a:lnTo>
                  <a:pt x="11826" y="10780"/>
                </a:lnTo>
                <a:lnTo>
                  <a:pt x="10341" y="10829"/>
                </a:lnTo>
                <a:lnTo>
                  <a:pt x="9587" y="10853"/>
                </a:lnTo>
                <a:lnTo>
                  <a:pt x="8833" y="10829"/>
                </a:lnTo>
                <a:lnTo>
                  <a:pt x="7178" y="10780"/>
                </a:lnTo>
                <a:lnTo>
                  <a:pt x="6327" y="10780"/>
                </a:lnTo>
                <a:lnTo>
                  <a:pt x="5499" y="10804"/>
                </a:lnTo>
                <a:lnTo>
                  <a:pt x="4088" y="10853"/>
                </a:lnTo>
                <a:lnTo>
                  <a:pt x="3358" y="10902"/>
                </a:lnTo>
                <a:lnTo>
                  <a:pt x="3017" y="10926"/>
                </a:lnTo>
                <a:lnTo>
                  <a:pt x="2677" y="10999"/>
                </a:lnTo>
                <a:lnTo>
                  <a:pt x="2677" y="10926"/>
                </a:lnTo>
                <a:lnTo>
                  <a:pt x="2652" y="10853"/>
                </a:lnTo>
                <a:lnTo>
                  <a:pt x="2604" y="10804"/>
                </a:lnTo>
                <a:lnTo>
                  <a:pt x="2531" y="10756"/>
                </a:lnTo>
                <a:lnTo>
                  <a:pt x="2239" y="10586"/>
                </a:lnTo>
                <a:lnTo>
                  <a:pt x="1947" y="10391"/>
                </a:lnTo>
                <a:lnTo>
                  <a:pt x="1411" y="10002"/>
                </a:lnTo>
                <a:lnTo>
                  <a:pt x="1168" y="9807"/>
                </a:lnTo>
                <a:lnTo>
                  <a:pt x="925" y="9612"/>
                </a:lnTo>
                <a:lnTo>
                  <a:pt x="681" y="9393"/>
                </a:lnTo>
                <a:lnTo>
                  <a:pt x="438" y="9199"/>
                </a:lnTo>
                <a:lnTo>
                  <a:pt x="633" y="9028"/>
                </a:lnTo>
                <a:lnTo>
                  <a:pt x="1338" y="8396"/>
                </a:lnTo>
                <a:lnTo>
                  <a:pt x="1703" y="8104"/>
                </a:lnTo>
                <a:lnTo>
                  <a:pt x="2068" y="7812"/>
                </a:lnTo>
                <a:lnTo>
                  <a:pt x="2336" y="7641"/>
                </a:lnTo>
                <a:lnTo>
                  <a:pt x="2458" y="7568"/>
                </a:lnTo>
                <a:lnTo>
                  <a:pt x="2579" y="7447"/>
                </a:lnTo>
                <a:lnTo>
                  <a:pt x="2604" y="7374"/>
                </a:lnTo>
                <a:lnTo>
                  <a:pt x="2847" y="7374"/>
                </a:lnTo>
                <a:lnTo>
                  <a:pt x="3115" y="7349"/>
                </a:lnTo>
                <a:lnTo>
                  <a:pt x="3577" y="7301"/>
                </a:lnTo>
                <a:close/>
                <a:moveTo>
                  <a:pt x="7446" y="11242"/>
                </a:moveTo>
                <a:lnTo>
                  <a:pt x="8541" y="11291"/>
                </a:lnTo>
                <a:lnTo>
                  <a:pt x="8395" y="11364"/>
                </a:lnTo>
                <a:lnTo>
                  <a:pt x="8249" y="11461"/>
                </a:lnTo>
                <a:lnTo>
                  <a:pt x="7981" y="11632"/>
                </a:lnTo>
                <a:lnTo>
                  <a:pt x="7567" y="11851"/>
                </a:lnTo>
                <a:lnTo>
                  <a:pt x="7519" y="11534"/>
                </a:lnTo>
                <a:lnTo>
                  <a:pt x="7494" y="11388"/>
                </a:lnTo>
                <a:lnTo>
                  <a:pt x="7446" y="11242"/>
                </a:lnTo>
                <a:close/>
                <a:moveTo>
                  <a:pt x="8784" y="11632"/>
                </a:moveTo>
                <a:lnTo>
                  <a:pt x="8735" y="12094"/>
                </a:lnTo>
                <a:lnTo>
                  <a:pt x="8541" y="12167"/>
                </a:lnTo>
                <a:lnTo>
                  <a:pt x="8370" y="12264"/>
                </a:lnTo>
                <a:lnTo>
                  <a:pt x="8005" y="12459"/>
                </a:lnTo>
                <a:lnTo>
                  <a:pt x="7762" y="12581"/>
                </a:lnTo>
                <a:lnTo>
                  <a:pt x="7640" y="12678"/>
                </a:lnTo>
                <a:lnTo>
                  <a:pt x="7543" y="12751"/>
                </a:lnTo>
                <a:lnTo>
                  <a:pt x="7543" y="12678"/>
                </a:lnTo>
                <a:lnTo>
                  <a:pt x="7567" y="12216"/>
                </a:lnTo>
                <a:lnTo>
                  <a:pt x="7713" y="12167"/>
                </a:lnTo>
                <a:lnTo>
                  <a:pt x="7859" y="12118"/>
                </a:lnTo>
                <a:lnTo>
                  <a:pt x="8103" y="11997"/>
                </a:lnTo>
                <a:lnTo>
                  <a:pt x="8443" y="11826"/>
                </a:lnTo>
                <a:lnTo>
                  <a:pt x="8614" y="11729"/>
                </a:lnTo>
                <a:lnTo>
                  <a:pt x="8784" y="11632"/>
                </a:lnTo>
                <a:close/>
                <a:moveTo>
                  <a:pt x="8735" y="12581"/>
                </a:moveTo>
                <a:lnTo>
                  <a:pt x="8735" y="13189"/>
                </a:lnTo>
                <a:lnTo>
                  <a:pt x="8662" y="13165"/>
                </a:lnTo>
                <a:lnTo>
                  <a:pt x="8565" y="13165"/>
                </a:lnTo>
                <a:lnTo>
                  <a:pt x="8468" y="13189"/>
                </a:lnTo>
                <a:lnTo>
                  <a:pt x="8249" y="13262"/>
                </a:lnTo>
                <a:lnTo>
                  <a:pt x="8054" y="13384"/>
                </a:lnTo>
                <a:lnTo>
                  <a:pt x="7859" y="13481"/>
                </a:lnTo>
                <a:lnTo>
                  <a:pt x="7665" y="13627"/>
                </a:lnTo>
                <a:lnTo>
                  <a:pt x="7446" y="13797"/>
                </a:lnTo>
                <a:lnTo>
                  <a:pt x="7494" y="13140"/>
                </a:lnTo>
                <a:lnTo>
                  <a:pt x="7665" y="13116"/>
                </a:lnTo>
                <a:lnTo>
                  <a:pt x="7835" y="13043"/>
                </a:lnTo>
                <a:lnTo>
                  <a:pt x="8151" y="12873"/>
                </a:lnTo>
                <a:lnTo>
                  <a:pt x="8735" y="12581"/>
                </a:lnTo>
                <a:close/>
                <a:moveTo>
                  <a:pt x="8735" y="13578"/>
                </a:moveTo>
                <a:lnTo>
                  <a:pt x="8735" y="14138"/>
                </a:lnTo>
                <a:lnTo>
                  <a:pt x="8541" y="14211"/>
                </a:lnTo>
                <a:lnTo>
                  <a:pt x="8346" y="14284"/>
                </a:lnTo>
                <a:lnTo>
                  <a:pt x="7981" y="14454"/>
                </a:lnTo>
                <a:lnTo>
                  <a:pt x="7689" y="14576"/>
                </a:lnTo>
                <a:lnTo>
                  <a:pt x="7543" y="14673"/>
                </a:lnTo>
                <a:lnTo>
                  <a:pt x="7421" y="14746"/>
                </a:lnTo>
                <a:lnTo>
                  <a:pt x="7421" y="14454"/>
                </a:lnTo>
                <a:lnTo>
                  <a:pt x="7421" y="14138"/>
                </a:lnTo>
                <a:lnTo>
                  <a:pt x="7567" y="14089"/>
                </a:lnTo>
                <a:lnTo>
                  <a:pt x="7738" y="14016"/>
                </a:lnTo>
                <a:lnTo>
                  <a:pt x="8005" y="13870"/>
                </a:lnTo>
                <a:lnTo>
                  <a:pt x="8176" y="13773"/>
                </a:lnTo>
                <a:lnTo>
                  <a:pt x="8370" y="13724"/>
                </a:lnTo>
                <a:lnTo>
                  <a:pt x="8735" y="13578"/>
                </a:lnTo>
                <a:close/>
                <a:moveTo>
                  <a:pt x="8735" y="14625"/>
                </a:moveTo>
                <a:lnTo>
                  <a:pt x="8735" y="15014"/>
                </a:lnTo>
                <a:lnTo>
                  <a:pt x="8687" y="15038"/>
                </a:lnTo>
                <a:lnTo>
                  <a:pt x="7908" y="15501"/>
                </a:lnTo>
                <a:lnTo>
                  <a:pt x="7689" y="15598"/>
                </a:lnTo>
                <a:lnTo>
                  <a:pt x="7446" y="15720"/>
                </a:lnTo>
                <a:lnTo>
                  <a:pt x="7421" y="15087"/>
                </a:lnTo>
                <a:lnTo>
                  <a:pt x="7592" y="15063"/>
                </a:lnTo>
                <a:lnTo>
                  <a:pt x="7738" y="15014"/>
                </a:lnTo>
                <a:lnTo>
                  <a:pt x="8054" y="14892"/>
                </a:lnTo>
                <a:lnTo>
                  <a:pt x="8735" y="14625"/>
                </a:lnTo>
                <a:close/>
                <a:moveTo>
                  <a:pt x="8711" y="15452"/>
                </a:moveTo>
                <a:lnTo>
                  <a:pt x="8711" y="16231"/>
                </a:lnTo>
                <a:lnTo>
                  <a:pt x="8419" y="16328"/>
                </a:lnTo>
                <a:lnTo>
                  <a:pt x="8151" y="16425"/>
                </a:lnTo>
                <a:lnTo>
                  <a:pt x="7811" y="16523"/>
                </a:lnTo>
                <a:lnTo>
                  <a:pt x="7494" y="16620"/>
                </a:lnTo>
                <a:lnTo>
                  <a:pt x="7470" y="16012"/>
                </a:lnTo>
                <a:lnTo>
                  <a:pt x="7567" y="16012"/>
                </a:lnTo>
                <a:lnTo>
                  <a:pt x="7689" y="15963"/>
                </a:lnTo>
                <a:lnTo>
                  <a:pt x="7908" y="15890"/>
                </a:lnTo>
                <a:lnTo>
                  <a:pt x="8322" y="15671"/>
                </a:lnTo>
                <a:lnTo>
                  <a:pt x="8711" y="15452"/>
                </a:lnTo>
                <a:close/>
                <a:moveTo>
                  <a:pt x="8687" y="16717"/>
                </a:moveTo>
                <a:lnTo>
                  <a:pt x="8687" y="17082"/>
                </a:lnTo>
                <a:lnTo>
                  <a:pt x="8687" y="17107"/>
                </a:lnTo>
                <a:lnTo>
                  <a:pt x="8346" y="17228"/>
                </a:lnTo>
                <a:lnTo>
                  <a:pt x="8005" y="17399"/>
                </a:lnTo>
                <a:lnTo>
                  <a:pt x="7543" y="17593"/>
                </a:lnTo>
                <a:lnTo>
                  <a:pt x="7519" y="17009"/>
                </a:lnTo>
                <a:lnTo>
                  <a:pt x="7689" y="17009"/>
                </a:lnTo>
                <a:lnTo>
                  <a:pt x="7859" y="16961"/>
                </a:lnTo>
                <a:lnTo>
                  <a:pt x="8176" y="16888"/>
                </a:lnTo>
                <a:lnTo>
                  <a:pt x="8687" y="16717"/>
                </a:lnTo>
                <a:close/>
                <a:moveTo>
                  <a:pt x="8687" y="17545"/>
                </a:moveTo>
                <a:lnTo>
                  <a:pt x="8687" y="18250"/>
                </a:lnTo>
                <a:lnTo>
                  <a:pt x="8370" y="18275"/>
                </a:lnTo>
                <a:lnTo>
                  <a:pt x="8054" y="18299"/>
                </a:lnTo>
                <a:lnTo>
                  <a:pt x="7835" y="18323"/>
                </a:lnTo>
                <a:lnTo>
                  <a:pt x="7592" y="18348"/>
                </a:lnTo>
                <a:lnTo>
                  <a:pt x="7543" y="18372"/>
                </a:lnTo>
                <a:lnTo>
                  <a:pt x="7543" y="18031"/>
                </a:lnTo>
                <a:lnTo>
                  <a:pt x="7689" y="17983"/>
                </a:lnTo>
                <a:lnTo>
                  <a:pt x="7811" y="17934"/>
                </a:lnTo>
                <a:lnTo>
                  <a:pt x="8078" y="17812"/>
                </a:lnTo>
                <a:lnTo>
                  <a:pt x="8687" y="17545"/>
                </a:lnTo>
                <a:close/>
                <a:moveTo>
                  <a:pt x="8078" y="1"/>
                </a:moveTo>
                <a:lnTo>
                  <a:pt x="7884" y="25"/>
                </a:lnTo>
                <a:lnTo>
                  <a:pt x="7713" y="74"/>
                </a:lnTo>
                <a:lnTo>
                  <a:pt x="7567" y="171"/>
                </a:lnTo>
                <a:lnTo>
                  <a:pt x="7446" y="269"/>
                </a:lnTo>
                <a:lnTo>
                  <a:pt x="7324" y="390"/>
                </a:lnTo>
                <a:lnTo>
                  <a:pt x="7227" y="536"/>
                </a:lnTo>
                <a:lnTo>
                  <a:pt x="7154" y="682"/>
                </a:lnTo>
                <a:lnTo>
                  <a:pt x="7081" y="853"/>
                </a:lnTo>
                <a:lnTo>
                  <a:pt x="7032" y="1023"/>
                </a:lnTo>
                <a:lnTo>
                  <a:pt x="6959" y="1388"/>
                </a:lnTo>
                <a:lnTo>
                  <a:pt x="6935" y="1753"/>
                </a:lnTo>
                <a:lnTo>
                  <a:pt x="6959" y="2118"/>
                </a:lnTo>
                <a:lnTo>
                  <a:pt x="6959" y="2118"/>
                </a:lnTo>
                <a:lnTo>
                  <a:pt x="5816" y="2094"/>
                </a:lnTo>
                <a:lnTo>
                  <a:pt x="4672" y="2094"/>
                </a:lnTo>
                <a:lnTo>
                  <a:pt x="2993" y="2167"/>
                </a:lnTo>
                <a:lnTo>
                  <a:pt x="1801" y="2167"/>
                </a:lnTo>
                <a:lnTo>
                  <a:pt x="1387" y="2191"/>
                </a:lnTo>
                <a:lnTo>
                  <a:pt x="1338" y="2191"/>
                </a:lnTo>
                <a:lnTo>
                  <a:pt x="1290" y="2215"/>
                </a:lnTo>
                <a:lnTo>
                  <a:pt x="1290" y="2240"/>
                </a:lnTo>
                <a:lnTo>
                  <a:pt x="1217" y="2288"/>
                </a:lnTo>
                <a:lnTo>
                  <a:pt x="1192" y="2361"/>
                </a:lnTo>
                <a:lnTo>
                  <a:pt x="1119" y="2556"/>
                </a:lnTo>
                <a:lnTo>
                  <a:pt x="1071" y="2775"/>
                </a:lnTo>
                <a:lnTo>
                  <a:pt x="1046" y="3018"/>
                </a:lnTo>
                <a:lnTo>
                  <a:pt x="1046" y="3261"/>
                </a:lnTo>
                <a:lnTo>
                  <a:pt x="1071" y="3748"/>
                </a:lnTo>
                <a:lnTo>
                  <a:pt x="1119" y="4162"/>
                </a:lnTo>
                <a:lnTo>
                  <a:pt x="1168" y="4770"/>
                </a:lnTo>
                <a:lnTo>
                  <a:pt x="1241" y="5378"/>
                </a:lnTo>
                <a:lnTo>
                  <a:pt x="1265" y="5622"/>
                </a:lnTo>
                <a:lnTo>
                  <a:pt x="1290" y="5889"/>
                </a:lnTo>
                <a:lnTo>
                  <a:pt x="1314" y="6011"/>
                </a:lnTo>
                <a:lnTo>
                  <a:pt x="1338" y="6133"/>
                </a:lnTo>
                <a:lnTo>
                  <a:pt x="1411" y="6230"/>
                </a:lnTo>
                <a:lnTo>
                  <a:pt x="1484" y="6303"/>
                </a:lnTo>
                <a:lnTo>
                  <a:pt x="1557" y="6352"/>
                </a:lnTo>
                <a:lnTo>
                  <a:pt x="1630" y="6352"/>
                </a:lnTo>
                <a:lnTo>
                  <a:pt x="1703" y="6327"/>
                </a:lnTo>
                <a:lnTo>
                  <a:pt x="1776" y="6279"/>
                </a:lnTo>
                <a:lnTo>
                  <a:pt x="1801" y="6254"/>
                </a:lnTo>
                <a:lnTo>
                  <a:pt x="2020" y="6303"/>
                </a:lnTo>
                <a:lnTo>
                  <a:pt x="2239" y="6327"/>
                </a:lnTo>
                <a:lnTo>
                  <a:pt x="2701" y="6352"/>
                </a:lnTo>
                <a:lnTo>
                  <a:pt x="4429" y="6376"/>
                </a:lnTo>
                <a:lnTo>
                  <a:pt x="6959" y="6352"/>
                </a:lnTo>
                <a:lnTo>
                  <a:pt x="6984" y="6595"/>
                </a:lnTo>
                <a:lnTo>
                  <a:pt x="7008" y="6911"/>
                </a:lnTo>
                <a:lnTo>
                  <a:pt x="5962" y="6887"/>
                </a:lnTo>
                <a:lnTo>
                  <a:pt x="4891" y="6838"/>
                </a:lnTo>
                <a:lnTo>
                  <a:pt x="4161" y="6814"/>
                </a:lnTo>
                <a:lnTo>
                  <a:pt x="3163" y="6814"/>
                </a:lnTo>
                <a:lnTo>
                  <a:pt x="2896" y="6863"/>
                </a:lnTo>
                <a:lnTo>
                  <a:pt x="2628" y="6936"/>
                </a:lnTo>
                <a:lnTo>
                  <a:pt x="2506" y="6984"/>
                </a:lnTo>
                <a:lnTo>
                  <a:pt x="2409" y="7057"/>
                </a:lnTo>
                <a:lnTo>
                  <a:pt x="2360" y="7033"/>
                </a:lnTo>
                <a:lnTo>
                  <a:pt x="2263" y="7033"/>
                </a:lnTo>
                <a:lnTo>
                  <a:pt x="2190" y="7057"/>
                </a:lnTo>
                <a:lnTo>
                  <a:pt x="1995" y="7130"/>
                </a:lnTo>
                <a:lnTo>
                  <a:pt x="1825" y="7228"/>
                </a:lnTo>
                <a:lnTo>
                  <a:pt x="1630" y="7374"/>
                </a:lnTo>
                <a:lnTo>
                  <a:pt x="1290" y="7666"/>
                </a:lnTo>
                <a:lnTo>
                  <a:pt x="1022" y="7933"/>
                </a:lnTo>
                <a:lnTo>
                  <a:pt x="681" y="8250"/>
                </a:lnTo>
                <a:lnTo>
                  <a:pt x="365" y="8590"/>
                </a:lnTo>
                <a:lnTo>
                  <a:pt x="243" y="8712"/>
                </a:lnTo>
                <a:lnTo>
                  <a:pt x="122" y="8858"/>
                </a:lnTo>
                <a:lnTo>
                  <a:pt x="24" y="9004"/>
                </a:lnTo>
                <a:lnTo>
                  <a:pt x="0" y="9077"/>
                </a:lnTo>
                <a:lnTo>
                  <a:pt x="0" y="9174"/>
                </a:lnTo>
                <a:lnTo>
                  <a:pt x="0" y="9199"/>
                </a:lnTo>
                <a:lnTo>
                  <a:pt x="0" y="9247"/>
                </a:lnTo>
                <a:lnTo>
                  <a:pt x="0" y="9320"/>
                </a:lnTo>
                <a:lnTo>
                  <a:pt x="73" y="9466"/>
                </a:lnTo>
                <a:lnTo>
                  <a:pt x="170" y="9612"/>
                </a:lnTo>
                <a:lnTo>
                  <a:pt x="292" y="9758"/>
                </a:lnTo>
                <a:lnTo>
                  <a:pt x="414" y="9904"/>
                </a:lnTo>
                <a:lnTo>
                  <a:pt x="681" y="10148"/>
                </a:lnTo>
                <a:lnTo>
                  <a:pt x="949" y="10367"/>
                </a:lnTo>
                <a:lnTo>
                  <a:pt x="1265" y="10610"/>
                </a:lnTo>
                <a:lnTo>
                  <a:pt x="1582" y="10829"/>
                </a:lnTo>
                <a:lnTo>
                  <a:pt x="1922" y="11048"/>
                </a:lnTo>
                <a:lnTo>
                  <a:pt x="2239" y="11242"/>
                </a:lnTo>
                <a:lnTo>
                  <a:pt x="2312" y="11267"/>
                </a:lnTo>
                <a:lnTo>
                  <a:pt x="2385" y="11267"/>
                </a:lnTo>
                <a:lnTo>
                  <a:pt x="2750" y="11340"/>
                </a:lnTo>
                <a:lnTo>
                  <a:pt x="3139" y="11388"/>
                </a:lnTo>
                <a:lnTo>
                  <a:pt x="3528" y="11388"/>
                </a:lnTo>
                <a:lnTo>
                  <a:pt x="3918" y="11364"/>
                </a:lnTo>
                <a:lnTo>
                  <a:pt x="4721" y="11315"/>
                </a:lnTo>
                <a:lnTo>
                  <a:pt x="5499" y="11267"/>
                </a:lnTo>
                <a:lnTo>
                  <a:pt x="6278" y="11242"/>
                </a:lnTo>
                <a:lnTo>
                  <a:pt x="7081" y="11242"/>
                </a:lnTo>
                <a:lnTo>
                  <a:pt x="7081" y="11607"/>
                </a:lnTo>
                <a:lnTo>
                  <a:pt x="7081" y="11972"/>
                </a:lnTo>
                <a:lnTo>
                  <a:pt x="7081" y="12313"/>
                </a:lnTo>
                <a:lnTo>
                  <a:pt x="7057" y="12678"/>
                </a:lnTo>
                <a:lnTo>
                  <a:pt x="6984" y="13578"/>
                </a:lnTo>
                <a:lnTo>
                  <a:pt x="6935" y="14016"/>
                </a:lnTo>
                <a:lnTo>
                  <a:pt x="6911" y="14454"/>
                </a:lnTo>
                <a:lnTo>
                  <a:pt x="6911" y="15476"/>
                </a:lnTo>
                <a:lnTo>
                  <a:pt x="6959" y="16498"/>
                </a:lnTo>
                <a:lnTo>
                  <a:pt x="7057" y="18542"/>
                </a:lnTo>
                <a:lnTo>
                  <a:pt x="7057" y="18615"/>
                </a:lnTo>
                <a:lnTo>
                  <a:pt x="7081" y="18688"/>
                </a:lnTo>
                <a:lnTo>
                  <a:pt x="7130" y="18737"/>
                </a:lnTo>
                <a:lnTo>
                  <a:pt x="7203" y="18761"/>
                </a:lnTo>
                <a:lnTo>
                  <a:pt x="7251" y="18786"/>
                </a:lnTo>
                <a:lnTo>
                  <a:pt x="7324" y="18786"/>
                </a:lnTo>
                <a:lnTo>
                  <a:pt x="7373" y="18761"/>
                </a:lnTo>
                <a:lnTo>
                  <a:pt x="7446" y="18737"/>
                </a:lnTo>
                <a:lnTo>
                  <a:pt x="7519" y="18786"/>
                </a:lnTo>
                <a:lnTo>
                  <a:pt x="7640" y="18810"/>
                </a:lnTo>
                <a:lnTo>
                  <a:pt x="8662" y="18810"/>
                </a:lnTo>
                <a:lnTo>
                  <a:pt x="8954" y="18786"/>
                </a:lnTo>
                <a:lnTo>
                  <a:pt x="9003" y="18786"/>
                </a:lnTo>
                <a:lnTo>
                  <a:pt x="9076" y="18761"/>
                </a:lnTo>
                <a:lnTo>
                  <a:pt x="9149" y="18664"/>
                </a:lnTo>
                <a:lnTo>
                  <a:pt x="9198" y="18542"/>
                </a:lnTo>
                <a:lnTo>
                  <a:pt x="9198" y="18421"/>
                </a:lnTo>
                <a:lnTo>
                  <a:pt x="9198" y="18323"/>
                </a:lnTo>
                <a:lnTo>
                  <a:pt x="9222" y="16547"/>
                </a:lnTo>
                <a:lnTo>
                  <a:pt x="9246" y="14771"/>
                </a:lnTo>
                <a:lnTo>
                  <a:pt x="9271" y="12946"/>
                </a:lnTo>
                <a:lnTo>
                  <a:pt x="9295" y="12118"/>
                </a:lnTo>
                <a:lnTo>
                  <a:pt x="9271" y="11729"/>
                </a:lnTo>
                <a:lnTo>
                  <a:pt x="9246" y="11315"/>
                </a:lnTo>
                <a:lnTo>
                  <a:pt x="10682" y="11315"/>
                </a:lnTo>
                <a:lnTo>
                  <a:pt x="12142" y="11267"/>
                </a:lnTo>
                <a:lnTo>
                  <a:pt x="13578" y="11194"/>
                </a:lnTo>
                <a:lnTo>
                  <a:pt x="14283" y="11169"/>
                </a:lnTo>
                <a:lnTo>
                  <a:pt x="15013" y="11169"/>
                </a:lnTo>
                <a:lnTo>
                  <a:pt x="15135" y="11145"/>
                </a:lnTo>
                <a:lnTo>
                  <a:pt x="15208" y="11072"/>
                </a:lnTo>
                <a:lnTo>
                  <a:pt x="15257" y="10999"/>
                </a:lnTo>
                <a:lnTo>
                  <a:pt x="15257" y="10902"/>
                </a:lnTo>
                <a:lnTo>
                  <a:pt x="15305" y="10731"/>
                </a:lnTo>
                <a:lnTo>
                  <a:pt x="15305" y="10586"/>
                </a:lnTo>
                <a:lnTo>
                  <a:pt x="15281" y="10245"/>
                </a:lnTo>
                <a:lnTo>
                  <a:pt x="15135" y="9126"/>
                </a:lnTo>
                <a:lnTo>
                  <a:pt x="15086" y="8615"/>
                </a:lnTo>
                <a:lnTo>
                  <a:pt x="15086" y="8104"/>
                </a:lnTo>
                <a:lnTo>
                  <a:pt x="15086" y="7933"/>
                </a:lnTo>
                <a:lnTo>
                  <a:pt x="15111" y="7739"/>
                </a:lnTo>
                <a:lnTo>
                  <a:pt x="15135" y="7568"/>
                </a:lnTo>
                <a:lnTo>
                  <a:pt x="15135" y="7374"/>
                </a:lnTo>
                <a:lnTo>
                  <a:pt x="15135" y="7276"/>
                </a:lnTo>
                <a:lnTo>
                  <a:pt x="15111" y="7179"/>
                </a:lnTo>
                <a:lnTo>
                  <a:pt x="15086" y="7130"/>
                </a:lnTo>
                <a:lnTo>
                  <a:pt x="15038" y="7106"/>
                </a:lnTo>
                <a:lnTo>
                  <a:pt x="14965" y="7057"/>
                </a:lnTo>
                <a:lnTo>
                  <a:pt x="14892" y="7033"/>
                </a:lnTo>
                <a:lnTo>
                  <a:pt x="14064" y="7033"/>
                </a:lnTo>
                <a:lnTo>
                  <a:pt x="13237" y="7057"/>
                </a:lnTo>
                <a:lnTo>
                  <a:pt x="12434" y="7082"/>
                </a:lnTo>
                <a:lnTo>
                  <a:pt x="11607" y="7082"/>
                </a:lnTo>
                <a:lnTo>
                  <a:pt x="9246" y="6984"/>
                </a:lnTo>
                <a:lnTo>
                  <a:pt x="9246" y="6765"/>
                </a:lnTo>
                <a:lnTo>
                  <a:pt x="9246" y="6571"/>
                </a:lnTo>
                <a:lnTo>
                  <a:pt x="9198" y="6352"/>
                </a:lnTo>
                <a:lnTo>
                  <a:pt x="9222" y="6327"/>
                </a:lnTo>
                <a:lnTo>
                  <a:pt x="10925" y="6303"/>
                </a:lnTo>
                <a:lnTo>
                  <a:pt x="12556" y="6303"/>
                </a:lnTo>
                <a:lnTo>
                  <a:pt x="14186" y="6376"/>
                </a:lnTo>
                <a:lnTo>
                  <a:pt x="14259" y="6376"/>
                </a:lnTo>
                <a:lnTo>
                  <a:pt x="14308" y="6352"/>
                </a:lnTo>
                <a:lnTo>
                  <a:pt x="14381" y="6279"/>
                </a:lnTo>
                <a:lnTo>
                  <a:pt x="14405" y="6206"/>
                </a:lnTo>
                <a:lnTo>
                  <a:pt x="14405" y="6108"/>
                </a:lnTo>
                <a:lnTo>
                  <a:pt x="14575" y="5962"/>
                </a:lnTo>
                <a:lnTo>
                  <a:pt x="14940" y="5670"/>
                </a:lnTo>
                <a:lnTo>
                  <a:pt x="15329" y="5427"/>
                </a:lnTo>
                <a:lnTo>
                  <a:pt x="15597" y="5232"/>
                </a:lnTo>
                <a:lnTo>
                  <a:pt x="15913" y="4965"/>
                </a:lnTo>
                <a:lnTo>
                  <a:pt x="16059" y="4819"/>
                </a:lnTo>
                <a:lnTo>
                  <a:pt x="16181" y="4673"/>
                </a:lnTo>
                <a:lnTo>
                  <a:pt x="16254" y="4502"/>
                </a:lnTo>
                <a:lnTo>
                  <a:pt x="16254" y="4429"/>
                </a:lnTo>
                <a:lnTo>
                  <a:pt x="16254" y="4356"/>
                </a:lnTo>
                <a:lnTo>
                  <a:pt x="16278" y="4283"/>
                </a:lnTo>
                <a:lnTo>
                  <a:pt x="16278" y="4210"/>
                </a:lnTo>
                <a:lnTo>
                  <a:pt x="16230" y="4064"/>
                </a:lnTo>
                <a:lnTo>
                  <a:pt x="16132" y="3894"/>
                </a:lnTo>
                <a:lnTo>
                  <a:pt x="16011" y="3724"/>
                </a:lnTo>
                <a:lnTo>
                  <a:pt x="15743" y="3432"/>
                </a:lnTo>
                <a:lnTo>
                  <a:pt x="15524" y="3213"/>
                </a:lnTo>
                <a:lnTo>
                  <a:pt x="15135" y="2848"/>
                </a:lnTo>
                <a:lnTo>
                  <a:pt x="14746" y="2532"/>
                </a:lnTo>
                <a:lnTo>
                  <a:pt x="14478" y="2288"/>
                </a:lnTo>
                <a:lnTo>
                  <a:pt x="14308" y="2215"/>
                </a:lnTo>
                <a:lnTo>
                  <a:pt x="14235" y="2167"/>
                </a:lnTo>
                <a:lnTo>
                  <a:pt x="14162" y="2167"/>
                </a:lnTo>
                <a:lnTo>
                  <a:pt x="14089" y="2118"/>
                </a:lnTo>
                <a:lnTo>
                  <a:pt x="14016" y="2118"/>
                </a:lnTo>
                <a:lnTo>
                  <a:pt x="13237" y="2142"/>
                </a:lnTo>
                <a:lnTo>
                  <a:pt x="12483" y="2167"/>
                </a:lnTo>
                <a:lnTo>
                  <a:pt x="11704" y="2215"/>
                </a:lnTo>
                <a:lnTo>
                  <a:pt x="10950" y="2240"/>
                </a:lnTo>
                <a:lnTo>
                  <a:pt x="10171" y="2240"/>
                </a:lnTo>
                <a:lnTo>
                  <a:pt x="9392" y="2215"/>
                </a:lnTo>
                <a:lnTo>
                  <a:pt x="9441" y="2069"/>
                </a:lnTo>
                <a:lnTo>
                  <a:pt x="9465" y="1899"/>
                </a:lnTo>
                <a:lnTo>
                  <a:pt x="9465" y="1558"/>
                </a:lnTo>
                <a:lnTo>
                  <a:pt x="9417" y="1218"/>
                </a:lnTo>
                <a:lnTo>
                  <a:pt x="9368" y="950"/>
                </a:lnTo>
                <a:lnTo>
                  <a:pt x="9295" y="755"/>
                </a:lnTo>
                <a:lnTo>
                  <a:pt x="9222" y="561"/>
                </a:lnTo>
                <a:lnTo>
                  <a:pt x="9125" y="415"/>
                </a:lnTo>
                <a:lnTo>
                  <a:pt x="8979" y="293"/>
                </a:lnTo>
                <a:lnTo>
                  <a:pt x="8833" y="196"/>
                </a:lnTo>
                <a:lnTo>
                  <a:pt x="8662" y="98"/>
                </a:lnTo>
                <a:lnTo>
                  <a:pt x="8492" y="50"/>
                </a:lnTo>
                <a:lnTo>
                  <a:pt x="82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7207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76;p28">
            <a:extLst>
              <a:ext uri="{FF2B5EF4-FFF2-40B4-BE49-F238E27FC236}">
                <a16:creationId xmlns:a16="http://schemas.microsoft.com/office/drawing/2014/main" id="{8BEA458A-07BC-50DB-46C9-A508689E9722}"/>
              </a:ext>
            </a:extLst>
          </p:cNvPr>
          <p:cNvSpPr/>
          <p:nvPr/>
        </p:nvSpPr>
        <p:spPr>
          <a:xfrm rot="1333379">
            <a:off x="2405245" y="186464"/>
            <a:ext cx="454964" cy="489098"/>
          </a:xfrm>
          <a:custGeom>
            <a:avLst/>
            <a:gdLst/>
            <a:ahLst/>
            <a:cxnLst/>
            <a:rect l="l" t="t" r="r" b="b"/>
            <a:pathLst>
              <a:path w="19661" h="18786" extrusionOk="0">
                <a:moveTo>
                  <a:pt x="10269" y="1460"/>
                </a:moveTo>
                <a:lnTo>
                  <a:pt x="10755" y="1485"/>
                </a:lnTo>
                <a:lnTo>
                  <a:pt x="11266" y="1533"/>
                </a:lnTo>
                <a:lnTo>
                  <a:pt x="11753" y="1631"/>
                </a:lnTo>
                <a:lnTo>
                  <a:pt x="11680" y="1728"/>
                </a:lnTo>
                <a:lnTo>
                  <a:pt x="11631" y="1850"/>
                </a:lnTo>
                <a:lnTo>
                  <a:pt x="11631" y="1874"/>
                </a:lnTo>
                <a:lnTo>
                  <a:pt x="11656" y="1874"/>
                </a:lnTo>
                <a:lnTo>
                  <a:pt x="11753" y="1850"/>
                </a:lnTo>
                <a:lnTo>
                  <a:pt x="11826" y="1825"/>
                </a:lnTo>
                <a:lnTo>
                  <a:pt x="12021" y="1752"/>
                </a:lnTo>
                <a:lnTo>
                  <a:pt x="12069" y="1728"/>
                </a:lnTo>
                <a:lnTo>
                  <a:pt x="12386" y="1825"/>
                </a:lnTo>
                <a:lnTo>
                  <a:pt x="12361" y="1850"/>
                </a:lnTo>
                <a:lnTo>
                  <a:pt x="12264" y="1923"/>
                </a:lnTo>
                <a:lnTo>
                  <a:pt x="12167" y="2020"/>
                </a:lnTo>
                <a:lnTo>
                  <a:pt x="12021" y="2239"/>
                </a:lnTo>
                <a:lnTo>
                  <a:pt x="12021" y="2263"/>
                </a:lnTo>
                <a:lnTo>
                  <a:pt x="12045" y="2263"/>
                </a:lnTo>
                <a:lnTo>
                  <a:pt x="12264" y="2166"/>
                </a:lnTo>
                <a:lnTo>
                  <a:pt x="12483" y="2069"/>
                </a:lnTo>
                <a:lnTo>
                  <a:pt x="12605" y="2020"/>
                </a:lnTo>
                <a:lnTo>
                  <a:pt x="12751" y="1971"/>
                </a:lnTo>
                <a:lnTo>
                  <a:pt x="13091" y="2142"/>
                </a:lnTo>
                <a:lnTo>
                  <a:pt x="13164" y="2166"/>
                </a:lnTo>
                <a:lnTo>
                  <a:pt x="12970" y="2239"/>
                </a:lnTo>
                <a:lnTo>
                  <a:pt x="12799" y="2336"/>
                </a:lnTo>
                <a:lnTo>
                  <a:pt x="12629" y="2434"/>
                </a:lnTo>
                <a:lnTo>
                  <a:pt x="12483" y="2580"/>
                </a:lnTo>
                <a:lnTo>
                  <a:pt x="12459" y="2628"/>
                </a:lnTo>
                <a:lnTo>
                  <a:pt x="12459" y="2677"/>
                </a:lnTo>
                <a:lnTo>
                  <a:pt x="12507" y="2701"/>
                </a:lnTo>
                <a:lnTo>
                  <a:pt x="12556" y="2701"/>
                </a:lnTo>
                <a:lnTo>
                  <a:pt x="12726" y="2653"/>
                </a:lnTo>
                <a:lnTo>
                  <a:pt x="12897" y="2604"/>
                </a:lnTo>
                <a:lnTo>
                  <a:pt x="13237" y="2458"/>
                </a:lnTo>
                <a:lnTo>
                  <a:pt x="13408" y="2409"/>
                </a:lnTo>
                <a:lnTo>
                  <a:pt x="13578" y="2385"/>
                </a:lnTo>
                <a:lnTo>
                  <a:pt x="14162" y="2701"/>
                </a:lnTo>
                <a:lnTo>
                  <a:pt x="13967" y="2750"/>
                </a:lnTo>
                <a:lnTo>
                  <a:pt x="13578" y="2847"/>
                </a:lnTo>
                <a:lnTo>
                  <a:pt x="13383" y="2945"/>
                </a:lnTo>
                <a:lnTo>
                  <a:pt x="13310" y="2993"/>
                </a:lnTo>
                <a:lnTo>
                  <a:pt x="13262" y="3066"/>
                </a:lnTo>
                <a:lnTo>
                  <a:pt x="13310" y="3115"/>
                </a:lnTo>
                <a:lnTo>
                  <a:pt x="13383" y="3139"/>
                </a:lnTo>
                <a:lnTo>
                  <a:pt x="13554" y="3139"/>
                </a:lnTo>
                <a:lnTo>
                  <a:pt x="13846" y="3042"/>
                </a:lnTo>
                <a:lnTo>
                  <a:pt x="14186" y="2993"/>
                </a:lnTo>
                <a:lnTo>
                  <a:pt x="14551" y="2920"/>
                </a:lnTo>
                <a:lnTo>
                  <a:pt x="14916" y="3139"/>
                </a:lnTo>
                <a:lnTo>
                  <a:pt x="14527" y="3261"/>
                </a:lnTo>
                <a:lnTo>
                  <a:pt x="14162" y="3407"/>
                </a:lnTo>
                <a:lnTo>
                  <a:pt x="13870" y="3553"/>
                </a:lnTo>
                <a:lnTo>
                  <a:pt x="13651" y="3675"/>
                </a:lnTo>
                <a:lnTo>
                  <a:pt x="13627" y="3723"/>
                </a:lnTo>
                <a:lnTo>
                  <a:pt x="13602" y="3772"/>
                </a:lnTo>
                <a:lnTo>
                  <a:pt x="13651" y="3821"/>
                </a:lnTo>
                <a:lnTo>
                  <a:pt x="13700" y="3845"/>
                </a:lnTo>
                <a:lnTo>
                  <a:pt x="13846" y="3845"/>
                </a:lnTo>
                <a:lnTo>
                  <a:pt x="13967" y="3821"/>
                </a:lnTo>
                <a:lnTo>
                  <a:pt x="14235" y="3748"/>
                </a:lnTo>
                <a:lnTo>
                  <a:pt x="14770" y="3553"/>
                </a:lnTo>
                <a:lnTo>
                  <a:pt x="15087" y="3480"/>
                </a:lnTo>
                <a:lnTo>
                  <a:pt x="15379" y="3431"/>
                </a:lnTo>
                <a:lnTo>
                  <a:pt x="15865" y="3772"/>
                </a:lnTo>
                <a:lnTo>
                  <a:pt x="16036" y="3894"/>
                </a:lnTo>
                <a:lnTo>
                  <a:pt x="15792" y="3918"/>
                </a:lnTo>
                <a:lnTo>
                  <a:pt x="15525" y="3942"/>
                </a:lnTo>
                <a:lnTo>
                  <a:pt x="15038" y="4064"/>
                </a:lnTo>
                <a:lnTo>
                  <a:pt x="14551" y="4210"/>
                </a:lnTo>
                <a:lnTo>
                  <a:pt x="14138" y="4356"/>
                </a:lnTo>
                <a:lnTo>
                  <a:pt x="14113" y="4380"/>
                </a:lnTo>
                <a:lnTo>
                  <a:pt x="14138" y="4405"/>
                </a:lnTo>
                <a:lnTo>
                  <a:pt x="14284" y="4405"/>
                </a:lnTo>
                <a:lnTo>
                  <a:pt x="14600" y="4380"/>
                </a:lnTo>
                <a:lnTo>
                  <a:pt x="15257" y="4283"/>
                </a:lnTo>
                <a:lnTo>
                  <a:pt x="15841" y="4210"/>
                </a:lnTo>
                <a:lnTo>
                  <a:pt x="16400" y="4186"/>
                </a:lnTo>
                <a:lnTo>
                  <a:pt x="16644" y="4405"/>
                </a:lnTo>
                <a:lnTo>
                  <a:pt x="16863" y="4648"/>
                </a:lnTo>
                <a:lnTo>
                  <a:pt x="16741" y="4599"/>
                </a:lnTo>
                <a:lnTo>
                  <a:pt x="16619" y="4575"/>
                </a:lnTo>
                <a:lnTo>
                  <a:pt x="16376" y="4575"/>
                </a:lnTo>
                <a:lnTo>
                  <a:pt x="16133" y="4599"/>
                </a:lnTo>
                <a:lnTo>
                  <a:pt x="15914" y="4648"/>
                </a:lnTo>
                <a:lnTo>
                  <a:pt x="15306" y="4770"/>
                </a:lnTo>
                <a:lnTo>
                  <a:pt x="15160" y="4794"/>
                </a:lnTo>
                <a:lnTo>
                  <a:pt x="15014" y="4867"/>
                </a:lnTo>
                <a:lnTo>
                  <a:pt x="14868" y="4916"/>
                </a:lnTo>
                <a:lnTo>
                  <a:pt x="14722" y="4964"/>
                </a:lnTo>
                <a:lnTo>
                  <a:pt x="14941" y="4989"/>
                </a:lnTo>
                <a:lnTo>
                  <a:pt x="15184" y="5037"/>
                </a:lnTo>
                <a:lnTo>
                  <a:pt x="15427" y="5013"/>
                </a:lnTo>
                <a:lnTo>
                  <a:pt x="15671" y="4964"/>
                </a:lnTo>
                <a:lnTo>
                  <a:pt x="15987" y="4916"/>
                </a:lnTo>
                <a:lnTo>
                  <a:pt x="16279" y="4891"/>
                </a:lnTo>
                <a:lnTo>
                  <a:pt x="16595" y="4867"/>
                </a:lnTo>
                <a:lnTo>
                  <a:pt x="16887" y="4794"/>
                </a:lnTo>
                <a:lnTo>
                  <a:pt x="16911" y="4770"/>
                </a:lnTo>
                <a:lnTo>
                  <a:pt x="16936" y="4721"/>
                </a:lnTo>
                <a:lnTo>
                  <a:pt x="17276" y="5135"/>
                </a:lnTo>
                <a:lnTo>
                  <a:pt x="17568" y="5597"/>
                </a:lnTo>
                <a:lnTo>
                  <a:pt x="17447" y="5524"/>
                </a:lnTo>
                <a:lnTo>
                  <a:pt x="17301" y="5475"/>
                </a:lnTo>
                <a:lnTo>
                  <a:pt x="17009" y="5402"/>
                </a:lnTo>
                <a:lnTo>
                  <a:pt x="16717" y="5402"/>
                </a:lnTo>
                <a:lnTo>
                  <a:pt x="16425" y="5427"/>
                </a:lnTo>
                <a:lnTo>
                  <a:pt x="16230" y="5451"/>
                </a:lnTo>
                <a:lnTo>
                  <a:pt x="16036" y="5500"/>
                </a:lnTo>
                <a:lnTo>
                  <a:pt x="15646" y="5621"/>
                </a:lnTo>
                <a:lnTo>
                  <a:pt x="15281" y="5767"/>
                </a:lnTo>
                <a:lnTo>
                  <a:pt x="14916" y="5889"/>
                </a:lnTo>
                <a:lnTo>
                  <a:pt x="14916" y="5889"/>
                </a:lnTo>
                <a:lnTo>
                  <a:pt x="15549" y="5840"/>
                </a:lnTo>
                <a:lnTo>
                  <a:pt x="16181" y="5743"/>
                </a:lnTo>
                <a:lnTo>
                  <a:pt x="16546" y="5719"/>
                </a:lnTo>
                <a:lnTo>
                  <a:pt x="16911" y="5719"/>
                </a:lnTo>
                <a:lnTo>
                  <a:pt x="17252" y="5792"/>
                </a:lnTo>
                <a:lnTo>
                  <a:pt x="17617" y="5913"/>
                </a:lnTo>
                <a:lnTo>
                  <a:pt x="17690" y="5913"/>
                </a:lnTo>
                <a:lnTo>
                  <a:pt x="17739" y="5865"/>
                </a:lnTo>
                <a:lnTo>
                  <a:pt x="17982" y="6376"/>
                </a:lnTo>
                <a:lnTo>
                  <a:pt x="17885" y="6278"/>
                </a:lnTo>
                <a:lnTo>
                  <a:pt x="17763" y="6230"/>
                </a:lnTo>
                <a:lnTo>
                  <a:pt x="17617" y="6181"/>
                </a:lnTo>
                <a:lnTo>
                  <a:pt x="17471" y="6157"/>
                </a:lnTo>
                <a:lnTo>
                  <a:pt x="17130" y="6132"/>
                </a:lnTo>
                <a:lnTo>
                  <a:pt x="16765" y="6157"/>
                </a:lnTo>
                <a:lnTo>
                  <a:pt x="16425" y="6230"/>
                </a:lnTo>
                <a:lnTo>
                  <a:pt x="16084" y="6303"/>
                </a:lnTo>
                <a:lnTo>
                  <a:pt x="15549" y="6449"/>
                </a:lnTo>
                <a:lnTo>
                  <a:pt x="15525" y="6473"/>
                </a:lnTo>
                <a:lnTo>
                  <a:pt x="15549" y="6497"/>
                </a:lnTo>
                <a:lnTo>
                  <a:pt x="15817" y="6522"/>
                </a:lnTo>
                <a:lnTo>
                  <a:pt x="16108" y="6522"/>
                </a:lnTo>
                <a:lnTo>
                  <a:pt x="16400" y="6497"/>
                </a:lnTo>
                <a:lnTo>
                  <a:pt x="16668" y="6473"/>
                </a:lnTo>
                <a:lnTo>
                  <a:pt x="17082" y="6449"/>
                </a:lnTo>
                <a:lnTo>
                  <a:pt x="17301" y="6449"/>
                </a:lnTo>
                <a:lnTo>
                  <a:pt x="17495" y="6473"/>
                </a:lnTo>
                <a:lnTo>
                  <a:pt x="17641" y="6522"/>
                </a:lnTo>
                <a:lnTo>
                  <a:pt x="17763" y="6570"/>
                </a:lnTo>
                <a:lnTo>
                  <a:pt x="17885" y="6619"/>
                </a:lnTo>
                <a:lnTo>
                  <a:pt x="18031" y="6643"/>
                </a:lnTo>
                <a:lnTo>
                  <a:pt x="18055" y="6643"/>
                </a:lnTo>
                <a:lnTo>
                  <a:pt x="18079" y="6619"/>
                </a:lnTo>
                <a:lnTo>
                  <a:pt x="18225" y="6984"/>
                </a:lnTo>
                <a:lnTo>
                  <a:pt x="17958" y="6911"/>
                </a:lnTo>
                <a:lnTo>
                  <a:pt x="17641" y="6862"/>
                </a:lnTo>
                <a:lnTo>
                  <a:pt x="17301" y="6862"/>
                </a:lnTo>
                <a:lnTo>
                  <a:pt x="16984" y="6911"/>
                </a:lnTo>
                <a:lnTo>
                  <a:pt x="16644" y="6984"/>
                </a:lnTo>
                <a:lnTo>
                  <a:pt x="16327" y="7081"/>
                </a:lnTo>
                <a:lnTo>
                  <a:pt x="16036" y="7203"/>
                </a:lnTo>
                <a:lnTo>
                  <a:pt x="15768" y="7325"/>
                </a:lnTo>
                <a:lnTo>
                  <a:pt x="15768" y="7349"/>
                </a:lnTo>
                <a:lnTo>
                  <a:pt x="15792" y="7373"/>
                </a:lnTo>
                <a:lnTo>
                  <a:pt x="16108" y="7349"/>
                </a:lnTo>
                <a:lnTo>
                  <a:pt x="16400" y="7325"/>
                </a:lnTo>
                <a:lnTo>
                  <a:pt x="17009" y="7252"/>
                </a:lnTo>
                <a:lnTo>
                  <a:pt x="17325" y="7227"/>
                </a:lnTo>
                <a:lnTo>
                  <a:pt x="17641" y="7203"/>
                </a:lnTo>
                <a:lnTo>
                  <a:pt x="17933" y="7179"/>
                </a:lnTo>
                <a:lnTo>
                  <a:pt x="18250" y="7130"/>
                </a:lnTo>
                <a:lnTo>
                  <a:pt x="18274" y="7106"/>
                </a:lnTo>
                <a:lnTo>
                  <a:pt x="18542" y="7909"/>
                </a:lnTo>
                <a:lnTo>
                  <a:pt x="18298" y="7860"/>
                </a:lnTo>
                <a:lnTo>
                  <a:pt x="18055" y="7860"/>
                </a:lnTo>
                <a:lnTo>
                  <a:pt x="17568" y="7836"/>
                </a:lnTo>
                <a:lnTo>
                  <a:pt x="17179" y="7811"/>
                </a:lnTo>
                <a:lnTo>
                  <a:pt x="16765" y="7836"/>
                </a:lnTo>
                <a:lnTo>
                  <a:pt x="16571" y="7860"/>
                </a:lnTo>
                <a:lnTo>
                  <a:pt x="16376" y="7909"/>
                </a:lnTo>
                <a:lnTo>
                  <a:pt x="16206" y="7957"/>
                </a:lnTo>
                <a:lnTo>
                  <a:pt x="16011" y="8055"/>
                </a:lnTo>
                <a:lnTo>
                  <a:pt x="15987" y="8055"/>
                </a:lnTo>
                <a:lnTo>
                  <a:pt x="15987" y="8079"/>
                </a:lnTo>
                <a:lnTo>
                  <a:pt x="16011" y="8103"/>
                </a:lnTo>
                <a:lnTo>
                  <a:pt x="16036" y="8128"/>
                </a:lnTo>
                <a:lnTo>
                  <a:pt x="16425" y="8152"/>
                </a:lnTo>
                <a:lnTo>
                  <a:pt x="16790" y="8128"/>
                </a:lnTo>
                <a:lnTo>
                  <a:pt x="17568" y="8128"/>
                </a:lnTo>
                <a:lnTo>
                  <a:pt x="17836" y="8152"/>
                </a:lnTo>
                <a:lnTo>
                  <a:pt x="18104" y="8200"/>
                </a:lnTo>
                <a:lnTo>
                  <a:pt x="18371" y="8225"/>
                </a:lnTo>
                <a:lnTo>
                  <a:pt x="18639" y="8249"/>
                </a:lnTo>
                <a:lnTo>
                  <a:pt x="18858" y="9076"/>
                </a:lnTo>
                <a:lnTo>
                  <a:pt x="18566" y="8882"/>
                </a:lnTo>
                <a:lnTo>
                  <a:pt x="18225" y="8711"/>
                </a:lnTo>
                <a:lnTo>
                  <a:pt x="17885" y="8565"/>
                </a:lnTo>
                <a:lnTo>
                  <a:pt x="17568" y="8444"/>
                </a:lnTo>
                <a:lnTo>
                  <a:pt x="17276" y="8371"/>
                </a:lnTo>
                <a:lnTo>
                  <a:pt x="17082" y="8322"/>
                </a:lnTo>
                <a:lnTo>
                  <a:pt x="16887" y="8298"/>
                </a:lnTo>
                <a:lnTo>
                  <a:pt x="16717" y="8298"/>
                </a:lnTo>
                <a:lnTo>
                  <a:pt x="16546" y="8322"/>
                </a:lnTo>
                <a:lnTo>
                  <a:pt x="16473" y="8346"/>
                </a:lnTo>
                <a:lnTo>
                  <a:pt x="16400" y="8395"/>
                </a:lnTo>
                <a:lnTo>
                  <a:pt x="16352" y="8444"/>
                </a:lnTo>
                <a:lnTo>
                  <a:pt x="16303" y="8517"/>
                </a:lnTo>
                <a:lnTo>
                  <a:pt x="16327" y="8541"/>
                </a:lnTo>
                <a:lnTo>
                  <a:pt x="16449" y="8590"/>
                </a:lnTo>
                <a:lnTo>
                  <a:pt x="16595" y="8614"/>
                </a:lnTo>
                <a:lnTo>
                  <a:pt x="16887" y="8687"/>
                </a:lnTo>
                <a:lnTo>
                  <a:pt x="17179" y="8711"/>
                </a:lnTo>
                <a:lnTo>
                  <a:pt x="17471" y="8784"/>
                </a:lnTo>
                <a:lnTo>
                  <a:pt x="17812" y="8930"/>
                </a:lnTo>
                <a:lnTo>
                  <a:pt x="18128" y="9076"/>
                </a:lnTo>
                <a:lnTo>
                  <a:pt x="18420" y="9271"/>
                </a:lnTo>
                <a:lnTo>
                  <a:pt x="18712" y="9466"/>
                </a:lnTo>
                <a:lnTo>
                  <a:pt x="18420" y="9295"/>
                </a:lnTo>
                <a:lnTo>
                  <a:pt x="18250" y="9198"/>
                </a:lnTo>
                <a:lnTo>
                  <a:pt x="18055" y="9101"/>
                </a:lnTo>
                <a:lnTo>
                  <a:pt x="17690" y="9003"/>
                </a:lnTo>
                <a:lnTo>
                  <a:pt x="17276" y="8930"/>
                </a:lnTo>
                <a:lnTo>
                  <a:pt x="16887" y="8906"/>
                </a:lnTo>
                <a:lnTo>
                  <a:pt x="16473" y="8930"/>
                </a:lnTo>
                <a:lnTo>
                  <a:pt x="16084" y="8979"/>
                </a:lnTo>
                <a:lnTo>
                  <a:pt x="15695" y="9101"/>
                </a:lnTo>
                <a:lnTo>
                  <a:pt x="15330" y="9247"/>
                </a:lnTo>
                <a:lnTo>
                  <a:pt x="15160" y="9344"/>
                </a:lnTo>
                <a:lnTo>
                  <a:pt x="14941" y="9441"/>
                </a:lnTo>
                <a:lnTo>
                  <a:pt x="14746" y="9587"/>
                </a:lnTo>
                <a:lnTo>
                  <a:pt x="14551" y="9758"/>
                </a:lnTo>
                <a:lnTo>
                  <a:pt x="14478" y="9198"/>
                </a:lnTo>
                <a:lnTo>
                  <a:pt x="14381" y="8638"/>
                </a:lnTo>
                <a:lnTo>
                  <a:pt x="14259" y="8103"/>
                </a:lnTo>
                <a:lnTo>
                  <a:pt x="14113" y="7568"/>
                </a:lnTo>
                <a:lnTo>
                  <a:pt x="13943" y="7033"/>
                </a:lnTo>
                <a:lnTo>
                  <a:pt x="13748" y="6497"/>
                </a:lnTo>
                <a:lnTo>
                  <a:pt x="13529" y="5986"/>
                </a:lnTo>
                <a:lnTo>
                  <a:pt x="13286" y="5500"/>
                </a:lnTo>
                <a:lnTo>
                  <a:pt x="12799" y="4526"/>
                </a:lnTo>
                <a:lnTo>
                  <a:pt x="12532" y="4040"/>
                </a:lnTo>
                <a:lnTo>
                  <a:pt x="12264" y="3577"/>
                </a:lnTo>
                <a:lnTo>
                  <a:pt x="12045" y="3237"/>
                </a:lnTo>
                <a:lnTo>
                  <a:pt x="11802" y="2896"/>
                </a:lnTo>
                <a:lnTo>
                  <a:pt x="11656" y="2726"/>
                </a:lnTo>
                <a:lnTo>
                  <a:pt x="11485" y="2580"/>
                </a:lnTo>
                <a:lnTo>
                  <a:pt x="11339" y="2482"/>
                </a:lnTo>
                <a:lnTo>
                  <a:pt x="11145" y="2385"/>
                </a:lnTo>
                <a:lnTo>
                  <a:pt x="11072" y="2385"/>
                </a:lnTo>
                <a:lnTo>
                  <a:pt x="11047" y="2434"/>
                </a:lnTo>
                <a:lnTo>
                  <a:pt x="11023" y="2482"/>
                </a:lnTo>
                <a:lnTo>
                  <a:pt x="11047" y="2555"/>
                </a:lnTo>
                <a:lnTo>
                  <a:pt x="11339" y="2896"/>
                </a:lnTo>
                <a:lnTo>
                  <a:pt x="11631" y="3285"/>
                </a:lnTo>
                <a:lnTo>
                  <a:pt x="11875" y="3650"/>
                </a:lnTo>
                <a:lnTo>
                  <a:pt x="12118" y="4040"/>
                </a:lnTo>
                <a:lnTo>
                  <a:pt x="12556" y="4843"/>
                </a:lnTo>
                <a:lnTo>
                  <a:pt x="12970" y="5670"/>
                </a:lnTo>
                <a:lnTo>
                  <a:pt x="13189" y="6157"/>
                </a:lnTo>
                <a:lnTo>
                  <a:pt x="13383" y="6643"/>
                </a:lnTo>
                <a:lnTo>
                  <a:pt x="13578" y="7154"/>
                </a:lnTo>
                <a:lnTo>
                  <a:pt x="13724" y="7665"/>
                </a:lnTo>
                <a:lnTo>
                  <a:pt x="13870" y="8176"/>
                </a:lnTo>
                <a:lnTo>
                  <a:pt x="13992" y="8687"/>
                </a:lnTo>
                <a:lnTo>
                  <a:pt x="14089" y="9222"/>
                </a:lnTo>
                <a:lnTo>
                  <a:pt x="14138" y="9733"/>
                </a:lnTo>
                <a:lnTo>
                  <a:pt x="13967" y="9563"/>
                </a:lnTo>
                <a:lnTo>
                  <a:pt x="13773" y="9393"/>
                </a:lnTo>
                <a:lnTo>
                  <a:pt x="13578" y="9222"/>
                </a:lnTo>
                <a:lnTo>
                  <a:pt x="13383" y="9101"/>
                </a:lnTo>
                <a:lnTo>
                  <a:pt x="13213" y="9003"/>
                </a:lnTo>
                <a:lnTo>
                  <a:pt x="13043" y="8930"/>
                </a:lnTo>
                <a:lnTo>
                  <a:pt x="12702" y="8833"/>
                </a:lnTo>
                <a:lnTo>
                  <a:pt x="12337" y="8784"/>
                </a:lnTo>
                <a:lnTo>
                  <a:pt x="11972" y="8760"/>
                </a:lnTo>
                <a:lnTo>
                  <a:pt x="11631" y="8760"/>
                </a:lnTo>
                <a:lnTo>
                  <a:pt x="11315" y="8833"/>
                </a:lnTo>
                <a:lnTo>
                  <a:pt x="10999" y="8930"/>
                </a:lnTo>
                <a:lnTo>
                  <a:pt x="10682" y="9052"/>
                </a:lnTo>
                <a:lnTo>
                  <a:pt x="10390" y="9222"/>
                </a:lnTo>
                <a:lnTo>
                  <a:pt x="10220" y="9295"/>
                </a:lnTo>
                <a:lnTo>
                  <a:pt x="10074" y="9417"/>
                </a:lnTo>
                <a:lnTo>
                  <a:pt x="10123" y="9271"/>
                </a:lnTo>
                <a:lnTo>
                  <a:pt x="10171" y="9125"/>
                </a:lnTo>
                <a:lnTo>
                  <a:pt x="10220" y="8833"/>
                </a:lnTo>
                <a:lnTo>
                  <a:pt x="10244" y="8225"/>
                </a:lnTo>
                <a:lnTo>
                  <a:pt x="10269" y="7738"/>
                </a:lnTo>
                <a:lnTo>
                  <a:pt x="10269" y="7227"/>
                </a:lnTo>
                <a:lnTo>
                  <a:pt x="10244" y="6230"/>
                </a:lnTo>
                <a:lnTo>
                  <a:pt x="10171" y="4186"/>
                </a:lnTo>
                <a:lnTo>
                  <a:pt x="10171" y="3772"/>
                </a:lnTo>
                <a:lnTo>
                  <a:pt x="10171" y="3310"/>
                </a:lnTo>
                <a:lnTo>
                  <a:pt x="10147" y="2872"/>
                </a:lnTo>
                <a:lnTo>
                  <a:pt x="10123" y="2653"/>
                </a:lnTo>
                <a:lnTo>
                  <a:pt x="10074" y="2458"/>
                </a:lnTo>
                <a:lnTo>
                  <a:pt x="10050" y="2409"/>
                </a:lnTo>
                <a:lnTo>
                  <a:pt x="10025" y="2385"/>
                </a:lnTo>
                <a:lnTo>
                  <a:pt x="9952" y="2361"/>
                </a:lnTo>
                <a:lnTo>
                  <a:pt x="9879" y="2385"/>
                </a:lnTo>
                <a:lnTo>
                  <a:pt x="9831" y="2458"/>
                </a:lnTo>
                <a:lnTo>
                  <a:pt x="9782" y="2628"/>
                </a:lnTo>
                <a:lnTo>
                  <a:pt x="9733" y="2823"/>
                </a:lnTo>
                <a:lnTo>
                  <a:pt x="9709" y="3042"/>
                </a:lnTo>
                <a:lnTo>
                  <a:pt x="9685" y="3237"/>
                </a:lnTo>
                <a:lnTo>
                  <a:pt x="9685" y="3650"/>
                </a:lnTo>
                <a:lnTo>
                  <a:pt x="9685" y="4040"/>
                </a:lnTo>
                <a:lnTo>
                  <a:pt x="9709" y="4989"/>
                </a:lnTo>
                <a:lnTo>
                  <a:pt x="9758" y="5913"/>
                </a:lnTo>
                <a:lnTo>
                  <a:pt x="9782" y="6862"/>
                </a:lnTo>
                <a:lnTo>
                  <a:pt x="9782" y="7787"/>
                </a:lnTo>
                <a:lnTo>
                  <a:pt x="9733" y="8638"/>
                </a:lnTo>
                <a:lnTo>
                  <a:pt x="9685" y="8930"/>
                </a:lnTo>
                <a:lnTo>
                  <a:pt x="9660" y="9198"/>
                </a:lnTo>
                <a:lnTo>
                  <a:pt x="9441" y="9052"/>
                </a:lnTo>
                <a:lnTo>
                  <a:pt x="9222" y="8930"/>
                </a:lnTo>
                <a:lnTo>
                  <a:pt x="8979" y="8833"/>
                </a:lnTo>
                <a:lnTo>
                  <a:pt x="8711" y="8760"/>
                </a:lnTo>
                <a:lnTo>
                  <a:pt x="8444" y="8711"/>
                </a:lnTo>
                <a:lnTo>
                  <a:pt x="7690" y="8711"/>
                </a:lnTo>
                <a:lnTo>
                  <a:pt x="7325" y="8784"/>
                </a:lnTo>
                <a:lnTo>
                  <a:pt x="6960" y="8882"/>
                </a:lnTo>
                <a:lnTo>
                  <a:pt x="6619" y="8979"/>
                </a:lnTo>
                <a:lnTo>
                  <a:pt x="6278" y="9125"/>
                </a:lnTo>
                <a:lnTo>
                  <a:pt x="5913" y="9295"/>
                </a:lnTo>
                <a:lnTo>
                  <a:pt x="5548" y="9514"/>
                </a:lnTo>
                <a:lnTo>
                  <a:pt x="5548" y="9393"/>
                </a:lnTo>
                <a:lnTo>
                  <a:pt x="5548" y="9295"/>
                </a:lnTo>
                <a:lnTo>
                  <a:pt x="5646" y="8760"/>
                </a:lnTo>
                <a:lnTo>
                  <a:pt x="5792" y="8249"/>
                </a:lnTo>
                <a:lnTo>
                  <a:pt x="5938" y="7763"/>
                </a:lnTo>
                <a:lnTo>
                  <a:pt x="6132" y="7252"/>
                </a:lnTo>
                <a:lnTo>
                  <a:pt x="6400" y="6473"/>
                </a:lnTo>
                <a:lnTo>
                  <a:pt x="6570" y="6084"/>
                </a:lnTo>
                <a:lnTo>
                  <a:pt x="6741" y="5719"/>
                </a:lnTo>
                <a:lnTo>
                  <a:pt x="7227" y="4867"/>
                </a:lnTo>
                <a:lnTo>
                  <a:pt x="7738" y="4015"/>
                </a:lnTo>
                <a:lnTo>
                  <a:pt x="8249" y="3212"/>
                </a:lnTo>
                <a:lnTo>
                  <a:pt x="8492" y="2799"/>
                </a:lnTo>
                <a:lnTo>
                  <a:pt x="8590" y="2580"/>
                </a:lnTo>
                <a:lnTo>
                  <a:pt x="8687" y="2361"/>
                </a:lnTo>
                <a:lnTo>
                  <a:pt x="8663" y="2312"/>
                </a:lnTo>
                <a:lnTo>
                  <a:pt x="8638" y="2263"/>
                </a:lnTo>
                <a:lnTo>
                  <a:pt x="8590" y="2239"/>
                </a:lnTo>
                <a:lnTo>
                  <a:pt x="8517" y="2263"/>
                </a:lnTo>
                <a:lnTo>
                  <a:pt x="8371" y="2434"/>
                </a:lnTo>
                <a:lnTo>
                  <a:pt x="8225" y="2580"/>
                </a:lnTo>
                <a:lnTo>
                  <a:pt x="7933" y="2920"/>
                </a:lnTo>
                <a:lnTo>
                  <a:pt x="7690" y="3285"/>
                </a:lnTo>
                <a:lnTo>
                  <a:pt x="7422" y="3650"/>
                </a:lnTo>
                <a:lnTo>
                  <a:pt x="7154" y="4064"/>
                </a:lnTo>
                <a:lnTo>
                  <a:pt x="6911" y="4478"/>
                </a:lnTo>
                <a:lnTo>
                  <a:pt x="6424" y="5329"/>
                </a:lnTo>
                <a:lnTo>
                  <a:pt x="6230" y="5694"/>
                </a:lnTo>
                <a:lnTo>
                  <a:pt x="6059" y="6084"/>
                </a:lnTo>
                <a:lnTo>
                  <a:pt x="5767" y="6838"/>
                </a:lnTo>
                <a:lnTo>
                  <a:pt x="5621" y="7227"/>
                </a:lnTo>
                <a:lnTo>
                  <a:pt x="5402" y="7933"/>
                </a:lnTo>
                <a:lnTo>
                  <a:pt x="5281" y="8346"/>
                </a:lnTo>
                <a:lnTo>
                  <a:pt x="5159" y="8784"/>
                </a:lnTo>
                <a:lnTo>
                  <a:pt x="5086" y="9174"/>
                </a:lnTo>
                <a:lnTo>
                  <a:pt x="5062" y="9514"/>
                </a:lnTo>
                <a:lnTo>
                  <a:pt x="4916" y="9393"/>
                </a:lnTo>
                <a:lnTo>
                  <a:pt x="4770" y="9295"/>
                </a:lnTo>
                <a:lnTo>
                  <a:pt x="4478" y="9101"/>
                </a:lnTo>
                <a:lnTo>
                  <a:pt x="4283" y="9003"/>
                </a:lnTo>
                <a:lnTo>
                  <a:pt x="4088" y="8930"/>
                </a:lnTo>
                <a:lnTo>
                  <a:pt x="3869" y="8857"/>
                </a:lnTo>
                <a:lnTo>
                  <a:pt x="3650" y="8809"/>
                </a:lnTo>
                <a:lnTo>
                  <a:pt x="3212" y="8760"/>
                </a:lnTo>
                <a:lnTo>
                  <a:pt x="2774" y="8736"/>
                </a:lnTo>
                <a:lnTo>
                  <a:pt x="2507" y="8760"/>
                </a:lnTo>
                <a:lnTo>
                  <a:pt x="2215" y="8784"/>
                </a:lnTo>
                <a:lnTo>
                  <a:pt x="1874" y="8857"/>
                </a:lnTo>
                <a:lnTo>
                  <a:pt x="1558" y="8930"/>
                </a:lnTo>
                <a:lnTo>
                  <a:pt x="1241" y="9052"/>
                </a:lnTo>
                <a:lnTo>
                  <a:pt x="949" y="9198"/>
                </a:lnTo>
                <a:lnTo>
                  <a:pt x="682" y="9393"/>
                </a:lnTo>
                <a:lnTo>
                  <a:pt x="463" y="9612"/>
                </a:lnTo>
                <a:lnTo>
                  <a:pt x="584" y="9198"/>
                </a:lnTo>
                <a:lnTo>
                  <a:pt x="682" y="8809"/>
                </a:lnTo>
                <a:lnTo>
                  <a:pt x="803" y="8322"/>
                </a:lnTo>
                <a:lnTo>
                  <a:pt x="925" y="7836"/>
                </a:lnTo>
                <a:lnTo>
                  <a:pt x="1095" y="7373"/>
                </a:lnTo>
                <a:lnTo>
                  <a:pt x="1266" y="6911"/>
                </a:lnTo>
                <a:lnTo>
                  <a:pt x="1460" y="6497"/>
                </a:lnTo>
                <a:lnTo>
                  <a:pt x="1679" y="6108"/>
                </a:lnTo>
                <a:lnTo>
                  <a:pt x="1923" y="5719"/>
                </a:lnTo>
                <a:lnTo>
                  <a:pt x="2166" y="5329"/>
                </a:lnTo>
                <a:lnTo>
                  <a:pt x="2458" y="4964"/>
                </a:lnTo>
                <a:lnTo>
                  <a:pt x="2726" y="4624"/>
                </a:lnTo>
                <a:lnTo>
                  <a:pt x="3042" y="4283"/>
                </a:lnTo>
                <a:lnTo>
                  <a:pt x="3334" y="3942"/>
                </a:lnTo>
                <a:lnTo>
                  <a:pt x="3675" y="3626"/>
                </a:lnTo>
                <a:lnTo>
                  <a:pt x="4015" y="3358"/>
                </a:lnTo>
                <a:lnTo>
                  <a:pt x="4356" y="3091"/>
                </a:lnTo>
                <a:lnTo>
                  <a:pt x="4721" y="2847"/>
                </a:lnTo>
                <a:lnTo>
                  <a:pt x="5110" y="2604"/>
                </a:lnTo>
                <a:lnTo>
                  <a:pt x="5500" y="2409"/>
                </a:lnTo>
                <a:lnTo>
                  <a:pt x="5889" y="2239"/>
                </a:lnTo>
                <a:lnTo>
                  <a:pt x="6303" y="2069"/>
                </a:lnTo>
                <a:lnTo>
                  <a:pt x="6716" y="1947"/>
                </a:lnTo>
                <a:lnTo>
                  <a:pt x="7130" y="1825"/>
                </a:lnTo>
                <a:lnTo>
                  <a:pt x="7568" y="1704"/>
                </a:lnTo>
                <a:lnTo>
                  <a:pt x="8006" y="1631"/>
                </a:lnTo>
                <a:lnTo>
                  <a:pt x="8444" y="1558"/>
                </a:lnTo>
                <a:lnTo>
                  <a:pt x="8882" y="1509"/>
                </a:lnTo>
                <a:lnTo>
                  <a:pt x="9320" y="1485"/>
                </a:lnTo>
                <a:lnTo>
                  <a:pt x="9782" y="1460"/>
                </a:lnTo>
                <a:close/>
                <a:moveTo>
                  <a:pt x="9855" y="1"/>
                </a:moveTo>
                <a:lnTo>
                  <a:pt x="9782" y="49"/>
                </a:lnTo>
                <a:lnTo>
                  <a:pt x="9709" y="146"/>
                </a:lnTo>
                <a:lnTo>
                  <a:pt x="9660" y="292"/>
                </a:lnTo>
                <a:lnTo>
                  <a:pt x="9612" y="438"/>
                </a:lnTo>
                <a:lnTo>
                  <a:pt x="9612" y="560"/>
                </a:lnTo>
                <a:lnTo>
                  <a:pt x="9587" y="779"/>
                </a:lnTo>
                <a:lnTo>
                  <a:pt x="9612" y="998"/>
                </a:lnTo>
                <a:lnTo>
                  <a:pt x="9174" y="1022"/>
                </a:lnTo>
                <a:lnTo>
                  <a:pt x="8760" y="1047"/>
                </a:lnTo>
                <a:lnTo>
                  <a:pt x="8346" y="1095"/>
                </a:lnTo>
                <a:lnTo>
                  <a:pt x="7933" y="1168"/>
                </a:lnTo>
                <a:lnTo>
                  <a:pt x="7519" y="1241"/>
                </a:lnTo>
                <a:lnTo>
                  <a:pt x="7130" y="1339"/>
                </a:lnTo>
                <a:lnTo>
                  <a:pt x="6716" y="1460"/>
                </a:lnTo>
                <a:lnTo>
                  <a:pt x="6327" y="1582"/>
                </a:lnTo>
                <a:lnTo>
                  <a:pt x="5938" y="1728"/>
                </a:lnTo>
                <a:lnTo>
                  <a:pt x="5548" y="1898"/>
                </a:lnTo>
                <a:lnTo>
                  <a:pt x="5183" y="2069"/>
                </a:lnTo>
                <a:lnTo>
                  <a:pt x="4818" y="2263"/>
                </a:lnTo>
                <a:lnTo>
                  <a:pt x="4453" y="2482"/>
                </a:lnTo>
                <a:lnTo>
                  <a:pt x="4113" y="2726"/>
                </a:lnTo>
                <a:lnTo>
                  <a:pt x="3772" y="2969"/>
                </a:lnTo>
                <a:lnTo>
                  <a:pt x="3456" y="3237"/>
                </a:lnTo>
                <a:lnTo>
                  <a:pt x="3115" y="3553"/>
                </a:lnTo>
                <a:lnTo>
                  <a:pt x="2799" y="3869"/>
                </a:lnTo>
                <a:lnTo>
                  <a:pt x="2507" y="4210"/>
                </a:lnTo>
                <a:lnTo>
                  <a:pt x="2215" y="4551"/>
                </a:lnTo>
                <a:lnTo>
                  <a:pt x="1947" y="4916"/>
                </a:lnTo>
                <a:lnTo>
                  <a:pt x="1704" y="5305"/>
                </a:lnTo>
                <a:lnTo>
                  <a:pt x="1217" y="6084"/>
                </a:lnTo>
                <a:lnTo>
                  <a:pt x="998" y="6497"/>
                </a:lnTo>
                <a:lnTo>
                  <a:pt x="803" y="6960"/>
                </a:lnTo>
                <a:lnTo>
                  <a:pt x="633" y="7398"/>
                </a:lnTo>
                <a:lnTo>
                  <a:pt x="487" y="7860"/>
                </a:lnTo>
                <a:lnTo>
                  <a:pt x="244" y="8857"/>
                </a:lnTo>
                <a:lnTo>
                  <a:pt x="122" y="9344"/>
                </a:lnTo>
                <a:lnTo>
                  <a:pt x="25" y="9831"/>
                </a:lnTo>
                <a:lnTo>
                  <a:pt x="1" y="10001"/>
                </a:lnTo>
                <a:lnTo>
                  <a:pt x="25" y="10171"/>
                </a:lnTo>
                <a:lnTo>
                  <a:pt x="49" y="10317"/>
                </a:lnTo>
                <a:lnTo>
                  <a:pt x="122" y="10463"/>
                </a:lnTo>
                <a:lnTo>
                  <a:pt x="171" y="10512"/>
                </a:lnTo>
                <a:lnTo>
                  <a:pt x="219" y="10536"/>
                </a:lnTo>
                <a:lnTo>
                  <a:pt x="268" y="10512"/>
                </a:lnTo>
                <a:lnTo>
                  <a:pt x="317" y="10463"/>
                </a:lnTo>
                <a:lnTo>
                  <a:pt x="365" y="10463"/>
                </a:lnTo>
                <a:lnTo>
                  <a:pt x="390" y="10439"/>
                </a:lnTo>
                <a:lnTo>
                  <a:pt x="609" y="10196"/>
                </a:lnTo>
                <a:lnTo>
                  <a:pt x="803" y="9952"/>
                </a:lnTo>
                <a:lnTo>
                  <a:pt x="1047" y="9758"/>
                </a:lnTo>
                <a:lnTo>
                  <a:pt x="1168" y="9660"/>
                </a:lnTo>
                <a:lnTo>
                  <a:pt x="1314" y="9587"/>
                </a:lnTo>
                <a:lnTo>
                  <a:pt x="1655" y="9417"/>
                </a:lnTo>
                <a:lnTo>
                  <a:pt x="2020" y="9320"/>
                </a:lnTo>
                <a:lnTo>
                  <a:pt x="2409" y="9271"/>
                </a:lnTo>
                <a:lnTo>
                  <a:pt x="2774" y="9247"/>
                </a:lnTo>
                <a:lnTo>
                  <a:pt x="3139" y="9247"/>
                </a:lnTo>
                <a:lnTo>
                  <a:pt x="3480" y="9295"/>
                </a:lnTo>
                <a:lnTo>
                  <a:pt x="3821" y="9393"/>
                </a:lnTo>
                <a:lnTo>
                  <a:pt x="4137" y="9514"/>
                </a:lnTo>
                <a:lnTo>
                  <a:pt x="4405" y="9660"/>
                </a:lnTo>
                <a:lnTo>
                  <a:pt x="4648" y="9855"/>
                </a:lnTo>
                <a:lnTo>
                  <a:pt x="4745" y="9952"/>
                </a:lnTo>
                <a:lnTo>
                  <a:pt x="4818" y="10074"/>
                </a:lnTo>
                <a:lnTo>
                  <a:pt x="4916" y="10196"/>
                </a:lnTo>
                <a:lnTo>
                  <a:pt x="5037" y="10293"/>
                </a:lnTo>
                <a:lnTo>
                  <a:pt x="5110" y="10317"/>
                </a:lnTo>
                <a:lnTo>
                  <a:pt x="5208" y="10293"/>
                </a:lnTo>
                <a:lnTo>
                  <a:pt x="5281" y="10244"/>
                </a:lnTo>
                <a:lnTo>
                  <a:pt x="5329" y="10171"/>
                </a:lnTo>
                <a:lnTo>
                  <a:pt x="5329" y="10147"/>
                </a:lnTo>
                <a:lnTo>
                  <a:pt x="5548" y="10050"/>
                </a:lnTo>
                <a:lnTo>
                  <a:pt x="5767" y="9904"/>
                </a:lnTo>
                <a:lnTo>
                  <a:pt x="5962" y="9782"/>
                </a:lnTo>
                <a:lnTo>
                  <a:pt x="6181" y="9660"/>
                </a:lnTo>
                <a:lnTo>
                  <a:pt x="6473" y="9514"/>
                </a:lnTo>
                <a:lnTo>
                  <a:pt x="6789" y="9393"/>
                </a:lnTo>
                <a:lnTo>
                  <a:pt x="7106" y="9295"/>
                </a:lnTo>
                <a:lnTo>
                  <a:pt x="7422" y="9222"/>
                </a:lnTo>
                <a:lnTo>
                  <a:pt x="7738" y="9149"/>
                </a:lnTo>
                <a:lnTo>
                  <a:pt x="8371" y="9149"/>
                </a:lnTo>
                <a:lnTo>
                  <a:pt x="8687" y="9222"/>
                </a:lnTo>
                <a:lnTo>
                  <a:pt x="8833" y="9271"/>
                </a:lnTo>
                <a:lnTo>
                  <a:pt x="8979" y="9320"/>
                </a:lnTo>
                <a:lnTo>
                  <a:pt x="9101" y="9393"/>
                </a:lnTo>
                <a:lnTo>
                  <a:pt x="9198" y="9490"/>
                </a:lnTo>
                <a:lnTo>
                  <a:pt x="9417" y="9685"/>
                </a:lnTo>
                <a:lnTo>
                  <a:pt x="9587" y="9904"/>
                </a:lnTo>
                <a:lnTo>
                  <a:pt x="9587" y="10317"/>
                </a:lnTo>
                <a:lnTo>
                  <a:pt x="9612" y="10780"/>
                </a:lnTo>
                <a:lnTo>
                  <a:pt x="9636" y="11218"/>
                </a:lnTo>
                <a:lnTo>
                  <a:pt x="9636" y="11631"/>
                </a:lnTo>
                <a:lnTo>
                  <a:pt x="9612" y="12726"/>
                </a:lnTo>
                <a:lnTo>
                  <a:pt x="9587" y="13797"/>
                </a:lnTo>
                <a:lnTo>
                  <a:pt x="9587" y="14649"/>
                </a:lnTo>
                <a:lnTo>
                  <a:pt x="9587" y="15062"/>
                </a:lnTo>
                <a:lnTo>
                  <a:pt x="9587" y="15500"/>
                </a:lnTo>
                <a:lnTo>
                  <a:pt x="9563" y="16352"/>
                </a:lnTo>
                <a:lnTo>
                  <a:pt x="9563" y="16790"/>
                </a:lnTo>
                <a:lnTo>
                  <a:pt x="9612" y="17203"/>
                </a:lnTo>
                <a:lnTo>
                  <a:pt x="9660" y="17495"/>
                </a:lnTo>
                <a:lnTo>
                  <a:pt x="9758" y="17787"/>
                </a:lnTo>
                <a:lnTo>
                  <a:pt x="9879" y="18031"/>
                </a:lnTo>
                <a:lnTo>
                  <a:pt x="10025" y="18250"/>
                </a:lnTo>
                <a:lnTo>
                  <a:pt x="10220" y="18444"/>
                </a:lnTo>
                <a:lnTo>
                  <a:pt x="10439" y="18590"/>
                </a:lnTo>
                <a:lnTo>
                  <a:pt x="10707" y="18712"/>
                </a:lnTo>
                <a:lnTo>
                  <a:pt x="10853" y="18761"/>
                </a:lnTo>
                <a:lnTo>
                  <a:pt x="10999" y="18785"/>
                </a:lnTo>
                <a:lnTo>
                  <a:pt x="11291" y="18785"/>
                </a:lnTo>
                <a:lnTo>
                  <a:pt x="11412" y="18761"/>
                </a:lnTo>
                <a:lnTo>
                  <a:pt x="11534" y="18712"/>
                </a:lnTo>
                <a:lnTo>
                  <a:pt x="11631" y="18663"/>
                </a:lnTo>
                <a:lnTo>
                  <a:pt x="11753" y="18590"/>
                </a:lnTo>
                <a:lnTo>
                  <a:pt x="11948" y="18420"/>
                </a:lnTo>
                <a:lnTo>
                  <a:pt x="12094" y="18225"/>
                </a:lnTo>
                <a:lnTo>
                  <a:pt x="12215" y="18006"/>
                </a:lnTo>
                <a:lnTo>
                  <a:pt x="12313" y="17763"/>
                </a:lnTo>
                <a:lnTo>
                  <a:pt x="12386" y="17495"/>
                </a:lnTo>
                <a:lnTo>
                  <a:pt x="12386" y="17398"/>
                </a:lnTo>
                <a:lnTo>
                  <a:pt x="12361" y="17301"/>
                </a:lnTo>
                <a:lnTo>
                  <a:pt x="12313" y="17228"/>
                </a:lnTo>
                <a:lnTo>
                  <a:pt x="12215" y="17179"/>
                </a:lnTo>
                <a:lnTo>
                  <a:pt x="12142" y="17155"/>
                </a:lnTo>
                <a:lnTo>
                  <a:pt x="12045" y="17155"/>
                </a:lnTo>
                <a:lnTo>
                  <a:pt x="11972" y="17203"/>
                </a:lnTo>
                <a:lnTo>
                  <a:pt x="11899" y="17301"/>
                </a:lnTo>
                <a:lnTo>
                  <a:pt x="11802" y="17520"/>
                </a:lnTo>
                <a:lnTo>
                  <a:pt x="11729" y="17714"/>
                </a:lnTo>
                <a:lnTo>
                  <a:pt x="11704" y="17836"/>
                </a:lnTo>
                <a:lnTo>
                  <a:pt x="11631" y="17933"/>
                </a:lnTo>
                <a:lnTo>
                  <a:pt x="11558" y="18006"/>
                </a:lnTo>
                <a:lnTo>
                  <a:pt x="11461" y="18104"/>
                </a:lnTo>
                <a:lnTo>
                  <a:pt x="11364" y="18152"/>
                </a:lnTo>
                <a:lnTo>
                  <a:pt x="11266" y="18201"/>
                </a:lnTo>
                <a:lnTo>
                  <a:pt x="11145" y="18225"/>
                </a:lnTo>
                <a:lnTo>
                  <a:pt x="11023" y="18225"/>
                </a:lnTo>
                <a:lnTo>
                  <a:pt x="10926" y="18201"/>
                </a:lnTo>
                <a:lnTo>
                  <a:pt x="10804" y="18177"/>
                </a:lnTo>
                <a:lnTo>
                  <a:pt x="10609" y="18079"/>
                </a:lnTo>
                <a:lnTo>
                  <a:pt x="10488" y="17982"/>
                </a:lnTo>
                <a:lnTo>
                  <a:pt x="10366" y="17860"/>
                </a:lnTo>
                <a:lnTo>
                  <a:pt x="10293" y="17739"/>
                </a:lnTo>
                <a:lnTo>
                  <a:pt x="10220" y="17593"/>
                </a:lnTo>
                <a:lnTo>
                  <a:pt x="10171" y="17447"/>
                </a:lnTo>
                <a:lnTo>
                  <a:pt x="10123" y="17301"/>
                </a:lnTo>
                <a:lnTo>
                  <a:pt x="10074" y="16960"/>
                </a:lnTo>
                <a:lnTo>
                  <a:pt x="10074" y="16595"/>
                </a:lnTo>
                <a:lnTo>
                  <a:pt x="10074" y="16254"/>
                </a:lnTo>
                <a:lnTo>
                  <a:pt x="10098" y="15646"/>
                </a:lnTo>
                <a:lnTo>
                  <a:pt x="10123" y="14916"/>
                </a:lnTo>
                <a:lnTo>
                  <a:pt x="10123" y="14186"/>
                </a:lnTo>
                <a:lnTo>
                  <a:pt x="10098" y="13456"/>
                </a:lnTo>
                <a:lnTo>
                  <a:pt x="10123" y="12726"/>
                </a:lnTo>
                <a:lnTo>
                  <a:pt x="10147" y="12069"/>
                </a:lnTo>
                <a:lnTo>
                  <a:pt x="10171" y="11364"/>
                </a:lnTo>
                <a:lnTo>
                  <a:pt x="10171" y="10999"/>
                </a:lnTo>
                <a:lnTo>
                  <a:pt x="10147" y="10658"/>
                </a:lnTo>
                <a:lnTo>
                  <a:pt x="10098" y="10317"/>
                </a:lnTo>
                <a:lnTo>
                  <a:pt x="10001" y="10001"/>
                </a:lnTo>
                <a:lnTo>
                  <a:pt x="10050" y="9928"/>
                </a:lnTo>
                <a:lnTo>
                  <a:pt x="10244" y="9831"/>
                </a:lnTo>
                <a:lnTo>
                  <a:pt x="10415" y="9709"/>
                </a:lnTo>
                <a:lnTo>
                  <a:pt x="10585" y="9587"/>
                </a:lnTo>
                <a:lnTo>
                  <a:pt x="10780" y="9490"/>
                </a:lnTo>
                <a:lnTo>
                  <a:pt x="11096" y="9368"/>
                </a:lnTo>
                <a:lnTo>
                  <a:pt x="11437" y="9271"/>
                </a:lnTo>
                <a:lnTo>
                  <a:pt x="11777" y="9247"/>
                </a:lnTo>
                <a:lnTo>
                  <a:pt x="12142" y="9222"/>
                </a:lnTo>
                <a:lnTo>
                  <a:pt x="12313" y="9247"/>
                </a:lnTo>
                <a:lnTo>
                  <a:pt x="12507" y="9271"/>
                </a:lnTo>
                <a:lnTo>
                  <a:pt x="12702" y="9320"/>
                </a:lnTo>
                <a:lnTo>
                  <a:pt x="12872" y="9393"/>
                </a:lnTo>
                <a:lnTo>
                  <a:pt x="13043" y="9466"/>
                </a:lnTo>
                <a:lnTo>
                  <a:pt x="13213" y="9563"/>
                </a:lnTo>
                <a:lnTo>
                  <a:pt x="13383" y="9660"/>
                </a:lnTo>
                <a:lnTo>
                  <a:pt x="13529" y="9782"/>
                </a:lnTo>
                <a:lnTo>
                  <a:pt x="13919" y="10147"/>
                </a:lnTo>
                <a:lnTo>
                  <a:pt x="14113" y="10293"/>
                </a:lnTo>
                <a:lnTo>
                  <a:pt x="14235" y="10342"/>
                </a:lnTo>
                <a:lnTo>
                  <a:pt x="14357" y="10390"/>
                </a:lnTo>
                <a:lnTo>
                  <a:pt x="14478" y="10415"/>
                </a:lnTo>
                <a:lnTo>
                  <a:pt x="14576" y="10366"/>
                </a:lnTo>
                <a:lnTo>
                  <a:pt x="14624" y="10293"/>
                </a:lnTo>
                <a:lnTo>
                  <a:pt x="14649" y="10196"/>
                </a:lnTo>
                <a:lnTo>
                  <a:pt x="14892" y="10001"/>
                </a:lnTo>
                <a:lnTo>
                  <a:pt x="15038" y="9904"/>
                </a:lnTo>
                <a:lnTo>
                  <a:pt x="15184" y="9806"/>
                </a:lnTo>
                <a:lnTo>
                  <a:pt x="15500" y="9660"/>
                </a:lnTo>
                <a:lnTo>
                  <a:pt x="15841" y="9539"/>
                </a:lnTo>
                <a:lnTo>
                  <a:pt x="16181" y="9466"/>
                </a:lnTo>
                <a:lnTo>
                  <a:pt x="16522" y="9417"/>
                </a:lnTo>
                <a:lnTo>
                  <a:pt x="16887" y="9393"/>
                </a:lnTo>
                <a:lnTo>
                  <a:pt x="17252" y="9417"/>
                </a:lnTo>
                <a:lnTo>
                  <a:pt x="17617" y="9490"/>
                </a:lnTo>
                <a:lnTo>
                  <a:pt x="17958" y="9612"/>
                </a:lnTo>
                <a:lnTo>
                  <a:pt x="18298" y="9782"/>
                </a:lnTo>
                <a:lnTo>
                  <a:pt x="18493" y="9928"/>
                </a:lnTo>
                <a:lnTo>
                  <a:pt x="18688" y="10098"/>
                </a:lnTo>
                <a:lnTo>
                  <a:pt x="18907" y="10293"/>
                </a:lnTo>
                <a:lnTo>
                  <a:pt x="19004" y="10366"/>
                </a:lnTo>
                <a:lnTo>
                  <a:pt x="19126" y="10415"/>
                </a:lnTo>
                <a:lnTo>
                  <a:pt x="19150" y="10536"/>
                </a:lnTo>
                <a:lnTo>
                  <a:pt x="19174" y="10634"/>
                </a:lnTo>
                <a:lnTo>
                  <a:pt x="19247" y="10682"/>
                </a:lnTo>
                <a:lnTo>
                  <a:pt x="19320" y="10707"/>
                </a:lnTo>
                <a:lnTo>
                  <a:pt x="19418" y="10707"/>
                </a:lnTo>
                <a:lnTo>
                  <a:pt x="19515" y="10682"/>
                </a:lnTo>
                <a:lnTo>
                  <a:pt x="19588" y="10634"/>
                </a:lnTo>
                <a:lnTo>
                  <a:pt x="19637" y="10561"/>
                </a:lnTo>
                <a:lnTo>
                  <a:pt x="19661" y="10463"/>
                </a:lnTo>
                <a:lnTo>
                  <a:pt x="19588" y="9977"/>
                </a:lnTo>
                <a:lnTo>
                  <a:pt x="19515" y="9490"/>
                </a:lnTo>
                <a:lnTo>
                  <a:pt x="19418" y="9028"/>
                </a:lnTo>
                <a:lnTo>
                  <a:pt x="19320" y="8541"/>
                </a:lnTo>
                <a:lnTo>
                  <a:pt x="19199" y="8055"/>
                </a:lnTo>
                <a:lnTo>
                  <a:pt x="19053" y="7592"/>
                </a:lnTo>
                <a:lnTo>
                  <a:pt x="18882" y="7106"/>
                </a:lnTo>
                <a:lnTo>
                  <a:pt x="18712" y="6668"/>
                </a:lnTo>
                <a:lnTo>
                  <a:pt x="18493" y="6205"/>
                </a:lnTo>
                <a:lnTo>
                  <a:pt x="18274" y="5767"/>
                </a:lnTo>
                <a:lnTo>
                  <a:pt x="18031" y="5354"/>
                </a:lnTo>
                <a:lnTo>
                  <a:pt x="17763" y="4940"/>
                </a:lnTo>
                <a:lnTo>
                  <a:pt x="17447" y="4575"/>
                </a:lnTo>
                <a:lnTo>
                  <a:pt x="17130" y="4210"/>
                </a:lnTo>
                <a:lnTo>
                  <a:pt x="16790" y="3869"/>
                </a:lnTo>
                <a:lnTo>
                  <a:pt x="16400" y="3529"/>
                </a:lnTo>
                <a:lnTo>
                  <a:pt x="15987" y="3212"/>
                </a:lnTo>
                <a:lnTo>
                  <a:pt x="15865" y="3139"/>
                </a:lnTo>
                <a:lnTo>
                  <a:pt x="15281" y="2774"/>
                </a:lnTo>
                <a:lnTo>
                  <a:pt x="14673" y="2409"/>
                </a:lnTo>
                <a:lnTo>
                  <a:pt x="14065" y="2093"/>
                </a:lnTo>
                <a:lnTo>
                  <a:pt x="13456" y="1777"/>
                </a:lnTo>
                <a:lnTo>
                  <a:pt x="13043" y="1582"/>
                </a:lnTo>
                <a:lnTo>
                  <a:pt x="12629" y="1436"/>
                </a:lnTo>
                <a:lnTo>
                  <a:pt x="12580" y="1387"/>
                </a:lnTo>
                <a:lnTo>
                  <a:pt x="12532" y="1363"/>
                </a:lnTo>
                <a:lnTo>
                  <a:pt x="12483" y="1363"/>
                </a:lnTo>
                <a:lnTo>
                  <a:pt x="11899" y="1217"/>
                </a:lnTo>
                <a:lnTo>
                  <a:pt x="11315" y="1095"/>
                </a:lnTo>
                <a:lnTo>
                  <a:pt x="10707" y="1022"/>
                </a:lnTo>
                <a:lnTo>
                  <a:pt x="10074" y="998"/>
                </a:lnTo>
                <a:lnTo>
                  <a:pt x="10025" y="657"/>
                </a:lnTo>
                <a:lnTo>
                  <a:pt x="10050" y="438"/>
                </a:lnTo>
                <a:lnTo>
                  <a:pt x="10098" y="219"/>
                </a:lnTo>
                <a:lnTo>
                  <a:pt x="10098" y="146"/>
                </a:lnTo>
                <a:lnTo>
                  <a:pt x="10074" y="98"/>
                </a:lnTo>
                <a:lnTo>
                  <a:pt x="10050" y="49"/>
                </a:lnTo>
                <a:lnTo>
                  <a:pt x="10001" y="25"/>
                </a:lnTo>
                <a:lnTo>
                  <a:pt x="99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453C1102-0E78-F67B-19CC-4499FE4FC022}"/>
              </a:ext>
            </a:extLst>
          </p:cNvPr>
          <p:cNvSpPr>
            <a:spLocks noGrp="1"/>
          </p:cNvSpPr>
          <p:nvPr>
            <p:ph type="title"/>
          </p:nvPr>
        </p:nvSpPr>
        <p:spPr>
          <a:xfrm>
            <a:off x="1636488" y="44539"/>
            <a:ext cx="6312983" cy="772947"/>
          </a:xfrm>
        </p:spPr>
        <p:txBody>
          <a:bodyPr/>
          <a:lstStyle/>
          <a:p>
            <a:pPr algn="ctr"/>
            <a:r>
              <a:rPr lang="en-IN" sz="3200" b="1" u="sng" dirty="0">
                <a:latin typeface="Arial" panose="020B0604020202020204" pitchFamily="34" charset="0"/>
                <a:cs typeface="Arial" panose="020B0604020202020204" pitchFamily="34" charset="0"/>
              </a:rPr>
              <a:t>BLOCK DIAGRAM</a:t>
            </a:r>
            <a:r>
              <a:rPr lang="en-IN" sz="3200" b="1" dirty="0">
                <a:latin typeface="Arial" panose="020B0604020202020204" pitchFamily="34" charset="0"/>
                <a:cs typeface="Arial" panose="020B0604020202020204" pitchFamily="34" charset="0"/>
              </a:rPr>
              <a:t>:</a:t>
            </a:r>
          </a:p>
        </p:txBody>
      </p:sp>
      <p:grpSp>
        <p:nvGrpSpPr>
          <p:cNvPr id="50" name="Group 49">
            <a:extLst>
              <a:ext uri="{FF2B5EF4-FFF2-40B4-BE49-F238E27FC236}">
                <a16:creationId xmlns:a16="http://schemas.microsoft.com/office/drawing/2014/main" id="{80D61988-2B4E-3005-753C-B633C87E9A89}"/>
              </a:ext>
            </a:extLst>
          </p:cNvPr>
          <p:cNvGrpSpPr/>
          <p:nvPr/>
        </p:nvGrpSpPr>
        <p:grpSpPr>
          <a:xfrm>
            <a:off x="128768" y="674005"/>
            <a:ext cx="8229599" cy="4289943"/>
            <a:chOff x="65088" y="698500"/>
            <a:chExt cx="10728325" cy="6062663"/>
          </a:xfrm>
        </p:grpSpPr>
        <p:sp>
          <p:nvSpPr>
            <p:cNvPr id="51" name="Rectangle: Rounded Corners 50">
              <a:extLst>
                <a:ext uri="{FF2B5EF4-FFF2-40B4-BE49-F238E27FC236}">
                  <a16:creationId xmlns:a16="http://schemas.microsoft.com/office/drawing/2014/main" id="{2069604C-107E-1F29-FB03-8054FDFB5B80}"/>
                </a:ext>
              </a:extLst>
            </p:cNvPr>
            <p:cNvSpPr/>
            <p:nvPr/>
          </p:nvSpPr>
          <p:spPr>
            <a:xfrm>
              <a:off x="4841875" y="1866900"/>
              <a:ext cx="1970088" cy="2798763"/>
            </a:xfrm>
            <a:prstGeom prst="roundRect">
              <a:avLst/>
            </a:prstGeom>
            <a:solidFill>
              <a:srgbClr val="F8C8C8"/>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000" dirty="0">
                  <a:solidFill>
                    <a:schemeClr val="bg1"/>
                  </a:solidFill>
                </a:rPr>
                <a:t>ARDUINO UNO</a:t>
              </a:r>
              <a:endParaRPr lang="en-IN" sz="2000" dirty="0">
                <a:solidFill>
                  <a:schemeClr val="bg1"/>
                </a:solidFill>
              </a:endParaRPr>
            </a:p>
          </p:txBody>
        </p:sp>
        <p:sp>
          <p:nvSpPr>
            <p:cNvPr id="52" name="Rectangle 51">
              <a:extLst>
                <a:ext uri="{FF2B5EF4-FFF2-40B4-BE49-F238E27FC236}">
                  <a16:creationId xmlns:a16="http://schemas.microsoft.com/office/drawing/2014/main" id="{B34540EE-2C54-5EB5-005E-DBCA4E003D83}"/>
                </a:ext>
              </a:extLst>
            </p:cNvPr>
            <p:cNvSpPr/>
            <p:nvPr/>
          </p:nvSpPr>
          <p:spPr>
            <a:xfrm>
              <a:off x="4356100" y="5295900"/>
              <a:ext cx="1739900" cy="889000"/>
            </a:xfrm>
            <a:prstGeom prst="rect">
              <a:avLst/>
            </a:prstGeom>
            <a:solidFill>
              <a:schemeClr val="accent6"/>
            </a:solidFill>
            <a:ln>
              <a:solidFill>
                <a:srgbClr val="0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85178" tIns="285178" rIns="285178" bIns="285178" spcCol="1270" anchor="ctr"/>
            <a:lstStyle/>
            <a:p>
              <a:pPr algn="ctr" defTabSz="1600200" eaLnBrk="1" fontAlgn="auto" hangingPunct="1">
                <a:lnSpc>
                  <a:spcPct val="90000"/>
                </a:lnSpc>
                <a:spcAft>
                  <a:spcPct val="35000"/>
                </a:spcAft>
                <a:defRPr/>
              </a:pPr>
              <a:r>
                <a:rPr lang="en-US" sz="800" dirty="0">
                  <a:solidFill>
                    <a:schemeClr val="tx1"/>
                  </a:solidFill>
                </a:rPr>
                <a:t>L293D</a:t>
              </a:r>
            </a:p>
            <a:p>
              <a:pPr algn="ctr" defTabSz="1600200" eaLnBrk="1" fontAlgn="auto" hangingPunct="1">
                <a:lnSpc>
                  <a:spcPct val="90000"/>
                </a:lnSpc>
                <a:spcAft>
                  <a:spcPct val="35000"/>
                </a:spcAft>
                <a:defRPr/>
              </a:pPr>
              <a:r>
                <a:rPr lang="en-US" sz="800" dirty="0">
                  <a:solidFill>
                    <a:schemeClr val="tx1"/>
                  </a:solidFill>
                </a:rPr>
                <a:t>MOTOR </a:t>
              </a:r>
            </a:p>
            <a:p>
              <a:pPr algn="ctr" defTabSz="1600200" eaLnBrk="1" fontAlgn="auto" hangingPunct="1">
                <a:lnSpc>
                  <a:spcPct val="90000"/>
                </a:lnSpc>
                <a:spcAft>
                  <a:spcPct val="35000"/>
                </a:spcAft>
                <a:defRPr/>
              </a:pPr>
              <a:r>
                <a:rPr lang="en-US" sz="800" dirty="0">
                  <a:solidFill>
                    <a:schemeClr val="tx1"/>
                  </a:solidFill>
                </a:rPr>
                <a:t>DRIVER</a:t>
              </a:r>
              <a:endParaRPr lang="en-IN" sz="800" dirty="0">
                <a:solidFill>
                  <a:schemeClr val="tx1"/>
                </a:solidFill>
              </a:endParaRPr>
            </a:p>
          </p:txBody>
        </p:sp>
        <p:sp>
          <p:nvSpPr>
            <p:cNvPr id="53" name="Rectangle 52">
              <a:extLst>
                <a:ext uri="{FF2B5EF4-FFF2-40B4-BE49-F238E27FC236}">
                  <a16:creationId xmlns:a16="http://schemas.microsoft.com/office/drawing/2014/main" id="{48BA1CCF-DC77-D575-AB61-952177FC1F3D}"/>
                </a:ext>
              </a:extLst>
            </p:cNvPr>
            <p:cNvSpPr/>
            <p:nvPr/>
          </p:nvSpPr>
          <p:spPr>
            <a:xfrm>
              <a:off x="6861175" y="4732338"/>
              <a:ext cx="873125" cy="536575"/>
            </a:xfrm>
            <a:prstGeom prst="rect">
              <a:avLst/>
            </a:prstGeom>
            <a:solidFill>
              <a:srgbClr val="80E43C"/>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600" dirty="0">
                  <a:solidFill>
                    <a:schemeClr val="tx1"/>
                  </a:solidFill>
                </a:rPr>
                <a:t>LEFT</a:t>
              </a:r>
            </a:p>
            <a:p>
              <a:pPr algn="ctr" eaLnBrk="1" fontAlgn="auto" hangingPunct="1">
                <a:spcBef>
                  <a:spcPts val="0"/>
                </a:spcBef>
                <a:spcAft>
                  <a:spcPts val="0"/>
                </a:spcAft>
                <a:defRPr/>
              </a:pPr>
              <a:r>
                <a:rPr lang="en-US" sz="600" dirty="0">
                  <a:solidFill>
                    <a:schemeClr val="tx1"/>
                  </a:solidFill>
                </a:rPr>
                <a:t>DC</a:t>
              </a:r>
            </a:p>
            <a:p>
              <a:pPr algn="ctr" eaLnBrk="1" fontAlgn="auto" hangingPunct="1">
                <a:spcBef>
                  <a:spcPts val="0"/>
                </a:spcBef>
                <a:spcAft>
                  <a:spcPts val="0"/>
                </a:spcAft>
                <a:defRPr/>
              </a:pPr>
              <a:r>
                <a:rPr lang="en-US" sz="600" dirty="0">
                  <a:solidFill>
                    <a:schemeClr val="tx1"/>
                  </a:solidFill>
                </a:rPr>
                <a:t>MOTOR</a:t>
              </a:r>
              <a:endParaRPr lang="en-IN" sz="600" dirty="0">
                <a:solidFill>
                  <a:schemeClr val="tx1"/>
                </a:solidFill>
              </a:endParaRPr>
            </a:p>
          </p:txBody>
        </p:sp>
        <p:sp>
          <p:nvSpPr>
            <p:cNvPr id="54" name="Rectangle 53">
              <a:extLst>
                <a:ext uri="{FF2B5EF4-FFF2-40B4-BE49-F238E27FC236}">
                  <a16:creationId xmlns:a16="http://schemas.microsoft.com/office/drawing/2014/main" id="{E9CA8DFD-EE3C-7CB3-2335-E109CE78BF88}"/>
                </a:ext>
              </a:extLst>
            </p:cNvPr>
            <p:cNvSpPr/>
            <p:nvPr/>
          </p:nvSpPr>
          <p:spPr>
            <a:xfrm>
              <a:off x="6842125" y="6224588"/>
              <a:ext cx="892175" cy="536575"/>
            </a:xfrm>
            <a:prstGeom prst="rect">
              <a:avLst/>
            </a:prstGeom>
            <a:solidFill>
              <a:srgbClr val="80E43C"/>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700" dirty="0">
                  <a:solidFill>
                    <a:schemeClr val="tx1"/>
                  </a:solidFill>
                </a:rPr>
                <a:t>RIGHT</a:t>
              </a:r>
            </a:p>
            <a:p>
              <a:pPr algn="ctr" eaLnBrk="1" fontAlgn="auto" hangingPunct="1">
                <a:spcBef>
                  <a:spcPts val="0"/>
                </a:spcBef>
                <a:spcAft>
                  <a:spcPts val="0"/>
                </a:spcAft>
                <a:defRPr/>
              </a:pPr>
              <a:r>
                <a:rPr lang="en-US" sz="700" dirty="0">
                  <a:solidFill>
                    <a:schemeClr val="tx1"/>
                  </a:solidFill>
                </a:rPr>
                <a:t>DC</a:t>
              </a:r>
            </a:p>
            <a:p>
              <a:pPr algn="ctr" eaLnBrk="1" fontAlgn="auto" hangingPunct="1">
                <a:spcBef>
                  <a:spcPts val="0"/>
                </a:spcBef>
                <a:spcAft>
                  <a:spcPts val="0"/>
                </a:spcAft>
                <a:defRPr/>
              </a:pPr>
              <a:r>
                <a:rPr lang="en-US" sz="700" dirty="0">
                  <a:solidFill>
                    <a:schemeClr val="tx1"/>
                  </a:solidFill>
                </a:rPr>
                <a:t>MOTOR</a:t>
              </a:r>
              <a:endParaRPr lang="en-IN" sz="700" dirty="0">
                <a:solidFill>
                  <a:schemeClr val="tx1"/>
                </a:solidFill>
              </a:endParaRPr>
            </a:p>
          </p:txBody>
        </p:sp>
        <p:sp>
          <p:nvSpPr>
            <p:cNvPr id="55" name="Oval 54">
              <a:extLst>
                <a:ext uri="{FF2B5EF4-FFF2-40B4-BE49-F238E27FC236}">
                  <a16:creationId xmlns:a16="http://schemas.microsoft.com/office/drawing/2014/main" id="{37324C41-1980-D3B1-3E0C-D54804408DA3}"/>
                </a:ext>
              </a:extLst>
            </p:cNvPr>
            <p:cNvSpPr/>
            <p:nvPr/>
          </p:nvSpPr>
          <p:spPr>
            <a:xfrm>
              <a:off x="2028825" y="5484813"/>
              <a:ext cx="1236663" cy="582612"/>
            </a:xfrm>
            <a:prstGeom prst="ellipse">
              <a:avLst/>
            </a:prstGeom>
            <a:solidFill>
              <a:srgbClr val="FFC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800" dirty="0">
                  <a:solidFill>
                    <a:schemeClr val="tx1"/>
                  </a:solidFill>
                </a:rPr>
                <a:t>POWER</a:t>
              </a:r>
            </a:p>
            <a:p>
              <a:pPr algn="ctr" eaLnBrk="1" fontAlgn="auto" hangingPunct="1">
                <a:spcBef>
                  <a:spcPts val="0"/>
                </a:spcBef>
                <a:spcAft>
                  <a:spcPts val="0"/>
                </a:spcAft>
                <a:defRPr/>
              </a:pPr>
              <a:r>
                <a:rPr lang="en-US" sz="800" dirty="0">
                  <a:solidFill>
                    <a:schemeClr val="tx1"/>
                  </a:solidFill>
                </a:rPr>
                <a:t>SUPPLY</a:t>
              </a:r>
              <a:endParaRPr lang="en-IN" sz="800" dirty="0">
                <a:solidFill>
                  <a:schemeClr val="tx1"/>
                </a:solidFill>
              </a:endParaRPr>
            </a:p>
          </p:txBody>
        </p:sp>
        <p:sp>
          <p:nvSpPr>
            <p:cNvPr id="56" name="Flowchart: Preparation 55">
              <a:extLst>
                <a:ext uri="{FF2B5EF4-FFF2-40B4-BE49-F238E27FC236}">
                  <a16:creationId xmlns:a16="http://schemas.microsoft.com/office/drawing/2014/main" id="{67498A31-C712-A01C-173D-7218BB67DC37}"/>
                </a:ext>
              </a:extLst>
            </p:cNvPr>
            <p:cNvSpPr/>
            <p:nvPr/>
          </p:nvSpPr>
          <p:spPr>
            <a:xfrm>
              <a:off x="9477375" y="3819525"/>
              <a:ext cx="1279525" cy="644525"/>
            </a:xfrm>
            <a:prstGeom prst="flowChartPreparation">
              <a:avLst/>
            </a:prstGeom>
            <a:solidFill>
              <a:schemeClr val="accent3">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900" dirty="0">
                  <a:solidFill>
                    <a:schemeClr val="tx1"/>
                  </a:solidFill>
                </a:rPr>
                <a:t>SIM</a:t>
              </a:r>
              <a:r>
                <a:rPr lang="en-US" sz="900" dirty="0"/>
                <a:t> </a:t>
              </a:r>
              <a:r>
                <a:rPr lang="en-US" sz="900" dirty="0">
                  <a:solidFill>
                    <a:schemeClr val="tx1"/>
                  </a:solidFill>
                </a:rPr>
                <a:t>800L</a:t>
              </a:r>
              <a:endParaRPr lang="en-IN" sz="900" dirty="0">
                <a:solidFill>
                  <a:schemeClr val="tx1"/>
                </a:solidFill>
              </a:endParaRPr>
            </a:p>
          </p:txBody>
        </p:sp>
        <p:sp>
          <p:nvSpPr>
            <p:cNvPr id="57" name="Flowchart: Terminator 56">
              <a:extLst>
                <a:ext uri="{FF2B5EF4-FFF2-40B4-BE49-F238E27FC236}">
                  <a16:creationId xmlns:a16="http://schemas.microsoft.com/office/drawing/2014/main" id="{0720C997-D916-F513-4107-D558FF085854}"/>
                </a:ext>
              </a:extLst>
            </p:cNvPr>
            <p:cNvSpPr/>
            <p:nvPr/>
          </p:nvSpPr>
          <p:spPr>
            <a:xfrm>
              <a:off x="8797925" y="5141913"/>
              <a:ext cx="1912938" cy="1146175"/>
            </a:xfrm>
            <a:prstGeom prst="flowChartTerminator">
              <a:avLst/>
            </a:prstGeom>
            <a:solidFill>
              <a:schemeClr val="accent2">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100" dirty="0">
                  <a:solidFill>
                    <a:schemeClr val="tx1"/>
                  </a:solidFill>
                </a:rPr>
                <a:t>LM2956</a:t>
              </a:r>
              <a:endParaRPr lang="en-IN" sz="1100" dirty="0">
                <a:solidFill>
                  <a:schemeClr val="tx1"/>
                </a:solidFill>
              </a:endParaRPr>
            </a:p>
          </p:txBody>
        </p:sp>
        <p:sp>
          <p:nvSpPr>
            <p:cNvPr id="58" name="Oval 57">
              <a:extLst>
                <a:ext uri="{FF2B5EF4-FFF2-40B4-BE49-F238E27FC236}">
                  <a16:creationId xmlns:a16="http://schemas.microsoft.com/office/drawing/2014/main" id="{15F9EFEF-F4BF-C863-2014-6B4EF495CD4E}"/>
                </a:ext>
              </a:extLst>
            </p:cNvPr>
            <p:cNvSpPr/>
            <p:nvPr/>
          </p:nvSpPr>
          <p:spPr>
            <a:xfrm>
              <a:off x="5173663" y="698500"/>
              <a:ext cx="1277937" cy="776288"/>
            </a:xfrm>
            <a:prstGeom prst="ellipse">
              <a:avLst/>
            </a:prstGeom>
            <a:solidFill>
              <a:schemeClr val="tx1">
                <a:lumMod val="50000"/>
                <a:lumOff val="5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800" dirty="0">
                  <a:solidFill>
                    <a:schemeClr val="tx1"/>
                  </a:solidFill>
                </a:rPr>
                <a:t>MQ2</a:t>
              </a:r>
              <a:endParaRPr lang="en-IN" sz="800" dirty="0">
                <a:solidFill>
                  <a:schemeClr val="tx1"/>
                </a:solidFill>
              </a:endParaRPr>
            </a:p>
          </p:txBody>
        </p:sp>
        <p:sp>
          <p:nvSpPr>
            <p:cNvPr id="59" name="Oval 58">
              <a:extLst>
                <a:ext uri="{FF2B5EF4-FFF2-40B4-BE49-F238E27FC236}">
                  <a16:creationId xmlns:a16="http://schemas.microsoft.com/office/drawing/2014/main" id="{EE4F31A9-DE64-6AA7-C752-9FED8106810A}"/>
                </a:ext>
              </a:extLst>
            </p:cNvPr>
            <p:cNvSpPr/>
            <p:nvPr/>
          </p:nvSpPr>
          <p:spPr>
            <a:xfrm>
              <a:off x="2405063" y="1981200"/>
              <a:ext cx="1111250" cy="642938"/>
            </a:xfrm>
            <a:prstGeom prst="ellipse">
              <a:avLst/>
            </a:prstGeom>
            <a:solidFill>
              <a:schemeClr val="accent3"/>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800" dirty="0">
                  <a:solidFill>
                    <a:schemeClr val="tx1"/>
                  </a:solidFill>
                </a:rPr>
                <a:t>SERVO</a:t>
              </a:r>
            </a:p>
            <a:p>
              <a:pPr algn="ctr" eaLnBrk="1" fontAlgn="auto" hangingPunct="1">
                <a:spcBef>
                  <a:spcPts val="0"/>
                </a:spcBef>
                <a:spcAft>
                  <a:spcPts val="0"/>
                </a:spcAft>
                <a:defRPr/>
              </a:pPr>
              <a:r>
                <a:rPr lang="en-US" sz="800" dirty="0">
                  <a:solidFill>
                    <a:schemeClr val="tx1"/>
                  </a:solidFill>
                </a:rPr>
                <a:t>MOTOR</a:t>
              </a:r>
              <a:endParaRPr lang="en-IN" sz="800" dirty="0">
                <a:solidFill>
                  <a:schemeClr val="tx1"/>
                </a:solidFill>
              </a:endParaRPr>
            </a:p>
          </p:txBody>
        </p:sp>
        <p:sp>
          <p:nvSpPr>
            <p:cNvPr id="60" name="Oval 59">
              <a:extLst>
                <a:ext uri="{FF2B5EF4-FFF2-40B4-BE49-F238E27FC236}">
                  <a16:creationId xmlns:a16="http://schemas.microsoft.com/office/drawing/2014/main" id="{BE2FC0A7-711F-A418-FCD6-BE7ED05AD0A3}"/>
                </a:ext>
              </a:extLst>
            </p:cNvPr>
            <p:cNvSpPr/>
            <p:nvPr/>
          </p:nvSpPr>
          <p:spPr>
            <a:xfrm>
              <a:off x="9456738" y="741363"/>
              <a:ext cx="1277937" cy="825500"/>
            </a:xfrm>
            <a:prstGeom prst="ellipse">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800" dirty="0">
                  <a:solidFill>
                    <a:schemeClr val="tx1"/>
                  </a:solidFill>
                </a:rPr>
                <a:t>FLAME</a:t>
              </a:r>
            </a:p>
            <a:p>
              <a:pPr algn="ctr" eaLnBrk="1" fontAlgn="auto" hangingPunct="1">
                <a:spcBef>
                  <a:spcPts val="0"/>
                </a:spcBef>
                <a:spcAft>
                  <a:spcPts val="0"/>
                </a:spcAft>
                <a:defRPr/>
              </a:pPr>
              <a:r>
                <a:rPr lang="en-US" sz="800" dirty="0">
                  <a:solidFill>
                    <a:schemeClr val="tx1"/>
                  </a:solidFill>
                </a:rPr>
                <a:t>SENSOR</a:t>
              </a:r>
            </a:p>
            <a:p>
              <a:pPr algn="ctr" eaLnBrk="1" fontAlgn="auto" hangingPunct="1">
                <a:spcBef>
                  <a:spcPts val="0"/>
                </a:spcBef>
                <a:spcAft>
                  <a:spcPts val="0"/>
                </a:spcAft>
                <a:defRPr/>
              </a:pPr>
              <a:r>
                <a:rPr lang="en-US" sz="800" dirty="0">
                  <a:solidFill>
                    <a:schemeClr val="tx1"/>
                  </a:solidFill>
                </a:rPr>
                <a:t>RIGHT</a:t>
              </a:r>
              <a:endParaRPr lang="en-IN" sz="800" dirty="0">
                <a:solidFill>
                  <a:schemeClr val="tx1"/>
                </a:solidFill>
              </a:endParaRPr>
            </a:p>
          </p:txBody>
        </p:sp>
        <p:sp>
          <p:nvSpPr>
            <p:cNvPr id="61" name="Oval 60">
              <a:extLst>
                <a:ext uri="{FF2B5EF4-FFF2-40B4-BE49-F238E27FC236}">
                  <a16:creationId xmlns:a16="http://schemas.microsoft.com/office/drawing/2014/main" id="{A6C903AB-38A8-D3CE-A79C-D28406B0953B}"/>
                </a:ext>
              </a:extLst>
            </p:cNvPr>
            <p:cNvSpPr/>
            <p:nvPr/>
          </p:nvSpPr>
          <p:spPr>
            <a:xfrm>
              <a:off x="9477375" y="2828925"/>
              <a:ext cx="1279525" cy="827088"/>
            </a:xfrm>
            <a:prstGeom prst="ellipse">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800" dirty="0">
                  <a:solidFill>
                    <a:schemeClr val="tx1"/>
                  </a:solidFill>
                </a:rPr>
                <a:t>FLAME</a:t>
              </a:r>
            </a:p>
            <a:p>
              <a:pPr algn="ctr" eaLnBrk="1" fontAlgn="auto" hangingPunct="1">
                <a:spcBef>
                  <a:spcPts val="0"/>
                </a:spcBef>
                <a:spcAft>
                  <a:spcPts val="0"/>
                </a:spcAft>
                <a:defRPr/>
              </a:pPr>
              <a:r>
                <a:rPr lang="en-US" sz="800" dirty="0">
                  <a:solidFill>
                    <a:schemeClr val="tx1"/>
                  </a:solidFill>
                </a:rPr>
                <a:t>SENSOR</a:t>
              </a:r>
            </a:p>
            <a:p>
              <a:pPr algn="ctr" eaLnBrk="1" fontAlgn="auto" hangingPunct="1">
                <a:spcBef>
                  <a:spcPts val="0"/>
                </a:spcBef>
                <a:spcAft>
                  <a:spcPts val="0"/>
                </a:spcAft>
                <a:defRPr/>
              </a:pPr>
              <a:r>
                <a:rPr lang="en-US" sz="800" dirty="0">
                  <a:solidFill>
                    <a:schemeClr val="tx1"/>
                  </a:solidFill>
                </a:rPr>
                <a:t>LEFT</a:t>
              </a:r>
              <a:endParaRPr lang="en-IN" sz="800" dirty="0">
                <a:solidFill>
                  <a:schemeClr val="tx1"/>
                </a:solidFill>
              </a:endParaRPr>
            </a:p>
          </p:txBody>
        </p:sp>
        <p:sp>
          <p:nvSpPr>
            <p:cNvPr id="62" name="Oval 61">
              <a:extLst>
                <a:ext uri="{FF2B5EF4-FFF2-40B4-BE49-F238E27FC236}">
                  <a16:creationId xmlns:a16="http://schemas.microsoft.com/office/drawing/2014/main" id="{4C566855-D466-DBCD-B2F0-645FD04CAE6E}"/>
                </a:ext>
              </a:extLst>
            </p:cNvPr>
            <p:cNvSpPr/>
            <p:nvPr/>
          </p:nvSpPr>
          <p:spPr>
            <a:xfrm>
              <a:off x="9466263" y="1968500"/>
              <a:ext cx="1327150" cy="823913"/>
            </a:xfrm>
            <a:prstGeom prst="ellipse">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800" dirty="0">
                  <a:solidFill>
                    <a:schemeClr val="tx1"/>
                  </a:solidFill>
                </a:rPr>
                <a:t>FLAME</a:t>
              </a:r>
            </a:p>
            <a:p>
              <a:pPr algn="ctr" eaLnBrk="1" fontAlgn="auto" hangingPunct="1">
                <a:spcBef>
                  <a:spcPts val="0"/>
                </a:spcBef>
                <a:spcAft>
                  <a:spcPts val="0"/>
                </a:spcAft>
                <a:defRPr/>
              </a:pPr>
              <a:r>
                <a:rPr lang="en-US" sz="800" dirty="0">
                  <a:solidFill>
                    <a:schemeClr val="tx1"/>
                  </a:solidFill>
                </a:rPr>
                <a:t>SENSOR</a:t>
              </a:r>
            </a:p>
            <a:p>
              <a:pPr algn="ctr" eaLnBrk="1" fontAlgn="auto" hangingPunct="1">
                <a:spcBef>
                  <a:spcPts val="0"/>
                </a:spcBef>
                <a:spcAft>
                  <a:spcPts val="0"/>
                </a:spcAft>
                <a:defRPr/>
              </a:pPr>
              <a:r>
                <a:rPr lang="en-US" sz="800" dirty="0">
                  <a:solidFill>
                    <a:schemeClr val="tx1"/>
                  </a:solidFill>
                </a:rPr>
                <a:t>CENTRE</a:t>
              </a:r>
              <a:endParaRPr lang="en-IN" sz="800" dirty="0">
                <a:solidFill>
                  <a:schemeClr val="tx1"/>
                </a:solidFill>
              </a:endParaRPr>
            </a:p>
          </p:txBody>
        </p:sp>
        <p:sp>
          <p:nvSpPr>
            <p:cNvPr id="63" name="Oval 62">
              <a:extLst>
                <a:ext uri="{FF2B5EF4-FFF2-40B4-BE49-F238E27FC236}">
                  <a16:creationId xmlns:a16="http://schemas.microsoft.com/office/drawing/2014/main" id="{187C940F-B9FE-D9F6-3D77-48B746E45CC3}"/>
                </a:ext>
              </a:extLst>
            </p:cNvPr>
            <p:cNvSpPr/>
            <p:nvPr/>
          </p:nvSpPr>
          <p:spPr>
            <a:xfrm>
              <a:off x="3009900" y="790575"/>
              <a:ext cx="1277938" cy="868363"/>
            </a:xfrm>
            <a:prstGeom prst="ellipse">
              <a:avLst/>
            </a:prstGeom>
            <a:solidFill>
              <a:srgbClr val="FFC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800" dirty="0">
                  <a:solidFill>
                    <a:schemeClr val="tx1"/>
                  </a:solidFill>
                </a:rPr>
                <a:t>POWER </a:t>
              </a:r>
            </a:p>
            <a:p>
              <a:pPr algn="ctr" eaLnBrk="1" fontAlgn="auto" hangingPunct="1">
                <a:spcBef>
                  <a:spcPts val="0"/>
                </a:spcBef>
                <a:spcAft>
                  <a:spcPts val="0"/>
                </a:spcAft>
                <a:defRPr/>
              </a:pPr>
              <a:r>
                <a:rPr lang="en-US" sz="800" dirty="0">
                  <a:solidFill>
                    <a:schemeClr val="tx1"/>
                  </a:solidFill>
                </a:rPr>
                <a:t>SUPPLY</a:t>
              </a:r>
              <a:endParaRPr lang="en-IN" sz="800" dirty="0">
                <a:solidFill>
                  <a:schemeClr val="tx1"/>
                </a:solidFill>
              </a:endParaRPr>
            </a:p>
          </p:txBody>
        </p:sp>
        <p:sp>
          <p:nvSpPr>
            <p:cNvPr id="64" name="Flowchart: Terminator 63">
              <a:extLst>
                <a:ext uri="{FF2B5EF4-FFF2-40B4-BE49-F238E27FC236}">
                  <a16:creationId xmlns:a16="http://schemas.microsoft.com/office/drawing/2014/main" id="{5E025DB2-6350-801E-89F3-FA66DFBD186B}"/>
                </a:ext>
              </a:extLst>
            </p:cNvPr>
            <p:cNvSpPr/>
            <p:nvPr/>
          </p:nvSpPr>
          <p:spPr>
            <a:xfrm>
              <a:off x="2032000" y="4168775"/>
              <a:ext cx="1109663" cy="644525"/>
            </a:xfrm>
            <a:prstGeom prst="flowChartTerminator">
              <a:avLst/>
            </a:prstGeom>
            <a:solidFill>
              <a:schemeClr val="accent4"/>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800" dirty="0">
                  <a:solidFill>
                    <a:schemeClr val="tx1"/>
                  </a:solidFill>
                </a:rPr>
                <a:t>POWER</a:t>
              </a:r>
            </a:p>
            <a:p>
              <a:pPr algn="ctr" eaLnBrk="1" fontAlgn="auto" hangingPunct="1">
                <a:spcBef>
                  <a:spcPts val="0"/>
                </a:spcBef>
                <a:spcAft>
                  <a:spcPts val="0"/>
                </a:spcAft>
                <a:defRPr/>
              </a:pPr>
              <a:r>
                <a:rPr lang="en-US" sz="800" dirty="0">
                  <a:solidFill>
                    <a:schemeClr val="tx1"/>
                  </a:solidFill>
                </a:rPr>
                <a:t>SUPPLY</a:t>
              </a:r>
              <a:endParaRPr lang="en-IN" sz="800" dirty="0">
                <a:solidFill>
                  <a:schemeClr val="tx1"/>
                </a:solidFill>
              </a:endParaRPr>
            </a:p>
          </p:txBody>
        </p:sp>
        <p:sp>
          <p:nvSpPr>
            <p:cNvPr id="65" name="Flowchart: Alternate Process 64">
              <a:extLst>
                <a:ext uri="{FF2B5EF4-FFF2-40B4-BE49-F238E27FC236}">
                  <a16:creationId xmlns:a16="http://schemas.microsoft.com/office/drawing/2014/main" id="{57E05B16-59EA-6C2E-C52A-C02109E9F20E}"/>
                </a:ext>
              </a:extLst>
            </p:cNvPr>
            <p:cNvSpPr/>
            <p:nvPr/>
          </p:nvSpPr>
          <p:spPr>
            <a:xfrm>
              <a:off x="65088" y="3032125"/>
              <a:ext cx="1296987" cy="574675"/>
            </a:xfrm>
            <a:prstGeom prst="flowChartAlternateProcess">
              <a:avLst/>
            </a:prstGeom>
            <a:solidFill>
              <a:schemeClr val="accent1">
                <a:lumMod val="40000"/>
                <a:lumOff val="6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800" dirty="0">
                  <a:solidFill>
                    <a:schemeClr val="tx1"/>
                  </a:solidFill>
                </a:rPr>
                <a:t>WATER</a:t>
              </a:r>
            </a:p>
            <a:p>
              <a:pPr algn="ctr" eaLnBrk="1" fontAlgn="auto" hangingPunct="1">
                <a:spcBef>
                  <a:spcPts val="0"/>
                </a:spcBef>
                <a:spcAft>
                  <a:spcPts val="0"/>
                </a:spcAft>
                <a:defRPr/>
              </a:pPr>
              <a:r>
                <a:rPr lang="en-US" sz="800" dirty="0">
                  <a:solidFill>
                    <a:schemeClr val="tx1"/>
                  </a:solidFill>
                </a:rPr>
                <a:t>PUMP</a:t>
              </a:r>
            </a:p>
          </p:txBody>
        </p:sp>
        <p:sp>
          <p:nvSpPr>
            <p:cNvPr id="66" name="Flowchart: Terminator 65">
              <a:extLst>
                <a:ext uri="{FF2B5EF4-FFF2-40B4-BE49-F238E27FC236}">
                  <a16:creationId xmlns:a16="http://schemas.microsoft.com/office/drawing/2014/main" id="{B7871C44-DBE4-39ED-E4C7-04E9B5D3B78E}"/>
                </a:ext>
              </a:extLst>
            </p:cNvPr>
            <p:cNvSpPr/>
            <p:nvPr/>
          </p:nvSpPr>
          <p:spPr>
            <a:xfrm>
              <a:off x="2032000" y="2882900"/>
              <a:ext cx="1109663" cy="644525"/>
            </a:xfrm>
            <a:prstGeom prst="flowChartTerminator">
              <a:avLst/>
            </a:prstGeom>
            <a:solidFill>
              <a:schemeClr val="accent4">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800" dirty="0">
                  <a:solidFill>
                    <a:schemeClr val="tx1"/>
                  </a:solidFill>
                </a:rPr>
                <a:t>RELAY</a:t>
              </a:r>
            </a:p>
            <a:p>
              <a:pPr algn="ctr" eaLnBrk="1" fontAlgn="auto" hangingPunct="1">
                <a:spcBef>
                  <a:spcPts val="0"/>
                </a:spcBef>
                <a:spcAft>
                  <a:spcPts val="0"/>
                </a:spcAft>
                <a:defRPr/>
              </a:pPr>
              <a:r>
                <a:rPr lang="en-US" sz="800" dirty="0">
                  <a:solidFill>
                    <a:schemeClr val="tx1"/>
                  </a:solidFill>
                </a:rPr>
                <a:t>MODULE</a:t>
              </a:r>
            </a:p>
          </p:txBody>
        </p:sp>
        <p:sp>
          <p:nvSpPr>
            <p:cNvPr id="67" name="Arrow: Down 66">
              <a:extLst>
                <a:ext uri="{FF2B5EF4-FFF2-40B4-BE49-F238E27FC236}">
                  <a16:creationId xmlns:a16="http://schemas.microsoft.com/office/drawing/2014/main" id="{98B5C621-A28F-A96E-9053-5608750B4BB0}"/>
                </a:ext>
              </a:extLst>
            </p:cNvPr>
            <p:cNvSpPr/>
            <p:nvPr/>
          </p:nvSpPr>
          <p:spPr>
            <a:xfrm rot="16200000">
              <a:off x="7962106" y="2842420"/>
              <a:ext cx="371475" cy="2659062"/>
            </a:xfrm>
            <a:prstGeom prst="downArrow">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sz="800" dirty="0"/>
            </a:p>
          </p:txBody>
        </p:sp>
        <p:sp>
          <p:nvSpPr>
            <p:cNvPr id="68" name="Arrow: Curved Right 67">
              <a:extLst>
                <a:ext uri="{FF2B5EF4-FFF2-40B4-BE49-F238E27FC236}">
                  <a16:creationId xmlns:a16="http://schemas.microsoft.com/office/drawing/2014/main" id="{DCA3D81D-9ABD-F0E2-D37D-A578FB61689F}"/>
                </a:ext>
              </a:extLst>
            </p:cNvPr>
            <p:cNvSpPr/>
            <p:nvPr/>
          </p:nvSpPr>
          <p:spPr>
            <a:xfrm rot="5232252">
              <a:off x="1151732" y="1693069"/>
              <a:ext cx="769937" cy="1704975"/>
            </a:xfrm>
            <a:prstGeom prst="curvedRightArrow">
              <a:avLst/>
            </a:prstGeom>
            <a:solidFill>
              <a:schemeClr val="bg2">
                <a:lumMod val="5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sz="800" dirty="0">
                <a:solidFill>
                  <a:schemeClr val="tx1"/>
                </a:solidFill>
              </a:endParaRPr>
            </a:p>
          </p:txBody>
        </p:sp>
        <p:sp>
          <p:nvSpPr>
            <p:cNvPr id="69" name="Arrow: Curved Right 68">
              <a:extLst>
                <a:ext uri="{FF2B5EF4-FFF2-40B4-BE49-F238E27FC236}">
                  <a16:creationId xmlns:a16="http://schemas.microsoft.com/office/drawing/2014/main" id="{8A6D3062-7937-68F3-281B-13E3D0005C65}"/>
                </a:ext>
              </a:extLst>
            </p:cNvPr>
            <p:cNvSpPr/>
            <p:nvPr/>
          </p:nvSpPr>
          <p:spPr>
            <a:xfrm rot="7914210" flipH="1">
              <a:off x="846138" y="3473450"/>
              <a:ext cx="736600" cy="1981200"/>
            </a:xfrm>
            <a:prstGeom prst="curvedRightArrow">
              <a:avLst/>
            </a:prstGeom>
            <a:solidFill>
              <a:schemeClr val="bg2">
                <a:lumMod val="5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sz="800" dirty="0">
                <a:solidFill>
                  <a:schemeClr val="tx1"/>
                </a:solidFill>
              </a:endParaRPr>
            </a:p>
          </p:txBody>
        </p:sp>
        <p:sp>
          <p:nvSpPr>
            <p:cNvPr id="70" name="Arrow: Down 69">
              <a:extLst>
                <a:ext uri="{FF2B5EF4-FFF2-40B4-BE49-F238E27FC236}">
                  <a16:creationId xmlns:a16="http://schemas.microsoft.com/office/drawing/2014/main" id="{014BBD56-3268-B8D8-7E27-FDBB07A1A72E}"/>
                </a:ext>
              </a:extLst>
            </p:cNvPr>
            <p:cNvSpPr/>
            <p:nvPr/>
          </p:nvSpPr>
          <p:spPr>
            <a:xfrm>
              <a:off x="5105400" y="4665663"/>
              <a:ext cx="363538" cy="603250"/>
            </a:xfrm>
            <a:prstGeom prst="downArrow">
              <a:avLst/>
            </a:prstGeom>
            <a:solidFill>
              <a:schemeClr val="bg2">
                <a:lumMod val="5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sz="800" dirty="0"/>
            </a:p>
          </p:txBody>
        </p:sp>
        <p:sp>
          <p:nvSpPr>
            <p:cNvPr id="71" name="Arrow: Bent 70">
              <a:extLst>
                <a:ext uri="{FF2B5EF4-FFF2-40B4-BE49-F238E27FC236}">
                  <a16:creationId xmlns:a16="http://schemas.microsoft.com/office/drawing/2014/main" id="{D9A39386-7D20-24BA-86C3-EAC45B05170A}"/>
                </a:ext>
              </a:extLst>
            </p:cNvPr>
            <p:cNvSpPr/>
            <p:nvPr/>
          </p:nvSpPr>
          <p:spPr>
            <a:xfrm>
              <a:off x="5716588" y="4860925"/>
              <a:ext cx="1125537" cy="438150"/>
            </a:xfrm>
            <a:prstGeom prst="bentArrow">
              <a:avLst/>
            </a:prstGeom>
            <a:solidFill>
              <a:schemeClr val="bg2">
                <a:lumMod val="5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sz="800">
                <a:solidFill>
                  <a:schemeClr val="tx1"/>
                </a:solidFill>
              </a:endParaRPr>
            </a:p>
          </p:txBody>
        </p:sp>
        <p:sp>
          <p:nvSpPr>
            <p:cNvPr id="72" name="Arrow: Bent 71">
              <a:extLst>
                <a:ext uri="{FF2B5EF4-FFF2-40B4-BE49-F238E27FC236}">
                  <a16:creationId xmlns:a16="http://schemas.microsoft.com/office/drawing/2014/main" id="{5D1A1984-92A4-44FC-B143-70DF8D35B5D3}"/>
                </a:ext>
              </a:extLst>
            </p:cNvPr>
            <p:cNvSpPr/>
            <p:nvPr/>
          </p:nvSpPr>
          <p:spPr>
            <a:xfrm flipV="1">
              <a:off x="5730875" y="6162675"/>
              <a:ext cx="1123950" cy="477838"/>
            </a:xfrm>
            <a:prstGeom prst="bentArrow">
              <a:avLst/>
            </a:prstGeom>
            <a:solidFill>
              <a:schemeClr val="bg2">
                <a:lumMod val="5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sz="800">
                <a:solidFill>
                  <a:schemeClr val="tx1"/>
                </a:solidFill>
              </a:endParaRPr>
            </a:p>
          </p:txBody>
        </p:sp>
        <p:sp>
          <p:nvSpPr>
            <p:cNvPr id="73" name="Arrow: Notched Right 72">
              <a:extLst>
                <a:ext uri="{FF2B5EF4-FFF2-40B4-BE49-F238E27FC236}">
                  <a16:creationId xmlns:a16="http://schemas.microsoft.com/office/drawing/2014/main" id="{D5FB7B85-8721-4BB9-E3E6-DFB3FF377350}"/>
                </a:ext>
              </a:extLst>
            </p:cNvPr>
            <p:cNvSpPr/>
            <p:nvPr/>
          </p:nvSpPr>
          <p:spPr>
            <a:xfrm rot="10800000">
              <a:off x="6096000" y="5526088"/>
              <a:ext cx="2701925" cy="371475"/>
            </a:xfrm>
            <a:prstGeom prst="notchedRightArrow">
              <a:avLst/>
            </a:prstGeom>
            <a:solidFill>
              <a:schemeClr val="bg2">
                <a:lumMod val="5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sz="800" dirty="0"/>
            </a:p>
          </p:txBody>
        </p:sp>
        <p:sp>
          <p:nvSpPr>
            <p:cNvPr id="74" name="Arrow: Down 73">
              <a:extLst>
                <a:ext uri="{FF2B5EF4-FFF2-40B4-BE49-F238E27FC236}">
                  <a16:creationId xmlns:a16="http://schemas.microsoft.com/office/drawing/2014/main" id="{16DFCC6D-E9A4-32A7-1414-85A909DC15B8}"/>
                </a:ext>
              </a:extLst>
            </p:cNvPr>
            <p:cNvSpPr/>
            <p:nvPr/>
          </p:nvSpPr>
          <p:spPr>
            <a:xfrm>
              <a:off x="5673725" y="1497013"/>
              <a:ext cx="238125" cy="368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sz="800" dirty="0"/>
            </a:p>
          </p:txBody>
        </p:sp>
        <p:sp>
          <p:nvSpPr>
            <p:cNvPr id="75" name="Flowchart: Alternate Process 74">
              <a:extLst>
                <a:ext uri="{FF2B5EF4-FFF2-40B4-BE49-F238E27FC236}">
                  <a16:creationId xmlns:a16="http://schemas.microsoft.com/office/drawing/2014/main" id="{C9696514-E56B-13FB-72CE-B2189DE652D8}"/>
                </a:ext>
              </a:extLst>
            </p:cNvPr>
            <p:cNvSpPr/>
            <p:nvPr/>
          </p:nvSpPr>
          <p:spPr>
            <a:xfrm>
              <a:off x="827088" y="3135313"/>
              <a:ext cx="46037" cy="4603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sz="800"/>
            </a:p>
          </p:txBody>
        </p:sp>
        <p:sp>
          <p:nvSpPr>
            <p:cNvPr id="76" name="Arrow: Notched Right 75">
              <a:extLst>
                <a:ext uri="{FF2B5EF4-FFF2-40B4-BE49-F238E27FC236}">
                  <a16:creationId xmlns:a16="http://schemas.microsoft.com/office/drawing/2014/main" id="{AE123D48-9EBA-C03F-9517-F9E46235FF83}"/>
                </a:ext>
              </a:extLst>
            </p:cNvPr>
            <p:cNvSpPr/>
            <p:nvPr/>
          </p:nvSpPr>
          <p:spPr>
            <a:xfrm>
              <a:off x="3141663" y="3032125"/>
              <a:ext cx="1670050" cy="331788"/>
            </a:xfrm>
            <a:prstGeom prst="notchedRightArrow">
              <a:avLst/>
            </a:prstGeom>
            <a:solidFill>
              <a:schemeClr val="bg2">
                <a:lumMod val="5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sz="800"/>
            </a:p>
          </p:txBody>
        </p:sp>
        <p:sp>
          <p:nvSpPr>
            <p:cNvPr id="77" name="Arrow: Notched Right 76">
              <a:extLst>
                <a:ext uri="{FF2B5EF4-FFF2-40B4-BE49-F238E27FC236}">
                  <a16:creationId xmlns:a16="http://schemas.microsoft.com/office/drawing/2014/main" id="{52D0774D-50C2-6D03-A9F1-364607996B27}"/>
                </a:ext>
              </a:extLst>
            </p:cNvPr>
            <p:cNvSpPr/>
            <p:nvPr/>
          </p:nvSpPr>
          <p:spPr>
            <a:xfrm>
              <a:off x="3265488" y="5699125"/>
              <a:ext cx="1069975" cy="19843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sz="800" dirty="0"/>
            </a:p>
          </p:txBody>
        </p:sp>
        <p:sp>
          <p:nvSpPr>
            <p:cNvPr id="78" name="Arrow: Notched Right 77">
              <a:extLst>
                <a:ext uri="{FF2B5EF4-FFF2-40B4-BE49-F238E27FC236}">
                  <a16:creationId xmlns:a16="http://schemas.microsoft.com/office/drawing/2014/main" id="{6735DBCC-B1FF-EECA-9353-71EDC45A6084}"/>
                </a:ext>
              </a:extLst>
            </p:cNvPr>
            <p:cNvSpPr/>
            <p:nvPr/>
          </p:nvSpPr>
          <p:spPr>
            <a:xfrm>
              <a:off x="3532188" y="2173288"/>
              <a:ext cx="1311275" cy="327025"/>
            </a:xfrm>
            <a:prstGeom prst="notchedRightArrow">
              <a:avLst/>
            </a:prstGeom>
            <a:solidFill>
              <a:schemeClr val="bg2">
                <a:lumMod val="5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sz="800"/>
            </a:p>
          </p:txBody>
        </p:sp>
        <p:sp>
          <p:nvSpPr>
            <p:cNvPr id="79" name="Arrow: Notched Right 78">
              <a:extLst>
                <a:ext uri="{FF2B5EF4-FFF2-40B4-BE49-F238E27FC236}">
                  <a16:creationId xmlns:a16="http://schemas.microsoft.com/office/drawing/2014/main" id="{D4774097-1D98-4F57-AAFD-37D9FCF0021E}"/>
                </a:ext>
              </a:extLst>
            </p:cNvPr>
            <p:cNvSpPr/>
            <p:nvPr/>
          </p:nvSpPr>
          <p:spPr>
            <a:xfrm rot="10800000">
              <a:off x="6842125" y="3105150"/>
              <a:ext cx="2635250" cy="37147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sz="800"/>
            </a:p>
          </p:txBody>
        </p:sp>
        <p:sp>
          <p:nvSpPr>
            <p:cNvPr id="80" name="Arrow: Notched Right 79">
              <a:extLst>
                <a:ext uri="{FF2B5EF4-FFF2-40B4-BE49-F238E27FC236}">
                  <a16:creationId xmlns:a16="http://schemas.microsoft.com/office/drawing/2014/main" id="{5A234E6A-1C96-3D17-012A-000ECCB7609C}"/>
                </a:ext>
              </a:extLst>
            </p:cNvPr>
            <p:cNvSpPr/>
            <p:nvPr/>
          </p:nvSpPr>
          <p:spPr>
            <a:xfrm rot="10800000">
              <a:off x="6821488" y="2209800"/>
              <a:ext cx="2635250" cy="371475"/>
            </a:xfrm>
            <a:prstGeom prst="notchedRightArrow">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sz="800"/>
            </a:p>
          </p:txBody>
        </p:sp>
        <p:sp>
          <p:nvSpPr>
            <p:cNvPr id="81" name="Arrow: Bent 80">
              <a:extLst>
                <a:ext uri="{FF2B5EF4-FFF2-40B4-BE49-F238E27FC236}">
                  <a16:creationId xmlns:a16="http://schemas.microsoft.com/office/drawing/2014/main" id="{BE84D9A4-7142-4F79-2386-B602DEE8DBAF}"/>
                </a:ext>
              </a:extLst>
            </p:cNvPr>
            <p:cNvSpPr/>
            <p:nvPr/>
          </p:nvSpPr>
          <p:spPr>
            <a:xfrm rot="5400000">
              <a:off x="4441826" y="1003300"/>
              <a:ext cx="677862" cy="98583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sz="800" dirty="0">
                <a:solidFill>
                  <a:schemeClr val="tx1"/>
                </a:solidFill>
              </a:endParaRPr>
            </a:p>
          </p:txBody>
        </p:sp>
        <p:sp>
          <p:nvSpPr>
            <p:cNvPr id="82" name="Arrow: Bent 81">
              <a:extLst>
                <a:ext uri="{FF2B5EF4-FFF2-40B4-BE49-F238E27FC236}">
                  <a16:creationId xmlns:a16="http://schemas.microsoft.com/office/drawing/2014/main" id="{63BF153B-EAF7-64BF-23ED-E8025937DAB4}"/>
                </a:ext>
              </a:extLst>
            </p:cNvPr>
            <p:cNvSpPr/>
            <p:nvPr/>
          </p:nvSpPr>
          <p:spPr>
            <a:xfrm rot="5400000" flipV="1">
              <a:off x="7505700" y="-115887"/>
              <a:ext cx="776287" cy="3125788"/>
            </a:xfrm>
            <a:prstGeom prst="bentArrow">
              <a:avLst>
                <a:gd name="adj1" fmla="val 25000"/>
                <a:gd name="adj2" fmla="val 25000"/>
                <a:gd name="adj3" fmla="val 25000"/>
                <a:gd name="adj4" fmla="val 4135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sz="800">
                <a:solidFill>
                  <a:schemeClr val="tx1"/>
                </a:solidFill>
              </a:endParaRPr>
            </a:p>
          </p:txBody>
        </p:sp>
        <p:sp>
          <p:nvSpPr>
            <p:cNvPr id="83" name="Arrow: Down 82">
              <a:extLst>
                <a:ext uri="{FF2B5EF4-FFF2-40B4-BE49-F238E27FC236}">
                  <a16:creationId xmlns:a16="http://schemas.microsoft.com/office/drawing/2014/main" id="{1445D448-B133-887E-9F7D-43E996E0C438}"/>
                </a:ext>
              </a:extLst>
            </p:cNvPr>
            <p:cNvSpPr/>
            <p:nvPr/>
          </p:nvSpPr>
          <p:spPr>
            <a:xfrm rot="16200000">
              <a:off x="7962106" y="2842420"/>
              <a:ext cx="371475" cy="2659062"/>
            </a:xfrm>
            <a:prstGeom prst="downArrow">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sz="800" dirty="0"/>
            </a:p>
          </p:txBody>
        </p:sp>
        <p:sp>
          <p:nvSpPr>
            <p:cNvPr id="84" name="Arrow: Notched Right 83">
              <a:extLst>
                <a:ext uri="{FF2B5EF4-FFF2-40B4-BE49-F238E27FC236}">
                  <a16:creationId xmlns:a16="http://schemas.microsoft.com/office/drawing/2014/main" id="{3480A5D5-E23E-3C88-FB61-9846F0F1EBBD}"/>
                </a:ext>
              </a:extLst>
            </p:cNvPr>
            <p:cNvSpPr/>
            <p:nvPr/>
          </p:nvSpPr>
          <p:spPr>
            <a:xfrm rot="10800000">
              <a:off x="6842125" y="3105150"/>
              <a:ext cx="2635250" cy="37147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sz="800"/>
            </a:p>
          </p:txBody>
        </p:sp>
        <p:sp>
          <p:nvSpPr>
            <p:cNvPr id="85" name="Arrow: Notched Right 84">
              <a:extLst>
                <a:ext uri="{FF2B5EF4-FFF2-40B4-BE49-F238E27FC236}">
                  <a16:creationId xmlns:a16="http://schemas.microsoft.com/office/drawing/2014/main" id="{5DFFAAD1-3186-E9B3-5BBC-2B24401E57BB}"/>
                </a:ext>
              </a:extLst>
            </p:cNvPr>
            <p:cNvSpPr/>
            <p:nvPr/>
          </p:nvSpPr>
          <p:spPr>
            <a:xfrm rot="10800000">
              <a:off x="6821488" y="2209800"/>
              <a:ext cx="2635250" cy="371475"/>
            </a:xfrm>
            <a:prstGeom prst="notchedRightArrow">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sz="800"/>
            </a:p>
          </p:txBody>
        </p:sp>
        <p:sp>
          <p:nvSpPr>
            <p:cNvPr id="86" name="Arrow: Bent 85">
              <a:extLst>
                <a:ext uri="{FF2B5EF4-FFF2-40B4-BE49-F238E27FC236}">
                  <a16:creationId xmlns:a16="http://schemas.microsoft.com/office/drawing/2014/main" id="{D64EDF1F-67AC-1B32-B518-5797832944D9}"/>
                </a:ext>
              </a:extLst>
            </p:cNvPr>
            <p:cNvSpPr/>
            <p:nvPr/>
          </p:nvSpPr>
          <p:spPr>
            <a:xfrm rot="5400000">
              <a:off x="4441826" y="1003300"/>
              <a:ext cx="677862" cy="98583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sz="800" dirty="0">
                <a:solidFill>
                  <a:schemeClr val="tx1"/>
                </a:solidFill>
              </a:endParaRPr>
            </a:p>
          </p:txBody>
        </p:sp>
        <p:sp>
          <p:nvSpPr>
            <p:cNvPr id="87" name="Arrow: Bent 86">
              <a:extLst>
                <a:ext uri="{FF2B5EF4-FFF2-40B4-BE49-F238E27FC236}">
                  <a16:creationId xmlns:a16="http://schemas.microsoft.com/office/drawing/2014/main" id="{7F1FE580-4DB5-0D70-E102-F65C7EEBA6C2}"/>
                </a:ext>
              </a:extLst>
            </p:cNvPr>
            <p:cNvSpPr/>
            <p:nvPr/>
          </p:nvSpPr>
          <p:spPr>
            <a:xfrm rot="5400000" flipV="1">
              <a:off x="7505700" y="-115887"/>
              <a:ext cx="776287" cy="3125788"/>
            </a:xfrm>
            <a:prstGeom prst="bentArrow">
              <a:avLst>
                <a:gd name="adj1" fmla="val 25000"/>
                <a:gd name="adj2" fmla="val 25000"/>
                <a:gd name="adj3" fmla="val 25000"/>
                <a:gd name="adj4" fmla="val 4135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sz="800">
                <a:solidFill>
                  <a:schemeClr val="tx1"/>
                </a:solidFill>
              </a:endParaRPr>
            </a:p>
          </p:txBody>
        </p:sp>
        <p:sp>
          <p:nvSpPr>
            <p:cNvPr id="88" name="Arrow: Notched Right 87">
              <a:extLst>
                <a:ext uri="{FF2B5EF4-FFF2-40B4-BE49-F238E27FC236}">
                  <a16:creationId xmlns:a16="http://schemas.microsoft.com/office/drawing/2014/main" id="{73AD1B9C-1375-C166-2497-587E9350327B}"/>
                </a:ext>
              </a:extLst>
            </p:cNvPr>
            <p:cNvSpPr/>
            <p:nvPr/>
          </p:nvSpPr>
          <p:spPr>
            <a:xfrm>
              <a:off x="3271838" y="5699125"/>
              <a:ext cx="1068387" cy="198438"/>
            </a:xfrm>
            <a:prstGeom prst="notchedRightArrow">
              <a:avLst/>
            </a:prstGeom>
            <a:solidFill>
              <a:schemeClr val="bg2">
                <a:lumMod val="5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sz="800" dirty="0"/>
            </a:p>
          </p:txBody>
        </p:sp>
        <p:sp>
          <p:nvSpPr>
            <p:cNvPr id="89" name="Arrow: Down 88">
              <a:extLst>
                <a:ext uri="{FF2B5EF4-FFF2-40B4-BE49-F238E27FC236}">
                  <a16:creationId xmlns:a16="http://schemas.microsoft.com/office/drawing/2014/main" id="{49A1C042-C4D2-4E8B-9C1D-7446E9ED1B9C}"/>
                </a:ext>
              </a:extLst>
            </p:cNvPr>
            <p:cNvSpPr/>
            <p:nvPr/>
          </p:nvSpPr>
          <p:spPr>
            <a:xfrm>
              <a:off x="5673725" y="1497013"/>
              <a:ext cx="238125" cy="368300"/>
            </a:xfrm>
            <a:prstGeom prst="downArrow">
              <a:avLst/>
            </a:prstGeom>
            <a:solidFill>
              <a:schemeClr val="bg2">
                <a:lumMod val="5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sz="800" dirty="0"/>
            </a:p>
          </p:txBody>
        </p:sp>
        <p:sp>
          <p:nvSpPr>
            <p:cNvPr id="90" name="Arrow: Down 89">
              <a:extLst>
                <a:ext uri="{FF2B5EF4-FFF2-40B4-BE49-F238E27FC236}">
                  <a16:creationId xmlns:a16="http://schemas.microsoft.com/office/drawing/2014/main" id="{4DBB4F88-1C73-CB96-861A-A58646D0A378}"/>
                </a:ext>
              </a:extLst>
            </p:cNvPr>
            <p:cNvSpPr/>
            <p:nvPr/>
          </p:nvSpPr>
          <p:spPr>
            <a:xfrm rot="16200000">
              <a:off x="7962106" y="2842420"/>
              <a:ext cx="371475" cy="2659062"/>
            </a:xfrm>
            <a:prstGeom prst="downArrow">
              <a:avLst/>
            </a:prstGeom>
            <a:solidFill>
              <a:schemeClr val="bg2">
                <a:lumMod val="5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sz="800" dirty="0"/>
            </a:p>
          </p:txBody>
        </p:sp>
        <p:sp>
          <p:nvSpPr>
            <p:cNvPr id="91" name="Arrow: Notched Right 90">
              <a:extLst>
                <a:ext uri="{FF2B5EF4-FFF2-40B4-BE49-F238E27FC236}">
                  <a16:creationId xmlns:a16="http://schemas.microsoft.com/office/drawing/2014/main" id="{D768D50E-E387-BBC8-1DEC-02AFCB210C9B}"/>
                </a:ext>
              </a:extLst>
            </p:cNvPr>
            <p:cNvSpPr/>
            <p:nvPr/>
          </p:nvSpPr>
          <p:spPr>
            <a:xfrm rot="10800000">
              <a:off x="6842125" y="3105150"/>
              <a:ext cx="2635250" cy="371475"/>
            </a:xfrm>
            <a:prstGeom prst="notchedRightArrow">
              <a:avLst/>
            </a:prstGeom>
            <a:solidFill>
              <a:schemeClr val="bg2">
                <a:lumMod val="5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sz="800"/>
            </a:p>
          </p:txBody>
        </p:sp>
        <p:sp>
          <p:nvSpPr>
            <p:cNvPr id="92" name="Arrow: Notched Right 91">
              <a:extLst>
                <a:ext uri="{FF2B5EF4-FFF2-40B4-BE49-F238E27FC236}">
                  <a16:creationId xmlns:a16="http://schemas.microsoft.com/office/drawing/2014/main" id="{30787AC6-DE03-BD84-9FFA-0E743F745AC2}"/>
                </a:ext>
              </a:extLst>
            </p:cNvPr>
            <p:cNvSpPr/>
            <p:nvPr/>
          </p:nvSpPr>
          <p:spPr>
            <a:xfrm rot="10800000">
              <a:off x="6821488" y="2209800"/>
              <a:ext cx="2635250" cy="371475"/>
            </a:xfrm>
            <a:prstGeom prst="notchedRightArrow">
              <a:avLst/>
            </a:prstGeom>
            <a:solidFill>
              <a:schemeClr val="bg2">
                <a:lumMod val="5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sz="800"/>
            </a:p>
          </p:txBody>
        </p:sp>
        <p:sp>
          <p:nvSpPr>
            <p:cNvPr id="93" name="Arrow: Bent 92">
              <a:extLst>
                <a:ext uri="{FF2B5EF4-FFF2-40B4-BE49-F238E27FC236}">
                  <a16:creationId xmlns:a16="http://schemas.microsoft.com/office/drawing/2014/main" id="{B646CBE6-3E82-16A4-2CFA-494A4FFA1253}"/>
                </a:ext>
              </a:extLst>
            </p:cNvPr>
            <p:cNvSpPr/>
            <p:nvPr/>
          </p:nvSpPr>
          <p:spPr>
            <a:xfrm rot="5400000">
              <a:off x="4441826" y="1003300"/>
              <a:ext cx="677862" cy="985837"/>
            </a:xfrm>
            <a:prstGeom prst="bentArrow">
              <a:avLst/>
            </a:prstGeom>
            <a:solidFill>
              <a:schemeClr val="bg2">
                <a:lumMod val="5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sz="800" dirty="0">
                <a:solidFill>
                  <a:schemeClr val="tx1"/>
                </a:solidFill>
              </a:endParaRPr>
            </a:p>
          </p:txBody>
        </p:sp>
        <p:sp>
          <p:nvSpPr>
            <p:cNvPr id="94" name="Arrow: Bent 93">
              <a:extLst>
                <a:ext uri="{FF2B5EF4-FFF2-40B4-BE49-F238E27FC236}">
                  <a16:creationId xmlns:a16="http://schemas.microsoft.com/office/drawing/2014/main" id="{7C1C11F9-B96C-CAD2-D7AF-44017F82019C}"/>
                </a:ext>
              </a:extLst>
            </p:cNvPr>
            <p:cNvSpPr/>
            <p:nvPr/>
          </p:nvSpPr>
          <p:spPr>
            <a:xfrm rot="5400000" flipV="1">
              <a:off x="7505700" y="-115887"/>
              <a:ext cx="776287" cy="3125788"/>
            </a:xfrm>
            <a:prstGeom prst="bentArrow">
              <a:avLst>
                <a:gd name="adj1" fmla="val 25000"/>
                <a:gd name="adj2" fmla="val 25000"/>
                <a:gd name="adj3" fmla="val 25000"/>
                <a:gd name="adj4" fmla="val 41359"/>
              </a:avLst>
            </a:prstGeom>
            <a:solidFill>
              <a:schemeClr val="bg2">
                <a:lumMod val="5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sz="800">
                <a:solidFill>
                  <a:schemeClr val="tx1"/>
                </a:solidFill>
              </a:endParaRPr>
            </a:p>
          </p:txBody>
        </p:sp>
        <p:sp>
          <p:nvSpPr>
            <p:cNvPr id="5" name="Flowchart: Terminator 4">
              <a:extLst>
                <a:ext uri="{FF2B5EF4-FFF2-40B4-BE49-F238E27FC236}">
                  <a16:creationId xmlns:a16="http://schemas.microsoft.com/office/drawing/2014/main" id="{A1D1ACD7-F1E3-2612-72F2-26433F08922F}"/>
                </a:ext>
              </a:extLst>
            </p:cNvPr>
            <p:cNvSpPr/>
            <p:nvPr/>
          </p:nvSpPr>
          <p:spPr>
            <a:xfrm>
              <a:off x="2917048" y="4891058"/>
              <a:ext cx="1307290" cy="486573"/>
            </a:xfrm>
            <a:prstGeom prst="flowChartTerminator">
              <a:avLst/>
            </a:prstGeom>
            <a:solidFill>
              <a:srgbClr val="FFFF85"/>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IN" sz="1100" dirty="0"/>
            </a:p>
          </p:txBody>
        </p:sp>
      </p:grpSp>
      <p:sp>
        <p:nvSpPr>
          <p:cNvPr id="8" name="TextBox 7">
            <a:extLst>
              <a:ext uri="{FF2B5EF4-FFF2-40B4-BE49-F238E27FC236}">
                <a16:creationId xmlns:a16="http://schemas.microsoft.com/office/drawing/2014/main" id="{93EBA8B1-1ADE-EFB8-5E88-B5D4C1DE5620}"/>
              </a:ext>
            </a:extLst>
          </p:cNvPr>
          <p:cNvSpPr txBox="1"/>
          <p:nvPr/>
        </p:nvSpPr>
        <p:spPr>
          <a:xfrm>
            <a:off x="2334458" y="3639349"/>
            <a:ext cx="1027121" cy="400110"/>
          </a:xfrm>
          <a:prstGeom prst="rect">
            <a:avLst/>
          </a:prstGeom>
          <a:noFill/>
        </p:spPr>
        <p:txBody>
          <a:bodyPr wrap="square">
            <a:spAutoFit/>
          </a:bodyPr>
          <a:lstStyle/>
          <a:p>
            <a:pPr algn="ctr"/>
            <a:r>
              <a:rPr lang="en-IN" sz="1000" b="1" dirty="0"/>
              <a:t>Bluetooth module</a:t>
            </a:r>
          </a:p>
        </p:txBody>
      </p:sp>
      <p:sp>
        <p:nvSpPr>
          <p:cNvPr id="103" name="Arrow: Left-Right 102">
            <a:extLst>
              <a:ext uri="{FF2B5EF4-FFF2-40B4-BE49-F238E27FC236}">
                <a16:creationId xmlns:a16="http://schemas.microsoft.com/office/drawing/2014/main" id="{C77C4B6C-1FF6-D21A-56F1-4B28F589D726}"/>
              </a:ext>
            </a:extLst>
          </p:cNvPr>
          <p:cNvSpPr/>
          <p:nvPr/>
        </p:nvSpPr>
        <p:spPr>
          <a:xfrm rot="19462898">
            <a:off x="2858646" y="3161984"/>
            <a:ext cx="1005867" cy="308117"/>
          </a:xfrm>
          <a:prstGeom prst="leftRightArrow">
            <a:avLst>
              <a:gd name="adj1" fmla="val 30436"/>
              <a:gd name="adj2" fmla="val 77276"/>
            </a:avLst>
          </a:prstGeom>
          <a:solidFill>
            <a:schemeClr val="tx1">
              <a:lumMod val="95000"/>
              <a:lumOff val="5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17146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 name="Title 6">
            <a:extLst>
              <a:ext uri="{FF2B5EF4-FFF2-40B4-BE49-F238E27FC236}">
                <a16:creationId xmlns:a16="http://schemas.microsoft.com/office/drawing/2014/main" id="{4E5CD122-BF47-434A-7D45-19705E7E9FDE}"/>
              </a:ext>
            </a:extLst>
          </p:cNvPr>
          <p:cNvSpPr>
            <a:spLocks noGrp="1"/>
          </p:cNvSpPr>
          <p:nvPr>
            <p:ph type="title"/>
          </p:nvPr>
        </p:nvSpPr>
        <p:spPr>
          <a:xfrm>
            <a:off x="320190" y="162526"/>
            <a:ext cx="8229600" cy="683293"/>
          </a:xfrm>
        </p:spPr>
        <p:txBody>
          <a:bodyPr/>
          <a:lstStyle/>
          <a:p>
            <a:pPr algn="ctr"/>
            <a:r>
              <a:rPr lang="en-IN" sz="3200" b="1" u="sng" dirty="0"/>
              <a:t>COMPONENTS</a:t>
            </a:r>
            <a:r>
              <a:rPr lang="en-IN" sz="3200" b="1" dirty="0"/>
              <a:t>:</a:t>
            </a:r>
          </a:p>
        </p:txBody>
      </p:sp>
      <p:graphicFrame>
        <p:nvGraphicFramePr>
          <p:cNvPr id="9" name="Table 8">
            <a:extLst>
              <a:ext uri="{FF2B5EF4-FFF2-40B4-BE49-F238E27FC236}">
                <a16:creationId xmlns:a16="http://schemas.microsoft.com/office/drawing/2014/main" id="{D78F189F-AA7A-9BFC-6E9A-A947FC2F1DA0}"/>
              </a:ext>
            </a:extLst>
          </p:cNvPr>
          <p:cNvGraphicFramePr>
            <a:graphicFrameLocks noGrp="1"/>
          </p:cNvGraphicFramePr>
          <p:nvPr>
            <p:extLst>
              <p:ext uri="{D42A27DB-BD31-4B8C-83A1-F6EECF244321}">
                <p14:modId xmlns:p14="http://schemas.microsoft.com/office/powerpoint/2010/main" val="2308914247"/>
              </p:ext>
            </p:extLst>
          </p:nvPr>
        </p:nvGraphicFramePr>
        <p:xfrm>
          <a:off x="596700" y="914400"/>
          <a:ext cx="7950600" cy="3992870"/>
        </p:xfrm>
        <a:graphic>
          <a:graphicData uri="http://schemas.openxmlformats.org/drawingml/2006/table">
            <a:tbl>
              <a:tblPr>
                <a:noFill/>
                <a:tableStyleId>{FC55EEA4-988B-492D-99E5-9B07CBB69424}</a:tableStyleId>
              </a:tblPr>
              <a:tblGrid>
                <a:gridCol w="4186320">
                  <a:extLst>
                    <a:ext uri="{9D8B030D-6E8A-4147-A177-3AD203B41FA5}">
                      <a16:colId xmlns:a16="http://schemas.microsoft.com/office/drawing/2014/main" val="2437719311"/>
                    </a:ext>
                  </a:extLst>
                </a:gridCol>
                <a:gridCol w="3764280">
                  <a:extLst>
                    <a:ext uri="{9D8B030D-6E8A-4147-A177-3AD203B41FA5}">
                      <a16:colId xmlns:a16="http://schemas.microsoft.com/office/drawing/2014/main" val="3269510946"/>
                    </a:ext>
                  </a:extLst>
                </a:gridCol>
              </a:tblGrid>
              <a:tr h="441960">
                <a:tc>
                  <a:txBody>
                    <a:bodyPr/>
                    <a:lstStyle/>
                    <a:p>
                      <a:pPr marL="0" lvl="0" indent="0" algn="ctr" rtl="0">
                        <a:spcBef>
                          <a:spcPts val="0"/>
                        </a:spcBef>
                        <a:spcAft>
                          <a:spcPts val="0"/>
                        </a:spcAft>
                        <a:buNone/>
                      </a:pPr>
                      <a:r>
                        <a:rPr lang="en-IN" sz="1800" b="0" dirty="0">
                          <a:solidFill>
                            <a:schemeClr val="tx1"/>
                          </a:solidFill>
                          <a:latin typeface="Cousine"/>
                          <a:ea typeface="Cousine"/>
                          <a:cs typeface="Cousine"/>
                          <a:sym typeface="Cousine"/>
                        </a:rPr>
                        <a:t>HARDWARE</a:t>
                      </a:r>
                    </a:p>
                  </a:txBody>
                  <a:tcPr marL="91425" marR="91425" marT="68575" marB="68575" anchor="ctr">
                    <a:lnL w="19050" cap="flat" cmpd="sng">
                      <a:solidFill>
                        <a:srgbClr val="FFFFFF"/>
                      </a:solidFill>
                      <a:prstDash val="solid"/>
                      <a:round/>
                      <a:headEnd type="none" w="sm" len="sm"/>
                      <a:tailEnd type="none" w="sm" len="sm"/>
                    </a:lnL>
                    <a:lnR w="19050" cap="flat" cmpd="sng" algn="ctr">
                      <a:solidFill>
                        <a:srgbClr val="FFFFFF">
                          <a:alpha val="0"/>
                        </a:srgbClr>
                      </a:solidFill>
                      <a:prstDash val="solid"/>
                      <a:round/>
                      <a:headEnd type="none" w="sm" len="sm"/>
                      <a:tailEnd type="none" w="sm" len="sm"/>
                    </a:lnR>
                    <a:lnT w="9525" cap="flat" cmpd="sng">
                      <a:solidFill>
                        <a:srgbClr val="FFFFFF"/>
                      </a:solidFill>
                      <a:prstDash val="dash"/>
                      <a:round/>
                      <a:headEnd type="none" w="sm" len="sm"/>
                      <a:tailEnd type="none" w="sm" len="sm"/>
                    </a:lnT>
                    <a:lnB w="9525" cap="flat" cmpd="sng">
                      <a:solidFill>
                        <a:srgbClr val="FFFFFF"/>
                      </a:solidFill>
                      <a:prstDash val="dash"/>
                      <a:round/>
                      <a:headEnd type="none" w="sm" len="sm"/>
                      <a:tailEnd type="none" w="sm" len="sm"/>
                    </a:lnB>
                    <a:solidFill>
                      <a:srgbClr val="FFFF85"/>
                    </a:solidFill>
                  </a:tcPr>
                </a:tc>
                <a:tc>
                  <a:txBody>
                    <a:bodyPr/>
                    <a:lstStyle/>
                    <a:p>
                      <a:pPr marL="0" lvl="0" indent="0" algn="ctr" rtl="0">
                        <a:spcBef>
                          <a:spcPts val="0"/>
                        </a:spcBef>
                        <a:spcAft>
                          <a:spcPts val="0"/>
                        </a:spcAft>
                        <a:buNone/>
                      </a:pPr>
                      <a:r>
                        <a:rPr lang="en-IN" sz="1800" b="0" dirty="0">
                          <a:solidFill>
                            <a:schemeClr val="tx1"/>
                          </a:solidFill>
                          <a:latin typeface="Cousine"/>
                          <a:ea typeface="Cousine"/>
                          <a:cs typeface="Cousine"/>
                          <a:sym typeface="Cousine"/>
                        </a:rPr>
                        <a:t>SOFTWARE</a:t>
                      </a:r>
                      <a:endParaRPr sz="1800" b="0" dirty="0">
                        <a:solidFill>
                          <a:schemeClr val="tx1"/>
                        </a:solidFill>
                        <a:latin typeface="Cousine"/>
                        <a:ea typeface="Cousine"/>
                        <a:cs typeface="Cousine"/>
                        <a:sym typeface="Cousine"/>
                      </a:endParaRPr>
                    </a:p>
                  </a:txBody>
                  <a:tcPr marL="91425" marR="91425" marT="68575" marB="68575" anchor="ctr">
                    <a:lnL w="19050" cap="flat" cmpd="sng" algn="ctr">
                      <a:solidFill>
                        <a:srgbClr val="FFFFFF">
                          <a:alpha val="0"/>
                        </a:srgbClr>
                      </a:solidFill>
                      <a:prstDash val="solid"/>
                      <a:round/>
                      <a:headEnd type="none" w="sm" len="sm"/>
                      <a:tailEnd type="none" w="sm" len="sm"/>
                    </a:lnL>
                    <a:lnR w="19050" cap="flat" cmpd="sng" algn="ctr">
                      <a:solidFill>
                        <a:srgbClr val="FFFFFF">
                          <a:alpha val="0"/>
                        </a:srgbClr>
                      </a:solidFill>
                      <a:prstDash val="solid"/>
                      <a:round/>
                      <a:headEnd type="none" w="sm" len="sm"/>
                      <a:tailEnd type="none" w="sm" len="sm"/>
                    </a:lnR>
                    <a:lnT w="9525" cap="flat" cmpd="sng">
                      <a:solidFill>
                        <a:srgbClr val="FFFFFF"/>
                      </a:solidFill>
                      <a:prstDash val="dash"/>
                      <a:round/>
                      <a:headEnd type="none" w="sm" len="sm"/>
                      <a:tailEnd type="none" w="sm" len="sm"/>
                    </a:lnT>
                    <a:lnB w="9525" cap="flat" cmpd="sng">
                      <a:solidFill>
                        <a:srgbClr val="FFFFFF"/>
                      </a:solidFill>
                      <a:prstDash val="dash"/>
                      <a:round/>
                      <a:headEnd type="none" w="sm" len="sm"/>
                      <a:tailEnd type="none" w="sm" len="sm"/>
                    </a:lnB>
                    <a:solidFill>
                      <a:srgbClr val="FFFF85"/>
                    </a:solidFill>
                  </a:tcPr>
                </a:tc>
                <a:extLst>
                  <a:ext uri="{0D108BD9-81ED-4DB2-BD59-A6C34878D82A}">
                    <a16:rowId xmlns:a16="http://schemas.microsoft.com/office/drawing/2014/main" val="3019239677"/>
                  </a:ext>
                </a:extLst>
              </a:tr>
              <a:tr h="3349391">
                <a:tc>
                  <a:txBody>
                    <a:bodyPr/>
                    <a:lstStyle/>
                    <a:p>
                      <a:pPr marL="0" lvl="0" indent="0" algn="l" rtl="0">
                        <a:spcBef>
                          <a:spcPts val="0"/>
                        </a:spcBef>
                        <a:spcAft>
                          <a:spcPts val="0"/>
                        </a:spcAft>
                        <a:buClr>
                          <a:srgbClr val="FFFF85"/>
                        </a:buClr>
                        <a:buFont typeface="Arial" panose="020B0604020202020204" pitchFamily="34" charset="0"/>
                        <a:buNone/>
                      </a:pPr>
                      <a:endParaRPr lang="en-IN" sz="1600" dirty="0">
                        <a:solidFill>
                          <a:srgbClr val="FFFFFF"/>
                        </a:solidFill>
                        <a:latin typeface="Cousine"/>
                        <a:ea typeface="Cousine"/>
                        <a:cs typeface="Cousine"/>
                        <a:sym typeface="Cousine"/>
                      </a:endParaRP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ea typeface="Cousine"/>
                          <a:cs typeface="Cousine"/>
                          <a:sym typeface="Cousine"/>
                        </a:rPr>
                        <a:t>ARDUINO UNO</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ea typeface="Cousine"/>
                          <a:cs typeface="Cousine"/>
                          <a:sym typeface="Cousine"/>
                        </a:rPr>
                        <a:t>SIM 800L</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ea typeface="Cousine"/>
                          <a:cs typeface="Cousine"/>
                          <a:sym typeface="Cousine"/>
                        </a:rPr>
                        <a:t>FLAME SENSOR</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ea typeface="Cousine"/>
                          <a:cs typeface="Cousine"/>
                          <a:sym typeface="Cousine"/>
                        </a:rPr>
                        <a:t>MQ2 SENSOR</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ea typeface="Cousine"/>
                          <a:cs typeface="Cousine"/>
                          <a:sym typeface="Cousine"/>
                        </a:rPr>
                        <a:t>L293 MOTOR DRIVER</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ea typeface="Cousine"/>
                          <a:cs typeface="Cousine"/>
                          <a:sym typeface="Cousine"/>
                        </a:rPr>
                        <a:t>RELAY MODULE</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ea typeface="Cousine"/>
                          <a:cs typeface="Cousine"/>
                          <a:sym typeface="Cousine"/>
                        </a:rPr>
                        <a:t>LM 2596 BUCK CONVERTOR</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ea typeface="Cousine"/>
                          <a:cs typeface="Cousine"/>
                          <a:sym typeface="Cousine"/>
                        </a:rPr>
                        <a:t>SERVO SG 90</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ea typeface="Cousine"/>
                          <a:cs typeface="Cousine"/>
                          <a:sym typeface="Cousine"/>
                        </a:rPr>
                        <a:t>MINI WATER PUMP(5V)</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ea typeface="Cousine"/>
                          <a:cs typeface="Cousine"/>
                          <a:sym typeface="Cousine"/>
                        </a:rPr>
                        <a:t>BO MOTOR WHEEL (X4)</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ea typeface="Cousine"/>
                          <a:cs typeface="Cousine"/>
                          <a:sym typeface="Cousine"/>
                        </a:rPr>
                        <a:t>18650 BATTERY (X3)</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ea typeface="Cousine"/>
                          <a:cs typeface="Cousine"/>
                          <a:sym typeface="Cousine"/>
                        </a:rPr>
                        <a:t>BREAD BOARD</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ea typeface="Cousine"/>
                          <a:cs typeface="Cousine"/>
                          <a:sym typeface="Cousine"/>
                        </a:rPr>
                        <a:t>JUMPER WIRES</a:t>
                      </a:r>
                      <a:endParaRPr lang="en-IN" sz="1600" dirty="0">
                        <a:solidFill>
                          <a:srgbClr val="FFFFFF"/>
                        </a:solidFill>
                        <a:latin typeface="Cousine"/>
                        <a:cs typeface="Cousine"/>
                        <a:sym typeface="Cousine"/>
                      </a:endParaRPr>
                    </a:p>
                  </a:txBody>
                  <a:tcPr marL="91425" marR="91425" marT="68575" marB="68575" anchor="ctr">
                    <a:lnL w="19050" cap="flat" cmpd="sng">
                      <a:solidFill>
                        <a:srgbClr val="FFFFFF"/>
                      </a:solidFill>
                      <a:prstDash val="solid"/>
                      <a:round/>
                      <a:headEnd type="none" w="sm" len="sm"/>
                      <a:tailEnd type="none" w="sm" len="sm"/>
                    </a:lnL>
                    <a:lnR w="19050" cap="flat" cmpd="sng" algn="ctr">
                      <a:solidFill>
                        <a:srgbClr val="FFFFFF">
                          <a:alpha val="0"/>
                        </a:srgbClr>
                      </a:solidFill>
                      <a:prstDash val="solid"/>
                      <a:round/>
                      <a:headEnd type="none" w="sm" len="sm"/>
                      <a:tailEnd type="none" w="sm" len="sm"/>
                    </a:lnR>
                    <a:lnT w="9525" cap="flat" cmpd="sng" algn="ctr">
                      <a:solidFill>
                        <a:srgbClr val="FFFFFF"/>
                      </a:solidFill>
                      <a:prstDash val="dash"/>
                      <a:round/>
                      <a:headEnd type="none" w="sm" len="sm"/>
                      <a:tailEnd type="none" w="sm" len="sm"/>
                    </a:lnT>
                    <a:lnB w="9525" cap="flat" cmpd="sng" algn="ctr">
                      <a:solidFill>
                        <a:srgbClr val="FFFFFF"/>
                      </a:solidFill>
                      <a:prstDash val="dash"/>
                      <a:round/>
                      <a:headEnd type="none" w="sm" len="sm"/>
                      <a:tailEnd type="none" w="sm" len="sm"/>
                    </a:lnB>
                  </a:tcPr>
                </a:tc>
                <a:tc>
                  <a:txBody>
                    <a:bodyPr/>
                    <a:lstStyle/>
                    <a:p>
                      <a:pPr marL="285750" lvl="0" indent="-285750" algn="l" rtl="0">
                        <a:spcBef>
                          <a:spcPts val="0"/>
                        </a:spcBef>
                        <a:spcAft>
                          <a:spcPts val="0"/>
                        </a:spcAft>
                        <a:buClr>
                          <a:srgbClr val="FFFF85"/>
                        </a:buClr>
                        <a:buFont typeface="Arial" panose="020B0604020202020204" pitchFamily="34" charset="0"/>
                        <a:buChar char="•"/>
                      </a:pPr>
                      <a:r>
                        <a:rPr lang="en-IN" sz="1600" b="0" dirty="0">
                          <a:solidFill>
                            <a:srgbClr val="FFFFFF"/>
                          </a:solidFill>
                          <a:latin typeface="Cousine" panose="020B0604020202020204" charset="0"/>
                          <a:cs typeface="Cousine" panose="020B0604020202020204" charset="0"/>
                          <a:sym typeface="Cousine"/>
                        </a:rPr>
                        <a:t>Arduino IDE</a:t>
                      </a:r>
                    </a:p>
                    <a:p>
                      <a:pPr marL="285750" lvl="0" indent="-285750" algn="l" rtl="0">
                        <a:spcBef>
                          <a:spcPts val="0"/>
                        </a:spcBef>
                        <a:spcAft>
                          <a:spcPts val="0"/>
                        </a:spcAft>
                        <a:buClr>
                          <a:srgbClr val="FFFF85"/>
                        </a:buClr>
                        <a:buFont typeface="Arial" panose="020B0604020202020204" pitchFamily="34" charset="0"/>
                        <a:buChar char="•"/>
                      </a:pPr>
                      <a:r>
                        <a:rPr lang="en-IN" sz="1600" b="0" dirty="0">
                          <a:solidFill>
                            <a:srgbClr val="FFFFFF"/>
                          </a:solidFill>
                          <a:latin typeface="Cousine" panose="020B0604020202020204" charset="0"/>
                          <a:cs typeface="Cousine" panose="020B0604020202020204" charset="0"/>
                          <a:sym typeface="Cousine"/>
                        </a:rPr>
                        <a:t>Application interface</a:t>
                      </a:r>
                    </a:p>
                    <a:p>
                      <a:pPr marL="285750" lvl="0" indent="-285750" algn="l" rtl="0">
                        <a:spcBef>
                          <a:spcPts val="0"/>
                        </a:spcBef>
                        <a:spcAft>
                          <a:spcPts val="0"/>
                        </a:spcAft>
                        <a:buClr>
                          <a:srgbClr val="FFFF85"/>
                        </a:buClr>
                        <a:buFont typeface="Arial" panose="020B0604020202020204" pitchFamily="34" charset="0"/>
                        <a:buChar char="•"/>
                      </a:pPr>
                      <a:r>
                        <a:rPr lang="en-IN" sz="1600" b="0" dirty="0">
                          <a:solidFill>
                            <a:srgbClr val="FFFFFF"/>
                          </a:solidFill>
                          <a:latin typeface="Cousine" panose="020B0604020202020204" charset="0"/>
                          <a:cs typeface="Cousine" panose="020B0604020202020204" charset="0"/>
                          <a:sym typeface="Cousine"/>
                        </a:rPr>
                        <a:t>SMS alert</a:t>
                      </a:r>
                    </a:p>
                  </a:txBody>
                  <a:tcPr marL="91425" marR="91425" marT="252000" marB="68575">
                    <a:lnL w="19050" cap="flat" cmpd="sng" algn="ctr">
                      <a:solidFill>
                        <a:srgbClr val="FFFFFF">
                          <a:alpha val="0"/>
                        </a:srgbClr>
                      </a:solidFill>
                      <a:prstDash val="solid"/>
                      <a:round/>
                      <a:headEnd type="none" w="sm" len="sm"/>
                      <a:tailEnd type="none" w="sm" len="sm"/>
                    </a:lnL>
                    <a:lnR w="19050" cap="flat" cmpd="sng" algn="ctr">
                      <a:solidFill>
                        <a:srgbClr val="FFFFFF">
                          <a:alpha val="0"/>
                        </a:srgbClr>
                      </a:solidFill>
                      <a:prstDash val="solid"/>
                      <a:round/>
                      <a:headEnd type="none" w="sm" len="sm"/>
                      <a:tailEnd type="none" w="sm" len="sm"/>
                    </a:lnR>
                    <a:lnT w="9525" cap="flat" cmpd="sng" algn="ctr">
                      <a:solidFill>
                        <a:srgbClr val="FFFFFF"/>
                      </a:solidFill>
                      <a:prstDash val="dash"/>
                      <a:round/>
                      <a:headEnd type="none" w="sm" len="sm"/>
                      <a:tailEnd type="none" w="sm" len="sm"/>
                    </a:lnT>
                    <a:lnB w="9525" cap="flat" cmpd="sng" algn="ctr">
                      <a:solidFill>
                        <a:srgbClr val="FFFFFF"/>
                      </a:solidFill>
                      <a:prstDash val="dash"/>
                      <a:round/>
                      <a:headEnd type="none" w="sm" len="sm"/>
                      <a:tailEnd type="none" w="sm" len="sm"/>
                    </a:lnB>
                    <a:solidFill>
                      <a:srgbClr val="FFFFFF">
                        <a:alpha val="14620"/>
                      </a:srgbClr>
                    </a:solidFill>
                  </a:tcPr>
                </a:tc>
                <a:extLst>
                  <a:ext uri="{0D108BD9-81ED-4DB2-BD59-A6C34878D82A}">
                    <a16:rowId xmlns:a16="http://schemas.microsoft.com/office/drawing/2014/main" val="2189038179"/>
                  </a:ext>
                </a:extLst>
              </a:tr>
            </a:tbl>
          </a:graphicData>
        </a:graphic>
      </p:graphicFrame>
      <p:sp>
        <p:nvSpPr>
          <p:cNvPr id="2" name="Google Shape;280;p28">
            <a:extLst>
              <a:ext uri="{FF2B5EF4-FFF2-40B4-BE49-F238E27FC236}">
                <a16:creationId xmlns:a16="http://schemas.microsoft.com/office/drawing/2014/main" id="{69CBC3FB-4094-72A0-C494-D4C3872396FE}"/>
              </a:ext>
            </a:extLst>
          </p:cNvPr>
          <p:cNvSpPr/>
          <p:nvPr/>
        </p:nvSpPr>
        <p:spPr>
          <a:xfrm>
            <a:off x="2312383" y="319994"/>
            <a:ext cx="575597" cy="368355"/>
          </a:xfrm>
          <a:custGeom>
            <a:avLst/>
            <a:gdLst/>
            <a:ahLst/>
            <a:cxnLst/>
            <a:rect l="l" t="t" r="r" b="b"/>
            <a:pathLst>
              <a:path w="18177" h="13384" extrusionOk="0">
                <a:moveTo>
                  <a:pt x="10877" y="4039"/>
                </a:moveTo>
                <a:lnTo>
                  <a:pt x="10755" y="4064"/>
                </a:lnTo>
                <a:lnTo>
                  <a:pt x="10707" y="4088"/>
                </a:lnTo>
                <a:lnTo>
                  <a:pt x="10634" y="4112"/>
                </a:lnTo>
                <a:lnTo>
                  <a:pt x="10609" y="4185"/>
                </a:lnTo>
                <a:lnTo>
                  <a:pt x="10561" y="4258"/>
                </a:lnTo>
                <a:lnTo>
                  <a:pt x="10536" y="4331"/>
                </a:lnTo>
                <a:lnTo>
                  <a:pt x="10536" y="4429"/>
                </a:lnTo>
                <a:lnTo>
                  <a:pt x="10561" y="4575"/>
                </a:lnTo>
                <a:lnTo>
                  <a:pt x="10585" y="4623"/>
                </a:lnTo>
                <a:lnTo>
                  <a:pt x="10634" y="4696"/>
                </a:lnTo>
                <a:lnTo>
                  <a:pt x="10707" y="4745"/>
                </a:lnTo>
                <a:lnTo>
                  <a:pt x="10780" y="4769"/>
                </a:lnTo>
                <a:lnTo>
                  <a:pt x="10828" y="4794"/>
                </a:lnTo>
                <a:lnTo>
                  <a:pt x="10999" y="4794"/>
                </a:lnTo>
                <a:lnTo>
                  <a:pt x="11047" y="4769"/>
                </a:lnTo>
                <a:lnTo>
                  <a:pt x="11169" y="4696"/>
                </a:lnTo>
                <a:lnTo>
                  <a:pt x="11266" y="4575"/>
                </a:lnTo>
                <a:lnTo>
                  <a:pt x="11291" y="4502"/>
                </a:lnTo>
                <a:lnTo>
                  <a:pt x="11291" y="4429"/>
                </a:lnTo>
                <a:lnTo>
                  <a:pt x="11291" y="4356"/>
                </a:lnTo>
                <a:lnTo>
                  <a:pt x="11266" y="4283"/>
                </a:lnTo>
                <a:lnTo>
                  <a:pt x="11169" y="4161"/>
                </a:lnTo>
                <a:lnTo>
                  <a:pt x="11120" y="4088"/>
                </a:lnTo>
                <a:lnTo>
                  <a:pt x="11047" y="4064"/>
                </a:lnTo>
                <a:lnTo>
                  <a:pt x="10950" y="4039"/>
                </a:lnTo>
                <a:close/>
                <a:moveTo>
                  <a:pt x="12361" y="3942"/>
                </a:moveTo>
                <a:lnTo>
                  <a:pt x="12288" y="3966"/>
                </a:lnTo>
                <a:lnTo>
                  <a:pt x="12215" y="4015"/>
                </a:lnTo>
                <a:lnTo>
                  <a:pt x="12142" y="4064"/>
                </a:lnTo>
                <a:lnTo>
                  <a:pt x="12093" y="4137"/>
                </a:lnTo>
                <a:lnTo>
                  <a:pt x="12045" y="4210"/>
                </a:lnTo>
                <a:lnTo>
                  <a:pt x="12020" y="4307"/>
                </a:lnTo>
                <a:lnTo>
                  <a:pt x="11996" y="4380"/>
                </a:lnTo>
                <a:lnTo>
                  <a:pt x="12020" y="4477"/>
                </a:lnTo>
                <a:lnTo>
                  <a:pt x="12045" y="4550"/>
                </a:lnTo>
                <a:lnTo>
                  <a:pt x="12093" y="4623"/>
                </a:lnTo>
                <a:lnTo>
                  <a:pt x="12142" y="4696"/>
                </a:lnTo>
                <a:lnTo>
                  <a:pt x="12215" y="4745"/>
                </a:lnTo>
                <a:lnTo>
                  <a:pt x="12288" y="4794"/>
                </a:lnTo>
                <a:lnTo>
                  <a:pt x="12361" y="4818"/>
                </a:lnTo>
                <a:lnTo>
                  <a:pt x="12531" y="4818"/>
                </a:lnTo>
                <a:lnTo>
                  <a:pt x="12629" y="4794"/>
                </a:lnTo>
                <a:lnTo>
                  <a:pt x="12702" y="4745"/>
                </a:lnTo>
                <a:lnTo>
                  <a:pt x="12750" y="4696"/>
                </a:lnTo>
                <a:lnTo>
                  <a:pt x="12823" y="4623"/>
                </a:lnTo>
                <a:lnTo>
                  <a:pt x="12848" y="4550"/>
                </a:lnTo>
                <a:lnTo>
                  <a:pt x="12872" y="4477"/>
                </a:lnTo>
                <a:lnTo>
                  <a:pt x="12896" y="4380"/>
                </a:lnTo>
                <a:lnTo>
                  <a:pt x="12872" y="4307"/>
                </a:lnTo>
                <a:lnTo>
                  <a:pt x="12848" y="4210"/>
                </a:lnTo>
                <a:lnTo>
                  <a:pt x="12823" y="4137"/>
                </a:lnTo>
                <a:lnTo>
                  <a:pt x="12750" y="4064"/>
                </a:lnTo>
                <a:lnTo>
                  <a:pt x="12702" y="4015"/>
                </a:lnTo>
                <a:lnTo>
                  <a:pt x="12629" y="3966"/>
                </a:lnTo>
                <a:lnTo>
                  <a:pt x="12531" y="3942"/>
                </a:lnTo>
                <a:close/>
                <a:moveTo>
                  <a:pt x="11534" y="5013"/>
                </a:moveTo>
                <a:lnTo>
                  <a:pt x="11412" y="5061"/>
                </a:lnTo>
                <a:lnTo>
                  <a:pt x="11315" y="5110"/>
                </a:lnTo>
                <a:lnTo>
                  <a:pt x="11242" y="5232"/>
                </a:lnTo>
                <a:lnTo>
                  <a:pt x="11218" y="5353"/>
                </a:lnTo>
                <a:lnTo>
                  <a:pt x="11242" y="5475"/>
                </a:lnTo>
                <a:lnTo>
                  <a:pt x="11315" y="5572"/>
                </a:lnTo>
                <a:lnTo>
                  <a:pt x="11412" y="5645"/>
                </a:lnTo>
                <a:lnTo>
                  <a:pt x="11534" y="5670"/>
                </a:lnTo>
                <a:lnTo>
                  <a:pt x="11655" y="5645"/>
                </a:lnTo>
                <a:lnTo>
                  <a:pt x="11753" y="5572"/>
                </a:lnTo>
                <a:lnTo>
                  <a:pt x="11826" y="5475"/>
                </a:lnTo>
                <a:lnTo>
                  <a:pt x="11850" y="5353"/>
                </a:lnTo>
                <a:lnTo>
                  <a:pt x="11826" y="5232"/>
                </a:lnTo>
                <a:lnTo>
                  <a:pt x="11753" y="5110"/>
                </a:lnTo>
                <a:lnTo>
                  <a:pt x="11655" y="5061"/>
                </a:lnTo>
                <a:lnTo>
                  <a:pt x="11534" y="5013"/>
                </a:lnTo>
                <a:close/>
                <a:moveTo>
                  <a:pt x="12312" y="5889"/>
                </a:moveTo>
                <a:lnTo>
                  <a:pt x="12239" y="5913"/>
                </a:lnTo>
                <a:lnTo>
                  <a:pt x="12166" y="5937"/>
                </a:lnTo>
                <a:lnTo>
                  <a:pt x="12093" y="5986"/>
                </a:lnTo>
                <a:lnTo>
                  <a:pt x="12045" y="6059"/>
                </a:lnTo>
                <a:lnTo>
                  <a:pt x="12020" y="6132"/>
                </a:lnTo>
                <a:lnTo>
                  <a:pt x="11996" y="6205"/>
                </a:lnTo>
                <a:lnTo>
                  <a:pt x="11996" y="6278"/>
                </a:lnTo>
                <a:lnTo>
                  <a:pt x="11996" y="6351"/>
                </a:lnTo>
                <a:lnTo>
                  <a:pt x="12020" y="6424"/>
                </a:lnTo>
                <a:lnTo>
                  <a:pt x="12045" y="6497"/>
                </a:lnTo>
                <a:lnTo>
                  <a:pt x="12093" y="6570"/>
                </a:lnTo>
                <a:lnTo>
                  <a:pt x="12166" y="6619"/>
                </a:lnTo>
                <a:lnTo>
                  <a:pt x="12239" y="6643"/>
                </a:lnTo>
                <a:lnTo>
                  <a:pt x="12312" y="6667"/>
                </a:lnTo>
                <a:lnTo>
                  <a:pt x="12458" y="6667"/>
                </a:lnTo>
                <a:lnTo>
                  <a:pt x="12531" y="6643"/>
                </a:lnTo>
                <a:lnTo>
                  <a:pt x="12604" y="6619"/>
                </a:lnTo>
                <a:lnTo>
                  <a:pt x="12677" y="6570"/>
                </a:lnTo>
                <a:lnTo>
                  <a:pt x="12726" y="6497"/>
                </a:lnTo>
                <a:lnTo>
                  <a:pt x="12750" y="6424"/>
                </a:lnTo>
                <a:lnTo>
                  <a:pt x="12775" y="6351"/>
                </a:lnTo>
                <a:lnTo>
                  <a:pt x="12799" y="6278"/>
                </a:lnTo>
                <a:lnTo>
                  <a:pt x="12775" y="6205"/>
                </a:lnTo>
                <a:lnTo>
                  <a:pt x="12750" y="6132"/>
                </a:lnTo>
                <a:lnTo>
                  <a:pt x="12726" y="6059"/>
                </a:lnTo>
                <a:lnTo>
                  <a:pt x="12677" y="5986"/>
                </a:lnTo>
                <a:lnTo>
                  <a:pt x="12604" y="5937"/>
                </a:lnTo>
                <a:lnTo>
                  <a:pt x="12531" y="5913"/>
                </a:lnTo>
                <a:lnTo>
                  <a:pt x="12458" y="5889"/>
                </a:lnTo>
                <a:close/>
                <a:moveTo>
                  <a:pt x="10950" y="5889"/>
                </a:moveTo>
                <a:lnTo>
                  <a:pt x="10853" y="5913"/>
                </a:lnTo>
                <a:lnTo>
                  <a:pt x="10780" y="5937"/>
                </a:lnTo>
                <a:lnTo>
                  <a:pt x="10707" y="5986"/>
                </a:lnTo>
                <a:lnTo>
                  <a:pt x="10634" y="6035"/>
                </a:lnTo>
                <a:lnTo>
                  <a:pt x="10585" y="6108"/>
                </a:lnTo>
                <a:lnTo>
                  <a:pt x="10536" y="6181"/>
                </a:lnTo>
                <a:lnTo>
                  <a:pt x="10512" y="6254"/>
                </a:lnTo>
                <a:lnTo>
                  <a:pt x="10488" y="6351"/>
                </a:lnTo>
                <a:lnTo>
                  <a:pt x="10512" y="6424"/>
                </a:lnTo>
                <a:lnTo>
                  <a:pt x="10536" y="6521"/>
                </a:lnTo>
                <a:lnTo>
                  <a:pt x="10585" y="6594"/>
                </a:lnTo>
                <a:lnTo>
                  <a:pt x="10634" y="6643"/>
                </a:lnTo>
                <a:lnTo>
                  <a:pt x="10707" y="6716"/>
                </a:lnTo>
                <a:lnTo>
                  <a:pt x="10780" y="6740"/>
                </a:lnTo>
                <a:lnTo>
                  <a:pt x="10853" y="6765"/>
                </a:lnTo>
                <a:lnTo>
                  <a:pt x="10950" y="6789"/>
                </a:lnTo>
                <a:lnTo>
                  <a:pt x="11023" y="6765"/>
                </a:lnTo>
                <a:lnTo>
                  <a:pt x="11120" y="6740"/>
                </a:lnTo>
                <a:lnTo>
                  <a:pt x="11193" y="6716"/>
                </a:lnTo>
                <a:lnTo>
                  <a:pt x="11242" y="6643"/>
                </a:lnTo>
                <a:lnTo>
                  <a:pt x="11315" y="6594"/>
                </a:lnTo>
                <a:lnTo>
                  <a:pt x="11339" y="6521"/>
                </a:lnTo>
                <a:lnTo>
                  <a:pt x="11364" y="6424"/>
                </a:lnTo>
                <a:lnTo>
                  <a:pt x="11388" y="6351"/>
                </a:lnTo>
                <a:lnTo>
                  <a:pt x="11364" y="6254"/>
                </a:lnTo>
                <a:lnTo>
                  <a:pt x="11339" y="6181"/>
                </a:lnTo>
                <a:lnTo>
                  <a:pt x="11315" y="6108"/>
                </a:lnTo>
                <a:lnTo>
                  <a:pt x="11242" y="6035"/>
                </a:lnTo>
                <a:lnTo>
                  <a:pt x="11193" y="5986"/>
                </a:lnTo>
                <a:lnTo>
                  <a:pt x="11120" y="5937"/>
                </a:lnTo>
                <a:lnTo>
                  <a:pt x="11023" y="5913"/>
                </a:lnTo>
                <a:lnTo>
                  <a:pt x="10950" y="5889"/>
                </a:lnTo>
                <a:close/>
                <a:moveTo>
                  <a:pt x="2799" y="6351"/>
                </a:moveTo>
                <a:lnTo>
                  <a:pt x="2628" y="6546"/>
                </a:lnTo>
                <a:lnTo>
                  <a:pt x="2507" y="6692"/>
                </a:lnTo>
                <a:lnTo>
                  <a:pt x="2166" y="7057"/>
                </a:lnTo>
                <a:lnTo>
                  <a:pt x="2117" y="6740"/>
                </a:lnTo>
                <a:lnTo>
                  <a:pt x="2093" y="6570"/>
                </a:lnTo>
                <a:lnTo>
                  <a:pt x="2044" y="6424"/>
                </a:lnTo>
                <a:lnTo>
                  <a:pt x="2799" y="6351"/>
                </a:lnTo>
                <a:close/>
                <a:moveTo>
                  <a:pt x="11558" y="6813"/>
                </a:moveTo>
                <a:lnTo>
                  <a:pt x="11461" y="6838"/>
                </a:lnTo>
                <a:lnTo>
                  <a:pt x="11388" y="6862"/>
                </a:lnTo>
                <a:lnTo>
                  <a:pt x="11315" y="6911"/>
                </a:lnTo>
                <a:lnTo>
                  <a:pt x="11242" y="6959"/>
                </a:lnTo>
                <a:lnTo>
                  <a:pt x="11169" y="7032"/>
                </a:lnTo>
                <a:lnTo>
                  <a:pt x="11145" y="7105"/>
                </a:lnTo>
                <a:lnTo>
                  <a:pt x="11120" y="7203"/>
                </a:lnTo>
                <a:lnTo>
                  <a:pt x="11096" y="7276"/>
                </a:lnTo>
                <a:lnTo>
                  <a:pt x="11120" y="7373"/>
                </a:lnTo>
                <a:lnTo>
                  <a:pt x="11145" y="7470"/>
                </a:lnTo>
                <a:lnTo>
                  <a:pt x="11169" y="7543"/>
                </a:lnTo>
                <a:lnTo>
                  <a:pt x="11242" y="7616"/>
                </a:lnTo>
                <a:lnTo>
                  <a:pt x="11315" y="7665"/>
                </a:lnTo>
                <a:lnTo>
                  <a:pt x="11388" y="7714"/>
                </a:lnTo>
                <a:lnTo>
                  <a:pt x="11461" y="7738"/>
                </a:lnTo>
                <a:lnTo>
                  <a:pt x="11655" y="7738"/>
                </a:lnTo>
                <a:lnTo>
                  <a:pt x="11728" y="7714"/>
                </a:lnTo>
                <a:lnTo>
                  <a:pt x="11801" y="7665"/>
                </a:lnTo>
                <a:lnTo>
                  <a:pt x="11874" y="7616"/>
                </a:lnTo>
                <a:lnTo>
                  <a:pt x="11947" y="7543"/>
                </a:lnTo>
                <a:lnTo>
                  <a:pt x="11972" y="7470"/>
                </a:lnTo>
                <a:lnTo>
                  <a:pt x="11996" y="7373"/>
                </a:lnTo>
                <a:lnTo>
                  <a:pt x="12020" y="7276"/>
                </a:lnTo>
                <a:lnTo>
                  <a:pt x="11996" y="7203"/>
                </a:lnTo>
                <a:lnTo>
                  <a:pt x="11972" y="7105"/>
                </a:lnTo>
                <a:lnTo>
                  <a:pt x="11947" y="7032"/>
                </a:lnTo>
                <a:lnTo>
                  <a:pt x="11874" y="6959"/>
                </a:lnTo>
                <a:lnTo>
                  <a:pt x="11801" y="6911"/>
                </a:lnTo>
                <a:lnTo>
                  <a:pt x="11728" y="6862"/>
                </a:lnTo>
                <a:lnTo>
                  <a:pt x="11655" y="6838"/>
                </a:lnTo>
                <a:lnTo>
                  <a:pt x="11558" y="6813"/>
                </a:lnTo>
                <a:close/>
                <a:moveTo>
                  <a:pt x="3918" y="6327"/>
                </a:moveTo>
                <a:lnTo>
                  <a:pt x="3845" y="6375"/>
                </a:lnTo>
                <a:lnTo>
                  <a:pt x="3553" y="6667"/>
                </a:lnTo>
                <a:lnTo>
                  <a:pt x="3285" y="6959"/>
                </a:lnTo>
                <a:lnTo>
                  <a:pt x="2726" y="7592"/>
                </a:lnTo>
                <a:lnTo>
                  <a:pt x="2434" y="7908"/>
                </a:lnTo>
                <a:lnTo>
                  <a:pt x="2263" y="8103"/>
                </a:lnTo>
                <a:lnTo>
                  <a:pt x="2117" y="8298"/>
                </a:lnTo>
                <a:lnTo>
                  <a:pt x="2166" y="7543"/>
                </a:lnTo>
                <a:lnTo>
                  <a:pt x="2239" y="7519"/>
                </a:lnTo>
                <a:lnTo>
                  <a:pt x="2312" y="7470"/>
                </a:lnTo>
                <a:lnTo>
                  <a:pt x="2482" y="7349"/>
                </a:lnTo>
                <a:lnTo>
                  <a:pt x="2726" y="7081"/>
                </a:lnTo>
                <a:lnTo>
                  <a:pt x="3066" y="6716"/>
                </a:lnTo>
                <a:lnTo>
                  <a:pt x="3212" y="6594"/>
                </a:lnTo>
                <a:lnTo>
                  <a:pt x="3310" y="6448"/>
                </a:lnTo>
                <a:lnTo>
                  <a:pt x="3358" y="6400"/>
                </a:lnTo>
                <a:lnTo>
                  <a:pt x="3358" y="6327"/>
                </a:lnTo>
                <a:close/>
                <a:moveTo>
                  <a:pt x="12312" y="7860"/>
                </a:moveTo>
                <a:lnTo>
                  <a:pt x="12239" y="7884"/>
                </a:lnTo>
                <a:lnTo>
                  <a:pt x="12166" y="7908"/>
                </a:lnTo>
                <a:lnTo>
                  <a:pt x="12093" y="7957"/>
                </a:lnTo>
                <a:lnTo>
                  <a:pt x="12045" y="8006"/>
                </a:lnTo>
                <a:lnTo>
                  <a:pt x="11996" y="8079"/>
                </a:lnTo>
                <a:lnTo>
                  <a:pt x="11972" y="8152"/>
                </a:lnTo>
                <a:lnTo>
                  <a:pt x="11947" y="8273"/>
                </a:lnTo>
                <a:lnTo>
                  <a:pt x="11972" y="8395"/>
                </a:lnTo>
                <a:lnTo>
                  <a:pt x="12045" y="8517"/>
                </a:lnTo>
                <a:lnTo>
                  <a:pt x="12142" y="8590"/>
                </a:lnTo>
                <a:lnTo>
                  <a:pt x="12215" y="8638"/>
                </a:lnTo>
                <a:lnTo>
                  <a:pt x="12458" y="8638"/>
                </a:lnTo>
                <a:lnTo>
                  <a:pt x="12556" y="8590"/>
                </a:lnTo>
                <a:lnTo>
                  <a:pt x="12629" y="8541"/>
                </a:lnTo>
                <a:lnTo>
                  <a:pt x="12653" y="8517"/>
                </a:lnTo>
                <a:lnTo>
                  <a:pt x="12726" y="8444"/>
                </a:lnTo>
                <a:lnTo>
                  <a:pt x="12750" y="8346"/>
                </a:lnTo>
                <a:lnTo>
                  <a:pt x="12775" y="8225"/>
                </a:lnTo>
                <a:lnTo>
                  <a:pt x="12726" y="8103"/>
                </a:lnTo>
                <a:lnTo>
                  <a:pt x="12653" y="7981"/>
                </a:lnTo>
                <a:lnTo>
                  <a:pt x="12556" y="7908"/>
                </a:lnTo>
                <a:lnTo>
                  <a:pt x="12483" y="7860"/>
                </a:lnTo>
                <a:close/>
                <a:moveTo>
                  <a:pt x="10974" y="7981"/>
                </a:moveTo>
                <a:lnTo>
                  <a:pt x="10877" y="8006"/>
                </a:lnTo>
                <a:lnTo>
                  <a:pt x="10804" y="8030"/>
                </a:lnTo>
                <a:lnTo>
                  <a:pt x="10682" y="8127"/>
                </a:lnTo>
                <a:lnTo>
                  <a:pt x="10609" y="8225"/>
                </a:lnTo>
                <a:lnTo>
                  <a:pt x="10561" y="8346"/>
                </a:lnTo>
                <a:lnTo>
                  <a:pt x="10585" y="8492"/>
                </a:lnTo>
                <a:lnTo>
                  <a:pt x="10609" y="8590"/>
                </a:lnTo>
                <a:lnTo>
                  <a:pt x="10682" y="8663"/>
                </a:lnTo>
                <a:lnTo>
                  <a:pt x="10755" y="8711"/>
                </a:lnTo>
                <a:lnTo>
                  <a:pt x="10853" y="8736"/>
                </a:lnTo>
                <a:lnTo>
                  <a:pt x="10853" y="8760"/>
                </a:lnTo>
                <a:lnTo>
                  <a:pt x="10999" y="8760"/>
                </a:lnTo>
                <a:lnTo>
                  <a:pt x="11145" y="8736"/>
                </a:lnTo>
                <a:lnTo>
                  <a:pt x="11218" y="8711"/>
                </a:lnTo>
                <a:lnTo>
                  <a:pt x="11266" y="8638"/>
                </a:lnTo>
                <a:lnTo>
                  <a:pt x="11339" y="8565"/>
                </a:lnTo>
                <a:lnTo>
                  <a:pt x="11364" y="8468"/>
                </a:lnTo>
                <a:lnTo>
                  <a:pt x="11388" y="8371"/>
                </a:lnTo>
                <a:lnTo>
                  <a:pt x="11364" y="8273"/>
                </a:lnTo>
                <a:lnTo>
                  <a:pt x="11339" y="8176"/>
                </a:lnTo>
                <a:lnTo>
                  <a:pt x="11291" y="8127"/>
                </a:lnTo>
                <a:lnTo>
                  <a:pt x="11218" y="8054"/>
                </a:lnTo>
                <a:lnTo>
                  <a:pt x="11145" y="8006"/>
                </a:lnTo>
                <a:lnTo>
                  <a:pt x="11047" y="7981"/>
                </a:lnTo>
                <a:close/>
                <a:moveTo>
                  <a:pt x="11704" y="8882"/>
                </a:moveTo>
                <a:lnTo>
                  <a:pt x="11631" y="8906"/>
                </a:lnTo>
                <a:lnTo>
                  <a:pt x="11558" y="8930"/>
                </a:lnTo>
                <a:lnTo>
                  <a:pt x="11485" y="8955"/>
                </a:lnTo>
                <a:lnTo>
                  <a:pt x="11437" y="9003"/>
                </a:lnTo>
                <a:lnTo>
                  <a:pt x="11364" y="9101"/>
                </a:lnTo>
                <a:lnTo>
                  <a:pt x="11339" y="9198"/>
                </a:lnTo>
                <a:lnTo>
                  <a:pt x="11315" y="9295"/>
                </a:lnTo>
                <a:lnTo>
                  <a:pt x="11315" y="9393"/>
                </a:lnTo>
                <a:lnTo>
                  <a:pt x="11364" y="9490"/>
                </a:lnTo>
                <a:lnTo>
                  <a:pt x="11437" y="9587"/>
                </a:lnTo>
                <a:lnTo>
                  <a:pt x="11510" y="9636"/>
                </a:lnTo>
                <a:lnTo>
                  <a:pt x="11607" y="9685"/>
                </a:lnTo>
                <a:lnTo>
                  <a:pt x="11850" y="9685"/>
                </a:lnTo>
                <a:lnTo>
                  <a:pt x="11899" y="9636"/>
                </a:lnTo>
                <a:lnTo>
                  <a:pt x="11996" y="9587"/>
                </a:lnTo>
                <a:lnTo>
                  <a:pt x="12045" y="9514"/>
                </a:lnTo>
                <a:lnTo>
                  <a:pt x="12093" y="9393"/>
                </a:lnTo>
                <a:lnTo>
                  <a:pt x="12093" y="9295"/>
                </a:lnTo>
                <a:lnTo>
                  <a:pt x="12093" y="9222"/>
                </a:lnTo>
                <a:lnTo>
                  <a:pt x="12069" y="9125"/>
                </a:lnTo>
                <a:lnTo>
                  <a:pt x="11996" y="9003"/>
                </a:lnTo>
                <a:lnTo>
                  <a:pt x="11923" y="8955"/>
                </a:lnTo>
                <a:lnTo>
                  <a:pt x="11850" y="8930"/>
                </a:lnTo>
                <a:lnTo>
                  <a:pt x="11777" y="8906"/>
                </a:lnTo>
                <a:lnTo>
                  <a:pt x="11704" y="8882"/>
                </a:lnTo>
                <a:close/>
                <a:moveTo>
                  <a:pt x="4112" y="6327"/>
                </a:moveTo>
                <a:lnTo>
                  <a:pt x="4745" y="6375"/>
                </a:lnTo>
                <a:lnTo>
                  <a:pt x="4721" y="6619"/>
                </a:lnTo>
                <a:lnTo>
                  <a:pt x="4721" y="6886"/>
                </a:lnTo>
                <a:lnTo>
                  <a:pt x="4648" y="6886"/>
                </a:lnTo>
                <a:lnTo>
                  <a:pt x="4477" y="6959"/>
                </a:lnTo>
                <a:lnTo>
                  <a:pt x="4380" y="7081"/>
                </a:lnTo>
                <a:lnTo>
                  <a:pt x="4161" y="7349"/>
                </a:lnTo>
                <a:lnTo>
                  <a:pt x="3431" y="8249"/>
                </a:lnTo>
                <a:lnTo>
                  <a:pt x="3091" y="8590"/>
                </a:lnTo>
                <a:lnTo>
                  <a:pt x="2750" y="8955"/>
                </a:lnTo>
                <a:lnTo>
                  <a:pt x="2409" y="9344"/>
                </a:lnTo>
                <a:lnTo>
                  <a:pt x="2239" y="9539"/>
                </a:lnTo>
                <a:lnTo>
                  <a:pt x="2117" y="9733"/>
                </a:lnTo>
                <a:lnTo>
                  <a:pt x="2117" y="8736"/>
                </a:lnTo>
                <a:lnTo>
                  <a:pt x="2239" y="8687"/>
                </a:lnTo>
                <a:lnTo>
                  <a:pt x="2385" y="8614"/>
                </a:lnTo>
                <a:lnTo>
                  <a:pt x="2507" y="8517"/>
                </a:lnTo>
                <a:lnTo>
                  <a:pt x="2628" y="8371"/>
                </a:lnTo>
                <a:lnTo>
                  <a:pt x="2823" y="8127"/>
                </a:lnTo>
                <a:lnTo>
                  <a:pt x="3018" y="7884"/>
                </a:lnTo>
                <a:lnTo>
                  <a:pt x="3577" y="7276"/>
                </a:lnTo>
                <a:lnTo>
                  <a:pt x="3869" y="6959"/>
                </a:lnTo>
                <a:lnTo>
                  <a:pt x="4161" y="6667"/>
                </a:lnTo>
                <a:lnTo>
                  <a:pt x="4210" y="6619"/>
                </a:lnTo>
                <a:lnTo>
                  <a:pt x="4234" y="6570"/>
                </a:lnTo>
                <a:lnTo>
                  <a:pt x="4234" y="6521"/>
                </a:lnTo>
                <a:lnTo>
                  <a:pt x="4210" y="6448"/>
                </a:lnTo>
                <a:lnTo>
                  <a:pt x="4185" y="6375"/>
                </a:lnTo>
                <a:lnTo>
                  <a:pt x="4112" y="6327"/>
                </a:lnTo>
                <a:close/>
                <a:moveTo>
                  <a:pt x="12239" y="9709"/>
                </a:moveTo>
                <a:lnTo>
                  <a:pt x="12166" y="9733"/>
                </a:lnTo>
                <a:lnTo>
                  <a:pt x="12093" y="9782"/>
                </a:lnTo>
                <a:lnTo>
                  <a:pt x="12020" y="9831"/>
                </a:lnTo>
                <a:lnTo>
                  <a:pt x="11972" y="9879"/>
                </a:lnTo>
                <a:lnTo>
                  <a:pt x="11947" y="9952"/>
                </a:lnTo>
                <a:lnTo>
                  <a:pt x="11923" y="10025"/>
                </a:lnTo>
                <a:lnTo>
                  <a:pt x="11923" y="10098"/>
                </a:lnTo>
                <a:lnTo>
                  <a:pt x="11923" y="10196"/>
                </a:lnTo>
                <a:lnTo>
                  <a:pt x="11947" y="10269"/>
                </a:lnTo>
                <a:lnTo>
                  <a:pt x="11972" y="10342"/>
                </a:lnTo>
                <a:lnTo>
                  <a:pt x="12020" y="10390"/>
                </a:lnTo>
                <a:lnTo>
                  <a:pt x="12093" y="10439"/>
                </a:lnTo>
                <a:lnTo>
                  <a:pt x="12166" y="10488"/>
                </a:lnTo>
                <a:lnTo>
                  <a:pt x="12239" y="10512"/>
                </a:lnTo>
                <a:lnTo>
                  <a:pt x="12385" y="10512"/>
                </a:lnTo>
                <a:lnTo>
                  <a:pt x="12483" y="10488"/>
                </a:lnTo>
                <a:lnTo>
                  <a:pt x="12531" y="10439"/>
                </a:lnTo>
                <a:lnTo>
                  <a:pt x="12604" y="10390"/>
                </a:lnTo>
                <a:lnTo>
                  <a:pt x="12653" y="10342"/>
                </a:lnTo>
                <a:lnTo>
                  <a:pt x="12677" y="10269"/>
                </a:lnTo>
                <a:lnTo>
                  <a:pt x="12702" y="10196"/>
                </a:lnTo>
                <a:lnTo>
                  <a:pt x="12726" y="10098"/>
                </a:lnTo>
                <a:lnTo>
                  <a:pt x="12702" y="10025"/>
                </a:lnTo>
                <a:lnTo>
                  <a:pt x="12677" y="9952"/>
                </a:lnTo>
                <a:lnTo>
                  <a:pt x="12653" y="9879"/>
                </a:lnTo>
                <a:lnTo>
                  <a:pt x="12604" y="9831"/>
                </a:lnTo>
                <a:lnTo>
                  <a:pt x="12531" y="9782"/>
                </a:lnTo>
                <a:lnTo>
                  <a:pt x="12483" y="9733"/>
                </a:lnTo>
                <a:lnTo>
                  <a:pt x="12385" y="9709"/>
                </a:lnTo>
                <a:close/>
                <a:moveTo>
                  <a:pt x="10950" y="9831"/>
                </a:moveTo>
                <a:lnTo>
                  <a:pt x="10853" y="9855"/>
                </a:lnTo>
                <a:lnTo>
                  <a:pt x="10755" y="9879"/>
                </a:lnTo>
                <a:lnTo>
                  <a:pt x="10658" y="9952"/>
                </a:lnTo>
                <a:lnTo>
                  <a:pt x="10609" y="10025"/>
                </a:lnTo>
                <a:lnTo>
                  <a:pt x="10561" y="10123"/>
                </a:lnTo>
                <a:lnTo>
                  <a:pt x="10561" y="10220"/>
                </a:lnTo>
                <a:lnTo>
                  <a:pt x="10561" y="10342"/>
                </a:lnTo>
                <a:lnTo>
                  <a:pt x="10585" y="10415"/>
                </a:lnTo>
                <a:lnTo>
                  <a:pt x="10634" y="10463"/>
                </a:lnTo>
                <a:lnTo>
                  <a:pt x="10755" y="10560"/>
                </a:lnTo>
                <a:lnTo>
                  <a:pt x="10828" y="10609"/>
                </a:lnTo>
                <a:lnTo>
                  <a:pt x="10950" y="10633"/>
                </a:lnTo>
                <a:lnTo>
                  <a:pt x="11047" y="10609"/>
                </a:lnTo>
                <a:lnTo>
                  <a:pt x="11145" y="10560"/>
                </a:lnTo>
                <a:lnTo>
                  <a:pt x="11266" y="10463"/>
                </a:lnTo>
                <a:lnTo>
                  <a:pt x="11291" y="10415"/>
                </a:lnTo>
                <a:lnTo>
                  <a:pt x="11315" y="10342"/>
                </a:lnTo>
                <a:lnTo>
                  <a:pt x="11339" y="10220"/>
                </a:lnTo>
                <a:lnTo>
                  <a:pt x="11315" y="10123"/>
                </a:lnTo>
                <a:lnTo>
                  <a:pt x="11291" y="10025"/>
                </a:lnTo>
                <a:lnTo>
                  <a:pt x="11218" y="9952"/>
                </a:lnTo>
                <a:lnTo>
                  <a:pt x="11145" y="9879"/>
                </a:lnTo>
                <a:lnTo>
                  <a:pt x="11047" y="9855"/>
                </a:lnTo>
                <a:lnTo>
                  <a:pt x="10950" y="9831"/>
                </a:lnTo>
                <a:close/>
                <a:moveTo>
                  <a:pt x="4696" y="7373"/>
                </a:moveTo>
                <a:lnTo>
                  <a:pt x="4672" y="8079"/>
                </a:lnTo>
                <a:lnTo>
                  <a:pt x="4575" y="8127"/>
                </a:lnTo>
                <a:lnTo>
                  <a:pt x="4477" y="8176"/>
                </a:lnTo>
                <a:lnTo>
                  <a:pt x="4404" y="8273"/>
                </a:lnTo>
                <a:lnTo>
                  <a:pt x="4331" y="8346"/>
                </a:lnTo>
                <a:lnTo>
                  <a:pt x="4088" y="8760"/>
                </a:lnTo>
                <a:lnTo>
                  <a:pt x="3723" y="9320"/>
                </a:lnTo>
                <a:lnTo>
                  <a:pt x="3529" y="9587"/>
                </a:lnTo>
                <a:lnTo>
                  <a:pt x="3310" y="9855"/>
                </a:lnTo>
                <a:lnTo>
                  <a:pt x="3139" y="9977"/>
                </a:lnTo>
                <a:lnTo>
                  <a:pt x="2969" y="10098"/>
                </a:lnTo>
                <a:lnTo>
                  <a:pt x="2604" y="10390"/>
                </a:lnTo>
                <a:lnTo>
                  <a:pt x="2434" y="10560"/>
                </a:lnTo>
                <a:lnTo>
                  <a:pt x="2263" y="10706"/>
                </a:lnTo>
                <a:lnTo>
                  <a:pt x="2142" y="10901"/>
                </a:lnTo>
                <a:lnTo>
                  <a:pt x="2069" y="11071"/>
                </a:lnTo>
                <a:lnTo>
                  <a:pt x="2117" y="10536"/>
                </a:lnTo>
                <a:lnTo>
                  <a:pt x="2117" y="10001"/>
                </a:lnTo>
                <a:lnTo>
                  <a:pt x="2336" y="9904"/>
                </a:lnTo>
                <a:lnTo>
                  <a:pt x="2555" y="9782"/>
                </a:lnTo>
                <a:lnTo>
                  <a:pt x="2750" y="9612"/>
                </a:lnTo>
                <a:lnTo>
                  <a:pt x="2945" y="9441"/>
                </a:lnTo>
                <a:lnTo>
                  <a:pt x="3310" y="9052"/>
                </a:lnTo>
                <a:lnTo>
                  <a:pt x="3626" y="8687"/>
                </a:lnTo>
                <a:lnTo>
                  <a:pt x="4015" y="8249"/>
                </a:lnTo>
                <a:lnTo>
                  <a:pt x="4380" y="7787"/>
                </a:lnTo>
                <a:lnTo>
                  <a:pt x="4550" y="7592"/>
                </a:lnTo>
                <a:lnTo>
                  <a:pt x="4696" y="7373"/>
                </a:lnTo>
                <a:close/>
                <a:moveTo>
                  <a:pt x="17033" y="6254"/>
                </a:moveTo>
                <a:lnTo>
                  <a:pt x="17009" y="6473"/>
                </a:lnTo>
                <a:lnTo>
                  <a:pt x="17009" y="6692"/>
                </a:lnTo>
                <a:lnTo>
                  <a:pt x="17033" y="7154"/>
                </a:lnTo>
                <a:lnTo>
                  <a:pt x="17009" y="7884"/>
                </a:lnTo>
                <a:lnTo>
                  <a:pt x="16984" y="8614"/>
                </a:lnTo>
                <a:lnTo>
                  <a:pt x="16936" y="9247"/>
                </a:lnTo>
                <a:lnTo>
                  <a:pt x="16911" y="9879"/>
                </a:lnTo>
                <a:lnTo>
                  <a:pt x="16911" y="10488"/>
                </a:lnTo>
                <a:lnTo>
                  <a:pt x="16936" y="11120"/>
                </a:lnTo>
                <a:lnTo>
                  <a:pt x="16376" y="11193"/>
                </a:lnTo>
                <a:lnTo>
                  <a:pt x="16425" y="10488"/>
                </a:lnTo>
                <a:lnTo>
                  <a:pt x="16449" y="9758"/>
                </a:lnTo>
                <a:lnTo>
                  <a:pt x="16473" y="8298"/>
                </a:lnTo>
                <a:lnTo>
                  <a:pt x="16473" y="7592"/>
                </a:lnTo>
                <a:lnTo>
                  <a:pt x="16449" y="6886"/>
                </a:lnTo>
                <a:lnTo>
                  <a:pt x="16449" y="6594"/>
                </a:lnTo>
                <a:lnTo>
                  <a:pt x="16425" y="6448"/>
                </a:lnTo>
                <a:lnTo>
                  <a:pt x="16400" y="6302"/>
                </a:lnTo>
                <a:lnTo>
                  <a:pt x="16717" y="6278"/>
                </a:lnTo>
                <a:lnTo>
                  <a:pt x="17033" y="6254"/>
                </a:lnTo>
                <a:close/>
                <a:moveTo>
                  <a:pt x="10147" y="3334"/>
                </a:moveTo>
                <a:lnTo>
                  <a:pt x="10415" y="3407"/>
                </a:lnTo>
                <a:lnTo>
                  <a:pt x="10682" y="3431"/>
                </a:lnTo>
                <a:lnTo>
                  <a:pt x="10950" y="3407"/>
                </a:lnTo>
                <a:lnTo>
                  <a:pt x="11242" y="3407"/>
                </a:lnTo>
                <a:lnTo>
                  <a:pt x="11218" y="3455"/>
                </a:lnTo>
                <a:lnTo>
                  <a:pt x="11218" y="3528"/>
                </a:lnTo>
                <a:lnTo>
                  <a:pt x="11242" y="3626"/>
                </a:lnTo>
                <a:lnTo>
                  <a:pt x="11266" y="3699"/>
                </a:lnTo>
                <a:lnTo>
                  <a:pt x="11315" y="3772"/>
                </a:lnTo>
                <a:lnTo>
                  <a:pt x="11388" y="3820"/>
                </a:lnTo>
                <a:lnTo>
                  <a:pt x="11485" y="3869"/>
                </a:lnTo>
                <a:lnTo>
                  <a:pt x="11607" y="3869"/>
                </a:lnTo>
                <a:lnTo>
                  <a:pt x="11704" y="3820"/>
                </a:lnTo>
                <a:lnTo>
                  <a:pt x="11801" y="3772"/>
                </a:lnTo>
                <a:lnTo>
                  <a:pt x="11850" y="3723"/>
                </a:lnTo>
                <a:lnTo>
                  <a:pt x="11874" y="3650"/>
                </a:lnTo>
                <a:lnTo>
                  <a:pt x="11899" y="3528"/>
                </a:lnTo>
                <a:lnTo>
                  <a:pt x="11874" y="3431"/>
                </a:lnTo>
                <a:lnTo>
                  <a:pt x="11874" y="3382"/>
                </a:lnTo>
                <a:lnTo>
                  <a:pt x="12823" y="3382"/>
                </a:lnTo>
                <a:lnTo>
                  <a:pt x="12823" y="3626"/>
                </a:lnTo>
                <a:lnTo>
                  <a:pt x="12848" y="3820"/>
                </a:lnTo>
                <a:lnTo>
                  <a:pt x="12896" y="4380"/>
                </a:lnTo>
                <a:lnTo>
                  <a:pt x="12969" y="4940"/>
                </a:lnTo>
                <a:lnTo>
                  <a:pt x="12994" y="5499"/>
                </a:lnTo>
                <a:lnTo>
                  <a:pt x="12994" y="6059"/>
                </a:lnTo>
                <a:lnTo>
                  <a:pt x="12945" y="7397"/>
                </a:lnTo>
                <a:lnTo>
                  <a:pt x="12896" y="8711"/>
                </a:lnTo>
                <a:lnTo>
                  <a:pt x="12896" y="9320"/>
                </a:lnTo>
                <a:lnTo>
                  <a:pt x="12896" y="9928"/>
                </a:lnTo>
                <a:lnTo>
                  <a:pt x="12896" y="11120"/>
                </a:lnTo>
                <a:lnTo>
                  <a:pt x="12458" y="11096"/>
                </a:lnTo>
                <a:lnTo>
                  <a:pt x="12020" y="11096"/>
                </a:lnTo>
                <a:lnTo>
                  <a:pt x="12020" y="11023"/>
                </a:lnTo>
                <a:lnTo>
                  <a:pt x="12020" y="10925"/>
                </a:lnTo>
                <a:lnTo>
                  <a:pt x="11996" y="10852"/>
                </a:lnTo>
                <a:lnTo>
                  <a:pt x="11947" y="10779"/>
                </a:lnTo>
                <a:lnTo>
                  <a:pt x="11899" y="10731"/>
                </a:lnTo>
                <a:lnTo>
                  <a:pt x="11850" y="10682"/>
                </a:lnTo>
                <a:lnTo>
                  <a:pt x="11777" y="10633"/>
                </a:lnTo>
                <a:lnTo>
                  <a:pt x="11704" y="10609"/>
                </a:lnTo>
                <a:lnTo>
                  <a:pt x="11534" y="10609"/>
                </a:lnTo>
                <a:lnTo>
                  <a:pt x="11461" y="10633"/>
                </a:lnTo>
                <a:lnTo>
                  <a:pt x="11388" y="10682"/>
                </a:lnTo>
                <a:lnTo>
                  <a:pt x="11339" y="10731"/>
                </a:lnTo>
                <a:lnTo>
                  <a:pt x="11291" y="10779"/>
                </a:lnTo>
                <a:lnTo>
                  <a:pt x="11242" y="10852"/>
                </a:lnTo>
                <a:lnTo>
                  <a:pt x="11218" y="10925"/>
                </a:lnTo>
                <a:lnTo>
                  <a:pt x="11218" y="11023"/>
                </a:lnTo>
                <a:lnTo>
                  <a:pt x="11242" y="11120"/>
                </a:lnTo>
                <a:lnTo>
                  <a:pt x="10853" y="11144"/>
                </a:lnTo>
                <a:lnTo>
                  <a:pt x="10463" y="11217"/>
                </a:lnTo>
                <a:lnTo>
                  <a:pt x="10415" y="10852"/>
                </a:lnTo>
                <a:lnTo>
                  <a:pt x="10366" y="10488"/>
                </a:lnTo>
                <a:lnTo>
                  <a:pt x="10342" y="9758"/>
                </a:lnTo>
                <a:lnTo>
                  <a:pt x="10317" y="8322"/>
                </a:lnTo>
                <a:lnTo>
                  <a:pt x="10317" y="7251"/>
                </a:lnTo>
                <a:lnTo>
                  <a:pt x="10293" y="6716"/>
                </a:lnTo>
                <a:lnTo>
                  <a:pt x="10269" y="6205"/>
                </a:lnTo>
                <a:lnTo>
                  <a:pt x="10171" y="4502"/>
                </a:lnTo>
                <a:lnTo>
                  <a:pt x="10147" y="3699"/>
                </a:lnTo>
                <a:lnTo>
                  <a:pt x="10147" y="3334"/>
                </a:lnTo>
                <a:close/>
                <a:moveTo>
                  <a:pt x="16035" y="6302"/>
                </a:moveTo>
                <a:lnTo>
                  <a:pt x="16035" y="6448"/>
                </a:lnTo>
                <a:lnTo>
                  <a:pt x="16035" y="6594"/>
                </a:lnTo>
                <a:lnTo>
                  <a:pt x="16060" y="6886"/>
                </a:lnTo>
                <a:lnTo>
                  <a:pt x="16060" y="7592"/>
                </a:lnTo>
                <a:lnTo>
                  <a:pt x="16035" y="8298"/>
                </a:lnTo>
                <a:lnTo>
                  <a:pt x="16011" y="9028"/>
                </a:lnTo>
                <a:lnTo>
                  <a:pt x="15962" y="9758"/>
                </a:lnTo>
                <a:lnTo>
                  <a:pt x="15938" y="10488"/>
                </a:lnTo>
                <a:lnTo>
                  <a:pt x="15938" y="10852"/>
                </a:lnTo>
                <a:lnTo>
                  <a:pt x="15962" y="11217"/>
                </a:lnTo>
                <a:lnTo>
                  <a:pt x="15719" y="11217"/>
                </a:lnTo>
                <a:lnTo>
                  <a:pt x="15743" y="11169"/>
                </a:lnTo>
                <a:lnTo>
                  <a:pt x="15768" y="10852"/>
                </a:lnTo>
                <a:lnTo>
                  <a:pt x="15768" y="10536"/>
                </a:lnTo>
                <a:lnTo>
                  <a:pt x="15743" y="10220"/>
                </a:lnTo>
                <a:lnTo>
                  <a:pt x="15743" y="9904"/>
                </a:lnTo>
                <a:lnTo>
                  <a:pt x="15743" y="9198"/>
                </a:lnTo>
                <a:lnTo>
                  <a:pt x="15743" y="8517"/>
                </a:lnTo>
                <a:lnTo>
                  <a:pt x="15695" y="7884"/>
                </a:lnTo>
                <a:lnTo>
                  <a:pt x="15622" y="7251"/>
                </a:lnTo>
                <a:lnTo>
                  <a:pt x="15622" y="7008"/>
                </a:lnTo>
                <a:lnTo>
                  <a:pt x="15622" y="6765"/>
                </a:lnTo>
                <a:lnTo>
                  <a:pt x="15670" y="6302"/>
                </a:lnTo>
                <a:close/>
                <a:moveTo>
                  <a:pt x="15354" y="6302"/>
                </a:moveTo>
                <a:lnTo>
                  <a:pt x="15281" y="6546"/>
                </a:lnTo>
                <a:lnTo>
                  <a:pt x="15257" y="6813"/>
                </a:lnTo>
                <a:lnTo>
                  <a:pt x="15232" y="7081"/>
                </a:lnTo>
                <a:lnTo>
                  <a:pt x="15232" y="7349"/>
                </a:lnTo>
                <a:lnTo>
                  <a:pt x="15305" y="7884"/>
                </a:lnTo>
                <a:lnTo>
                  <a:pt x="15354" y="8395"/>
                </a:lnTo>
                <a:lnTo>
                  <a:pt x="15354" y="8760"/>
                </a:lnTo>
                <a:lnTo>
                  <a:pt x="15354" y="9149"/>
                </a:lnTo>
                <a:lnTo>
                  <a:pt x="15330" y="9904"/>
                </a:lnTo>
                <a:lnTo>
                  <a:pt x="15305" y="10220"/>
                </a:lnTo>
                <a:lnTo>
                  <a:pt x="15305" y="10585"/>
                </a:lnTo>
                <a:lnTo>
                  <a:pt x="15330" y="10925"/>
                </a:lnTo>
                <a:lnTo>
                  <a:pt x="15378" y="11071"/>
                </a:lnTo>
                <a:lnTo>
                  <a:pt x="15427" y="11242"/>
                </a:lnTo>
                <a:lnTo>
                  <a:pt x="15208" y="11242"/>
                </a:lnTo>
                <a:lnTo>
                  <a:pt x="15232" y="11193"/>
                </a:lnTo>
                <a:lnTo>
                  <a:pt x="15232" y="11120"/>
                </a:lnTo>
                <a:lnTo>
                  <a:pt x="15184" y="10755"/>
                </a:lnTo>
                <a:lnTo>
                  <a:pt x="15135" y="10366"/>
                </a:lnTo>
                <a:lnTo>
                  <a:pt x="15086" y="9636"/>
                </a:lnTo>
                <a:lnTo>
                  <a:pt x="15062" y="8882"/>
                </a:lnTo>
                <a:lnTo>
                  <a:pt x="15013" y="8127"/>
                </a:lnTo>
                <a:lnTo>
                  <a:pt x="14989" y="7543"/>
                </a:lnTo>
                <a:lnTo>
                  <a:pt x="14989" y="6959"/>
                </a:lnTo>
                <a:lnTo>
                  <a:pt x="14989" y="6789"/>
                </a:lnTo>
                <a:lnTo>
                  <a:pt x="15013" y="6619"/>
                </a:lnTo>
                <a:lnTo>
                  <a:pt x="15038" y="6473"/>
                </a:lnTo>
                <a:lnTo>
                  <a:pt x="15038" y="6302"/>
                </a:lnTo>
                <a:close/>
                <a:moveTo>
                  <a:pt x="4575" y="10633"/>
                </a:moveTo>
                <a:lnTo>
                  <a:pt x="4575" y="10950"/>
                </a:lnTo>
                <a:lnTo>
                  <a:pt x="4599" y="11290"/>
                </a:lnTo>
                <a:lnTo>
                  <a:pt x="4429" y="11242"/>
                </a:lnTo>
                <a:lnTo>
                  <a:pt x="4258" y="11217"/>
                </a:lnTo>
                <a:lnTo>
                  <a:pt x="3893" y="11217"/>
                </a:lnTo>
                <a:lnTo>
                  <a:pt x="4088" y="11047"/>
                </a:lnTo>
                <a:lnTo>
                  <a:pt x="4283" y="10852"/>
                </a:lnTo>
                <a:lnTo>
                  <a:pt x="4575" y="10633"/>
                </a:lnTo>
                <a:close/>
                <a:moveTo>
                  <a:pt x="4648" y="8711"/>
                </a:moveTo>
                <a:lnTo>
                  <a:pt x="4648" y="8882"/>
                </a:lnTo>
                <a:lnTo>
                  <a:pt x="4599" y="9952"/>
                </a:lnTo>
                <a:lnTo>
                  <a:pt x="4550" y="9952"/>
                </a:lnTo>
                <a:lnTo>
                  <a:pt x="4477" y="10001"/>
                </a:lnTo>
                <a:lnTo>
                  <a:pt x="4404" y="10074"/>
                </a:lnTo>
                <a:lnTo>
                  <a:pt x="4283" y="10196"/>
                </a:lnTo>
                <a:lnTo>
                  <a:pt x="3942" y="10536"/>
                </a:lnTo>
                <a:lnTo>
                  <a:pt x="3626" y="10828"/>
                </a:lnTo>
                <a:lnTo>
                  <a:pt x="3480" y="10974"/>
                </a:lnTo>
                <a:lnTo>
                  <a:pt x="3358" y="11169"/>
                </a:lnTo>
                <a:lnTo>
                  <a:pt x="3334" y="11242"/>
                </a:lnTo>
                <a:lnTo>
                  <a:pt x="3237" y="11242"/>
                </a:lnTo>
                <a:lnTo>
                  <a:pt x="2653" y="11266"/>
                </a:lnTo>
                <a:lnTo>
                  <a:pt x="2044" y="11315"/>
                </a:lnTo>
                <a:lnTo>
                  <a:pt x="2044" y="11315"/>
                </a:lnTo>
                <a:lnTo>
                  <a:pt x="2069" y="11144"/>
                </a:lnTo>
                <a:lnTo>
                  <a:pt x="2093" y="11193"/>
                </a:lnTo>
                <a:lnTo>
                  <a:pt x="2142" y="11217"/>
                </a:lnTo>
                <a:lnTo>
                  <a:pt x="2190" y="11242"/>
                </a:lnTo>
                <a:lnTo>
                  <a:pt x="2239" y="11217"/>
                </a:lnTo>
                <a:lnTo>
                  <a:pt x="2409" y="11120"/>
                </a:lnTo>
                <a:lnTo>
                  <a:pt x="2555" y="11023"/>
                </a:lnTo>
                <a:lnTo>
                  <a:pt x="2823" y="10779"/>
                </a:lnTo>
                <a:lnTo>
                  <a:pt x="3261" y="10415"/>
                </a:lnTo>
                <a:lnTo>
                  <a:pt x="3650" y="10050"/>
                </a:lnTo>
                <a:lnTo>
                  <a:pt x="3845" y="9831"/>
                </a:lnTo>
                <a:lnTo>
                  <a:pt x="4039" y="9612"/>
                </a:lnTo>
                <a:lnTo>
                  <a:pt x="4356" y="9125"/>
                </a:lnTo>
                <a:lnTo>
                  <a:pt x="4648" y="8711"/>
                </a:lnTo>
                <a:close/>
                <a:moveTo>
                  <a:pt x="6035" y="536"/>
                </a:moveTo>
                <a:lnTo>
                  <a:pt x="6327" y="560"/>
                </a:lnTo>
                <a:lnTo>
                  <a:pt x="6619" y="584"/>
                </a:lnTo>
                <a:lnTo>
                  <a:pt x="7203" y="584"/>
                </a:lnTo>
                <a:lnTo>
                  <a:pt x="7592" y="609"/>
                </a:lnTo>
                <a:lnTo>
                  <a:pt x="8346" y="609"/>
                </a:lnTo>
                <a:lnTo>
                  <a:pt x="8736" y="560"/>
                </a:lnTo>
                <a:lnTo>
                  <a:pt x="8663" y="803"/>
                </a:lnTo>
                <a:lnTo>
                  <a:pt x="8638" y="1047"/>
                </a:lnTo>
                <a:lnTo>
                  <a:pt x="8638" y="1436"/>
                </a:lnTo>
                <a:lnTo>
                  <a:pt x="8638" y="1971"/>
                </a:lnTo>
                <a:lnTo>
                  <a:pt x="8687" y="2531"/>
                </a:lnTo>
                <a:lnTo>
                  <a:pt x="8711" y="3066"/>
                </a:lnTo>
                <a:lnTo>
                  <a:pt x="8711" y="3626"/>
                </a:lnTo>
                <a:lnTo>
                  <a:pt x="8687" y="4575"/>
                </a:lnTo>
                <a:lnTo>
                  <a:pt x="8711" y="5499"/>
                </a:lnTo>
                <a:lnTo>
                  <a:pt x="8760" y="7373"/>
                </a:lnTo>
                <a:lnTo>
                  <a:pt x="8833" y="9271"/>
                </a:lnTo>
                <a:lnTo>
                  <a:pt x="8857" y="11144"/>
                </a:lnTo>
                <a:lnTo>
                  <a:pt x="7178" y="11144"/>
                </a:lnTo>
                <a:lnTo>
                  <a:pt x="6911" y="11169"/>
                </a:lnTo>
                <a:lnTo>
                  <a:pt x="6643" y="11169"/>
                </a:lnTo>
                <a:lnTo>
                  <a:pt x="6400" y="11217"/>
                </a:lnTo>
                <a:lnTo>
                  <a:pt x="6156" y="11315"/>
                </a:lnTo>
                <a:lnTo>
                  <a:pt x="6132" y="11023"/>
                </a:lnTo>
                <a:lnTo>
                  <a:pt x="6132" y="10731"/>
                </a:lnTo>
                <a:lnTo>
                  <a:pt x="6132" y="10147"/>
                </a:lnTo>
                <a:lnTo>
                  <a:pt x="6059" y="8711"/>
                </a:lnTo>
                <a:lnTo>
                  <a:pt x="6035" y="7933"/>
                </a:lnTo>
                <a:lnTo>
                  <a:pt x="6035" y="7178"/>
                </a:lnTo>
                <a:lnTo>
                  <a:pt x="6083" y="6424"/>
                </a:lnTo>
                <a:lnTo>
                  <a:pt x="6132" y="5645"/>
                </a:lnTo>
                <a:lnTo>
                  <a:pt x="6229" y="4210"/>
                </a:lnTo>
                <a:lnTo>
                  <a:pt x="6254" y="3480"/>
                </a:lnTo>
                <a:lnTo>
                  <a:pt x="6254" y="3115"/>
                </a:lnTo>
                <a:lnTo>
                  <a:pt x="6229" y="2750"/>
                </a:lnTo>
                <a:lnTo>
                  <a:pt x="6035" y="1485"/>
                </a:lnTo>
                <a:lnTo>
                  <a:pt x="6035" y="1241"/>
                </a:lnTo>
                <a:lnTo>
                  <a:pt x="6035" y="1022"/>
                </a:lnTo>
                <a:lnTo>
                  <a:pt x="6035" y="536"/>
                </a:lnTo>
                <a:close/>
                <a:moveTo>
                  <a:pt x="14721" y="6327"/>
                </a:moveTo>
                <a:lnTo>
                  <a:pt x="14624" y="6497"/>
                </a:lnTo>
                <a:lnTo>
                  <a:pt x="14600" y="6716"/>
                </a:lnTo>
                <a:lnTo>
                  <a:pt x="14575" y="6959"/>
                </a:lnTo>
                <a:lnTo>
                  <a:pt x="14551" y="7203"/>
                </a:lnTo>
                <a:lnTo>
                  <a:pt x="14575" y="7665"/>
                </a:lnTo>
                <a:lnTo>
                  <a:pt x="14600" y="8006"/>
                </a:lnTo>
                <a:lnTo>
                  <a:pt x="14673" y="9612"/>
                </a:lnTo>
                <a:lnTo>
                  <a:pt x="14721" y="10439"/>
                </a:lnTo>
                <a:lnTo>
                  <a:pt x="14770" y="10828"/>
                </a:lnTo>
                <a:lnTo>
                  <a:pt x="14843" y="11242"/>
                </a:lnTo>
                <a:lnTo>
                  <a:pt x="14843" y="11266"/>
                </a:lnTo>
                <a:lnTo>
                  <a:pt x="14600" y="11290"/>
                </a:lnTo>
                <a:lnTo>
                  <a:pt x="14381" y="11339"/>
                </a:lnTo>
                <a:lnTo>
                  <a:pt x="14454" y="10755"/>
                </a:lnTo>
                <a:lnTo>
                  <a:pt x="14502" y="10171"/>
                </a:lnTo>
                <a:lnTo>
                  <a:pt x="14502" y="9587"/>
                </a:lnTo>
                <a:lnTo>
                  <a:pt x="14478" y="9003"/>
                </a:lnTo>
                <a:lnTo>
                  <a:pt x="14429" y="7689"/>
                </a:lnTo>
                <a:lnTo>
                  <a:pt x="14405" y="7008"/>
                </a:lnTo>
                <a:lnTo>
                  <a:pt x="14356" y="6375"/>
                </a:lnTo>
                <a:lnTo>
                  <a:pt x="14721" y="6327"/>
                </a:lnTo>
                <a:close/>
                <a:moveTo>
                  <a:pt x="12361" y="2871"/>
                </a:moveTo>
                <a:lnTo>
                  <a:pt x="11680" y="2920"/>
                </a:lnTo>
                <a:lnTo>
                  <a:pt x="10901" y="2944"/>
                </a:lnTo>
                <a:lnTo>
                  <a:pt x="10512" y="2944"/>
                </a:lnTo>
                <a:lnTo>
                  <a:pt x="10147" y="2993"/>
                </a:lnTo>
                <a:lnTo>
                  <a:pt x="10074" y="3042"/>
                </a:lnTo>
                <a:lnTo>
                  <a:pt x="10025" y="3090"/>
                </a:lnTo>
                <a:lnTo>
                  <a:pt x="10001" y="3090"/>
                </a:lnTo>
                <a:lnTo>
                  <a:pt x="9904" y="3139"/>
                </a:lnTo>
                <a:lnTo>
                  <a:pt x="9831" y="3212"/>
                </a:lnTo>
                <a:lnTo>
                  <a:pt x="9806" y="3334"/>
                </a:lnTo>
                <a:lnTo>
                  <a:pt x="9782" y="3455"/>
                </a:lnTo>
                <a:lnTo>
                  <a:pt x="9758" y="3723"/>
                </a:lnTo>
                <a:lnTo>
                  <a:pt x="9782" y="3918"/>
                </a:lnTo>
                <a:lnTo>
                  <a:pt x="9782" y="4429"/>
                </a:lnTo>
                <a:lnTo>
                  <a:pt x="9806" y="4940"/>
                </a:lnTo>
                <a:lnTo>
                  <a:pt x="9855" y="5937"/>
                </a:lnTo>
                <a:lnTo>
                  <a:pt x="9879" y="7032"/>
                </a:lnTo>
                <a:lnTo>
                  <a:pt x="9904" y="8127"/>
                </a:lnTo>
                <a:lnTo>
                  <a:pt x="9928" y="9758"/>
                </a:lnTo>
                <a:lnTo>
                  <a:pt x="9952" y="10560"/>
                </a:lnTo>
                <a:lnTo>
                  <a:pt x="10001" y="10974"/>
                </a:lnTo>
                <a:lnTo>
                  <a:pt x="10050" y="11363"/>
                </a:lnTo>
                <a:lnTo>
                  <a:pt x="10025" y="11388"/>
                </a:lnTo>
                <a:lnTo>
                  <a:pt x="10001" y="11436"/>
                </a:lnTo>
                <a:lnTo>
                  <a:pt x="10001" y="11534"/>
                </a:lnTo>
                <a:lnTo>
                  <a:pt x="10025" y="11631"/>
                </a:lnTo>
                <a:lnTo>
                  <a:pt x="10074" y="11655"/>
                </a:lnTo>
                <a:lnTo>
                  <a:pt x="10123" y="11680"/>
                </a:lnTo>
                <a:lnTo>
                  <a:pt x="10171" y="11680"/>
                </a:lnTo>
                <a:lnTo>
                  <a:pt x="10244" y="11704"/>
                </a:lnTo>
                <a:lnTo>
                  <a:pt x="10317" y="11704"/>
                </a:lnTo>
                <a:lnTo>
                  <a:pt x="10585" y="11728"/>
                </a:lnTo>
                <a:lnTo>
                  <a:pt x="10853" y="11704"/>
                </a:lnTo>
                <a:lnTo>
                  <a:pt x="11364" y="11655"/>
                </a:lnTo>
                <a:lnTo>
                  <a:pt x="12142" y="11631"/>
                </a:lnTo>
                <a:lnTo>
                  <a:pt x="12921" y="11607"/>
                </a:lnTo>
                <a:lnTo>
                  <a:pt x="12969" y="11655"/>
                </a:lnTo>
                <a:lnTo>
                  <a:pt x="13042" y="11680"/>
                </a:lnTo>
                <a:lnTo>
                  <a:pt x="13091" y="11704"/>
                </a:lnTo>
                <a:lnTo>
                  <a:pt x="13164" y="11680"/>
                </a:lnTo>
                <a:lnTo>
                  <a:pt x="13237" y="11655"/>
                </a:lnTo>
                <a:lnTo>
                  <a:pt x="13286" y="11607"/>
                </a:lnTo>
                <a:lnTo>
                  <a:pt x="13334" y="11558"/>
                </a:lnTo>
                <a:lnTo>
                  <a:pt x="13359" y="11461"/>
                </a:lnTo>
                <a:lnTo>
                  <a:pt x="13383" y="10877"/>
                </a:lnTo>
                <a:lnTo>
                  <a:pt x="13383" y="10293"/>
                </a:lnTo>
                <a:lnTo>
                  <a:pt x="13359" y="9685"/>
                </a:lnTo>
                <a:lnTo>
                  <a:pt x="13359" y="9101"/>
                </a:lnTo>
                <a:lnTo>
                  <a:pt x="13432" y="6619"/>
                </a:lnTo>
                <a:lnTo>
                  <a:pt x="13432" y="6059"/>
                </a:lnTo>
                <a:lnTo>
                  <a:pt x="13432" y="5524"/>
                </a:lnTo>
                <a:lnTo>
                  <a:pt x="13407" y="4964"/>
                </a:lnTo>
                <a:lnTo>
                  <a:pt x="13334" y="4404"/>
                </a:lnTo>
                <a:lnTo>
                  <a:pt x="13213" y="3723"/>
                </a:lnTo>
                <a:lnTo>
                  <a:pt x="13188" y="3480"/>
                </a:lnTo>
                <a:lnTo>
                  <a:pt x="13188" y="3212"/>
                </a:lnTo>
                <a:lnTo>
                  <a:pt x="13213" y="3139"/>
                </a:lnTo>
                <a:lnTo>
                  <a:pt x="13188" y="3042"/>
                </a:lnTo>
                <a:lnTo>
                  <a:pt x="13140" y="2969"/>
                </a:lnTo>
                <a:lnTo>
                  <a:pt x="13042" y="2920"/>
                </a:lnTo>
                <a:lnTo>
                  <a:pt x="12896" y="2871"/>
                </a:lnTo>
                <a:close/>
                <a:moveTo>
                  <a:pt x="3188" y="5816"/>
                </a:moveTo>
                <a:lnTo>
                  <a:pt x="2823" y="5840"/>
                </a:lnTo>
                <a:lnTo>
                  <a:pt x="2458" y="5864"/>
                </a:lnTo>
                <a:lnTo>
                  <a:pt x="2093" y="5937"/>
                </a:lnTo>
                <a:lnTo>
                  <a:pt x="1923" y="5986"/>
                </a:lnTo>
                <a:lnTo>
                  <a:pt x="1752" y="6035"/>
                </a:lnTo>
                <a:lnTo>
                  <a:pt x="1679" y="6059"/>
                </a:lnTo>
                <a:lnTo>
                  <a:pt x="1631" y="6083"/>
                </a:lnTo>
                <a:lnTo>
                  <a:pt x="1631" y="6108"/>
                </a:lnTo>
                <a:lnTo>
                  <a:pt x="1582" y="6181"/>
                </a:lnTo>
                <a:lnTo>
                  <a:pt x="1582" y="6278"/>
                </a:lnTo>
                <a:lnTo>
                  <a:pt x="1606" y="6351"/>
                </a:lnTo>
                <a:lnTo>
                  <a:pt x="1655" y="6400"/>
                </a:lnTo>
                <a:lnTo>
                  <a:pt x="1704" y="7032"/>
                </a:lnTo>
                <a:lnTo>
                  <a:pt x="1704" y="7665"/>
                </a:lnTo>
                <a:lnTo>
                  <a:pt x="1704" y="8930"/>
                </a:lnTo>
                <a:lnTo>
                  <a:pt x="1606" y="11461"/>
                </a:lnTo>
                <a:lnTo>
                  <a:pt x="1631" y="11558"/>
                </a:lnTo>
                <a:lnTo>
                  <a:pt x="1655" y="11631"/>
                </a:lnTo>
                <a:lnTo>
                  <a:pt x="1728" y="11655"/>
                </a:lnTo>
                <a:lnTo>
                  <a:pt x="1801" y="11680"/>
                </a:lnTo>
                <a:lnTo>
                  <a:pt x="1947" y="11728"/>
                </a:lnTo>
                <a:lnTo>
                  <a:pt x="2117" y="11753"/>
                </a:lnTo>
                <a:lnTo>
                  <a:pt x="2434" y="11753"/>
                </a:lnTo>
                <a:lnTo>
                  <a:pt x="2750" y="11728"/>
                </a:lnTo>
                <a:lnTo>
                  <a:pt x="3066" y="11704"/>
                </a:lnTo>
                <a:lnTo>
                  <a:pt x="3942" y="11704"/>
                </a:lnTo>
                <a:lnTo>
                  <a:pt x="4356" y="11728"/>
                </a:lnTo>
                <a:lnTo>
                  <a:pt x="4575" y="11728"/>
                </a:lnTo>
                <a:lnTo>
                  <a:pt x="4794" y="11704"/>
                </a:lnTo>
                <a:lnTo>
                  <a:pt x="4891" y="11680"/>
                </a:lnTo>
                <a:lnTo>
                  <a:pt x="4964" y="11655"/>
                </a:lnTo>
                <a:lnTo>
                  <a:pt x="5013" y="11582"/>
                </a:lnTo>
                <a:lnTo>
                  <a:pt x="5013" y="11509"/>
                </a:lnTo>
                <a:lnTo>
                  <a:pt x="4988" y="11169"/>
                </a:lnTo>
                <a:lnTo>
                  <a:pt x="4964" y="10852"/>
                </a:lnTo>
                <a:lnTo>
                  <a:pt x="4988" y="10196"/>
                </a:lnTo>
                <a:lnTo>
                  <a:pt x="5037" y="8882"/>
                </a:lnTo>
                <a:lnTo>
                  <a:pt x="5086" y="7178"/>
                </a:lnTo>
                <a:lnTo>
                  <a:pt x="5110" y="6692"/>
                </a:lnTo>
                <a:lnTo>
                  <a:pt x="5110" y="6448"/>
                </a:lnTo>
                <a:lnTo>
                  <a:pt x="5086" y="6205"/>
                </a:lnTo>
                <a:lnTo>
                  <a:pt x="5061" y="6132"/>
                </a:lnTo>
                <a:lnTo>
                  <a:pt x="5037" y="6035"/>
                </a:lnTo>
                <a:lnTo>
                  <a:pt x="4988" y="5962"/>
                </a:lnTo>
                <a:lnTo>
                  <a:pt x="4915" y="5889"/>
                </a:lnTo>
                <a:lnTo>
                  <a:pt x="4818" y="5864"/>
                </a:lnTo>
                <a:lnTo>
                  <a:pt x="3991" y="5816"/>
                </a:lnTo>
                <a:close/>
                <a:moveTo>
                  <a:pt x="5889" y="25"/>
                </a:moveTo>
                <a:lnTo>
                  <a:pt x="5816" y="49"/>
                </a:lnTo>
                <a:lnTo>
                  <a:pt x="5743" y="98"/>
                </a:lnTo>
                <a:lnTo>
                  <a:pt x="5670" y="219"/>
                </a:lnTo>
                <a:lnTo>
                  <a:pt x="5621" y="341"/>
                </a:lnTo>
                <a:lnTo>
                  <a:pt x="5548" y="609"/>
                </a:lnTo>
                <a:lnTo>
                  <a:pt x="5524" y="901"/>
                </a:lnTo>
                <a:lnTo>
                  <a:pt x="5524" y="1193"/>
                </a:lnTo>
                <a:lnTo>
                  <a:pt x="5548" y="1509"/>
                </a:lnTo>
                <a:lnTo>
                  <a:pt x="5572" y="1801"/>
                </a:lnTo>
                <a:lnTo>
                  <a:pt x="5670" y="2361"/>
                </a:lnTo>
                <a:lnTo>
                  <a:pt x="5718" y="2750"/>
                </a:lnTo>
                <a:lnTo>
                  <a:pt x="5743" y="3139"/>
                </a:lnTo>
                <a:lnTo>
                  <a:pt x="5743" y="3528"/>
                </a:lnTo>
                <a:lnTo>
                  <a:pt x="5718" y="3918"/>
                </a:lnTo>
                <a:lnTo>
                  <a:pt x="5694" y="4672"/>
                </a:lnTo>
                <a:lnTo>
                  <a:pt x="5621" y="5475"/>
                </a:lnTo>
                <a:lnTo>
                  <a:pt x="5572" y="6278"/>
                </a:lnTo>
                <a:lnTo>
                  <a:pt x="5548" y="7081"/>
                </a:lnTo>
                <a:lnTo>
                  <a:pt x="5524" y="7908"/>
                </a:lnTo>
                <a:lnTo>
                  <a:pt x="5548" y="8711"/>
                </a:lnTo>
                <a:lnTo>
                  <a:pt x="5645" y="10293"/>
                </a:lnTo>
                <a:lnTo>
                  <a:pt x="5645" y="10925"/>
                </a:lnTo>
                <a:lnTo>
                  <a:pt x="5670" y="11242"/>
                </a:lnTo>
                <a:lnTo>
                  <a:pt x="5718" y="11558"/>
                </a:lnTo>
                <a:lnTo>
                  <a:pt x="5743" y="11631"/>
                </a:lnTo>
                <a:lnTo>
                  <a:pt x="5767" y="11680"/>
                </a:lnTo>
                <a:lnTo>
                  <a:pt x="5816" y="11728"/>
                </a:lnTo>
                <a:lnTo>
                  <a:pt x="5986" y="11728"/>
                </a:lnTo>
                <a:lnTo>
                  <a:pt x="6108" y="11680"/>
                </a:lnTo>
                <a:lnTo>
                  <a:pt x="6351" y="11728"/>
                </a:lnTo>
                <a:lnTo>
                  <a:pt x="6619" y="11753"/>
                </a:lnTo>
                <a:lnTo>
                  <a:pt x="8030" y="11753"/>
                </a:lnTo>
                <a:lnTo>
                  <a:pt x="8857" y="11728"/>
                </a:lnTo>
                <a:lnTo>
                  <a:pt x="8955" y="11704"/>
                </a:lnTo>
                <a:lnTo>
                  <a:pt x="9028" y="11680"/>
                </a:lnTo>
                <a:lnTo>
                  <a:pt x="9149" y="11680"/>
                </a:lnTo>
                <a:lnTo>
                  <a:pt x="9271" y="11655"/>
                </a:lnTo>
                <a:lnTo>
                  <a:pt x="9320" y="11607"/>
                </a:lnTo>
                <a:lnTo>
                  <a:pt x="9344" y="11582"/>
                </a:lnTo>
                <a:lnTo>
                  <a:pt x="9368" y="11509"/>
                </a:lnTo>
                <a:lnTo>
                  <a:pt x="9393" y="11436"/>
                </a:lnTo>
                <a:lnTo>
                  <a:pt x="9368" y="9563"/>
                </a:lnTo>
                <a:lnTo>
                  <a:pt x="9295" y="7714"/>
                </a:lnTo>
                <a:lnTo>
                  <a:pt x="9222" y="5840"/>
                </a:lnTo>
                <a:lnTo>
                  <a:pt x="9198" y="4915"/>
                </a:lnTo>
                <a:lnTo>
                  <a:pt x="9198" y="3991"/>
                </a:lnTo>
                <a:lnTo>
                  <a:pt x="9198" y="3431"/>
                </a:lnTo>
                <a:lnTo>
                  <a:pt x="9174" y="2871"/>
                </a:lnTo>
                <a:lnTo>
                  <a:pt x="9125" y="2312"/>
                </a:lnTo>
                <a:lnTo>
                  <a:pt x="9076" y="1752"/>
                </a:lnTo>
                <a:lnTo>
                  <a:pt x="9052" y="1266"/>
                </a:lnTo>
                <a:lnTo>
                  <a:pt x="9052" y="803"/>
                </a:lnTo>
                <a:lnTo>
                  <a:pt x="9076" y="609"/>
                </a:lnTo>
                <a:lnTo>
                  <a:pt x="9076" y="487"/>
                </a:lnTo>
                <a:lnTo>
                  <a:pt x="9076" y="463"/>
                </a:lnTo>
                <a:lnTo>
                  <a:pt x="9052" y="414"/>
                </a:lnTo>
                <a:lnTo>
                  <a:pt x="9076" y="341"/>
                </a:lnTo>
                <a:lnTo>
                  <a:pt x="9076" y="268"/>
                </a:lnTo>
                <a:lnTo>
                  <a:pt x="9052" y="195"/>
                </a:lnTo>
                <a:lnTo>
                  <a:pt x="9003" y="146"/>
                </a:lnTo>
                <a:lnTo>
                  <a:pt x="8955" y="73"/>
                </a:lnTo>
                <a:lnTo>
                  <a:pt x="8906" y="25"/>
                </a:lnTo>
                <a:lnTo>
                  <a:pt x="8736" y="25"/>
                </a:lnTo>
                <a:lnTo>
                  <a:pt x="8298" y="73"/>
                </a:lnTo>
                <a:lnTo>
                  <a:pt x="7884" y="73"/>
                </a:lnTo>
                <a:lnTo>
                  <a:pt x="7032" y="49"/>
                </a:lnTo>
                <a:lnTo>
                  <a:pt x="6521" y="49"/>
                </a:lnTo>
                <a:lnTo>
                  <a:pt x="6278" y="73"/>
                </a:lnTo>
                <a:lnTo>
                  <a:pt x="6010" y="98"/>
                </a:lnTo>
                <a:lnTo>
                  <a:pt x="5962" y="49"/>
                </a:lnTo>
                <a:lnTo>
                  <a:pt x="5889" y="25"/>
                </a:lnTo>
                <a:close/>
                <a:moveTo>
                  <a:pt x="16619" y="5791"/>
                </a:moveTo>
                <a:lnTo>
                  <a:pt x="16108" y="5816"/>
                </a:lnTo>
                <a:lnTo>
                  <a:pt x="15622" y="5864"/>
                </a:lnTo>
                <a:lnTo>
                  <a:pt x="15111" y="5889"/>
                </a:lnTo>
                <a:lnTo>
                  <a:pt x="14697" y="5889"/>
                </a:lnTo>
                <a:lnTo>
                  <a:pt x="14478" y="5937"/>
                </a:lnTo>
                <a:lnTo>
                  <a:pt x="14283" y="6010"/>
                </a:lnTo>
                <a:lnTo>
                  <a:pt x="14210" y="5937"/>
                </a:lnTo>
                <a:lnTo>
                  <a:pt x="14113" y="5913"/>
                </a:lnTo>
                <a:lnTo>
                  <a:pt x="14089" y="5913"/>
                </a:lnTo>
                <a:lnTo>
                  <a:pt x="14040" y="5937"/>
                </a:lnTo>
                <a:lnTo>
                  <a:pt x="14016" y="5986"/>
                </a:lnTo>
                <a:lnTo>
                  <a:pt x="13991" y="6035"/>
                </a:lnTo>
                <a:lnTo>
                  <a:pt x="13943" y="6351"/>
                </a:lnTo>
                <a:lnTo>
                  <a:pt x="13918" y="6667"/>
                </a:lnTo>
                <a:lnTo>
                  <a:pt x="13918" y="7008"/>
                </a:lnTo>
                <a:lnTo>
                  <a:pt x="13918" y="7324"/>
                </a:lnTo>
                <a:lnTo>
                  <a:pt x="13967" y="7981"/>
                </a:lnTo>
                <a:lnTo>
                  <a:pt x="14016" y="8614"/>
                </a:lnTo>
                <a:lnTo>
                  <a:pt x="14040" y="9344"/>
                </a:lnTo>
                <a:lnTo>
                  <a:pt x="14040" y="10050"/>
                </a:lnTo>
                <a:lnTo>
                  <a:pt x="14016" y="10755"/>
                </a:lnTo>
                <a:lnTo>
                  <a:pt x="13967" y="11120"/>
                </a:lnTo>
                <a:lnTo>
                  <a:pt x="13894" y="11461"/>
                </a:lnTo>
                <a:lnTo>
                  <a:pt x="13894" y="11558"/>
                </a:lnTo>
                <a:lnTo>
                  <a:pt x="13918" y="11631"/>
                </a:lnTo>
                <a:lnTo>
                  <a:pt x="13967" y="11704"/>
                </a:lnTo>
                <a:lnTo>
                  <a:pt x="14040" y="11728"/>
                </a:lnTo>
                <a:lnTo>
                  <a:pt x="14089" y="11753"/>
                </a:lnTo>
                <a:lnTo>
                  <a:pt x="14235" y="11753"/>
                </a:lnTo>
                <a:lnTo>
                  <a:pt x="14308" y="11704"/>
                </a:lnTo>
                <a:lnTo>
                  <a:pt x="14624" y="11728"/>
                </a:lnTo>
                <a:lnTo>
                  <a:pt x="15597" y="11728"/>
                </a:lnTo>
                <a:lnTo>
                  <a:pt x="16327" y="11704"/>
                </a:lnTo>
                <a:lnTo>
                  <a:pt x="16668" y="11655"/>
                </a:lnTo>
                <a:lnTo>
                  <a:pt x="17033" y="11607"/>
                </a:lnTo>
                <a:lnTo>
                  <a:pt x="17082" y="11655"/>
                </a:lnTo>
                <a:lnTo>
                  <a:pt x="17130" y="11680"/>
                </a:lnTo>
                <a:lnTo>
                  <a:pt x="17203" y="11704"/>
                </a:lnTo>
                <a:lnTo>
                  <a:pt x="17276" y="11704"/>
                </a:lnTo>
                <a:lnTo>
                  <a:pt x="17349" y="11680"/>
                </a:lnTo>
                <a:lnTo>
                  <a:pt x="17398" y="11631"/>
                </a:lnTo>
                <a:lnTo>
                  <a:pt x="17422" y="11582"/>
                </a:lnTo>
                <a:lnTo>
                  <a:pt x="17422" y="11509"/>
                </a:lnTo>
                <a:lnTo>
                  <a:pt x="17374" y="11144"/>
                </a:lnTo>
                <a:lnTo>
                  <a:pt x="17349" y="10779"/>
                </a:lnTo>
                <a:lnTo>
                  <a:pt x="17349" y="10050"/>
                </a:lnTo>
                <a:lnTo>
                  <a:pt x="17349" y="9344"/>
                </a:lnTo>
                <a:lnTo>
                  <a:pt x="17398" y="8614"/>
                </a:lnTo>
                <a:lnTo>
                  <a:pt x="17422" y="7884"/>
                </a:lnTo>
                <a:lnTo>
                  <a:pt x="17447" y="7154"/>
                </a:lnTo>
                <a:lnTo>
                  <a:pt x="17447" y="6911"/>
                </a:lnTo>
                <a:lnTo>
                  <a:pt x="17422" y="6643"/>
                </a:lnTo>
                <a:lnTo>
                  <a:pt x="17398" y="6375"/>
                </a:lnTo>
                <a:lnTo>
                  <a:pt x="17349" y="6254"/>
                </a:lnTo>
                <a:lnTo>
                  <a:pt x="17301" y="6156"/>
                </a:lnTo>
                <a:lnTo>
                  <a:pt x="17325" y="6083"/>
                </a:lnTo>
                <a:lnTo>
                  <a:pt x="17325" y="6035"/>
                </a:lnTo>
                <a:lnTo>
                  <a:pt x="17301" y="5937"/>
                </a:lnTo>
                <a:lnTo>
                  <a:pt x="17228" y="5840"/>
                </a:lnTo>
                <a:lnTo>
                  <a:pt x="17179" y="5816"/>
                </a:lnTo>
                <a:lnTo>
                  <a:pt x="17106" y="5791"/>
                </a:lnTo>
                <a:close/>
                <a:moveTo>
                  <a:pt x="195" y="0"/>
                </a:moveTo>
                <a:lnTo>
                  <a:pt x="146" y="49"/>
                </a:lnTo>
                <a:lnTo>
                  <a:pt x="98" y="73"/>
                </a:lnTo>
                <a:lnTo>
                  <a:pt x="49" y="195"/>
                </a:lnTo>
                <a:lnTo>
                  <a:pt x="25" y="317"/>
                </a:lnTo>
                <a:lnTo>
                  <a:pt x="0" y="438"/>
                </a:lnTo>
                <a:lnTo>
                  <a:pt x="0" y="584"/>
                </a:lnTo>
                <a:lnTo>
                  <a:pt x="49" y="876"/>
                </a:lnTo>
                <a:lnTo>
                  <a:pt x="73" y="1120"/>
                </a:lnTo>
                <a:lnTo>
                  <a:pt x="49" y="1947"/>
                </a:lnTo>
                <a:lnTo>
                  <a:pt x="49" y="2774"/>
                </a:lnTo>
                <a:lnTo>
                  <a:pt x="49" y="3601"/>
                </a:lnTo>
                <a:lnTo>
                  <a:pt x="49" y="4429"/>
                </a:lnTo>
                <a:lnTo>
                  <a:pt x="0" y="6108"/>
                </a:lnTo>
                <a:lnTo>
                  <a:pt x="0" y="6984"/>
                </a:lnTo>
                <a:lnTo>
                  <a:pt x="25" y="7860"/>
                </a:lnTo>
                <a:lnTo>
                  <a:pt x="73" y="9587"/>
                </a:lnTo>
                <a:lnTo>
                  <a:pt x="146" y="11315"/>
                </a:lnTo>
                <a:lnTo>
                  <a:pt x="171" y="12191"/>
                </a:lnTo>
                <a:lnTo>
                  <a:pt x="195" y="13067"/>
                </a:lnTo>
                <a:lnTo>
                  <a:pt x="219" y="13188"/>
                </a:lnTo>
                <a:lnTo>
                  <a:pt x="292" y="13261"/>
                </a:lnTo>
                <a:lnTo>
                  <a:pt x="341" y="13310"/>
                </a:lnTo>
                <a:lnTo>
                  <a:pt x="390" y="13310"/>
                </a:lnTo>
                <a:lnTo>
                  <a:pt x="901" y="13383"/>
                </a:lnTo>
                <a:lnTo>
                  <a:pt x="1923" y="13383"/>
                </a:lnTo>
                <a:lnTo>
                  <a:pt x="2409" y="13334"/>
                </a:lnTo>
                <a:lnTo>
                  <a:pt x="3431" y="13261"/>
                </a:lnTo>
                <a:lnTo>
                  <a:pt x="3942" y="13213"/>
                </a:lnTo>
                <a:lnTo>
                  <a:pt x="4453" y="13188"/>
                </a:lnTo>
                <a:lnTo>
                  <a:pt x="10050" y="13188"/>
                </a:lnTo>
                <a:lnTo>
                  <a:pt x="11169" y="13164"/>
                </a:lnTo>
                <a:lnTo>
                  <a:pt x="13432" y="13091"/>
                </a:lnTo>
                <a:lnTo>
                  <a:pt x="14575" y="13067"/>
                </a:lnTo>
                <a:lnTo>
                  <a:pt x="16765" y="13067"/>
                </a:lnTo>
                <a:lnTo>
                  <a:pt x="17301" y="13091"/>
                </a:lnTo>
                <a:lnTo>
                  <a:pt x="17544" y="13140"/>
                </a:lnTo>
                <a:lnTo>
                  <a:pt x="17812" y="13164"/>
                </a:lnTo>
                <a:lnTo>
                  <a:pt x="17933" y="13164"/>
                </a:lnTo>
                <a:lnTo>
                  <a:pt x="18031" y="13115"/>
                </a:lnTo>
                <a:lnTo>
                  <a:pt x="18104" y="13042"/>
                </a:lnTo>
                <a:lnTo>
                  <a:pt x="18152" y="12945"/>
                </a:lnTo>
                <a:lnTo>
                  <a:pt x="18177" y="12848"/>
                </a:lnTo>
                <a:lnTo>
                  <a:pt x="18152" y="12750"/>
                </a:lnTo>
                <a:lnTo>
                  <a:pt x="18079" y="12677"/>
                </a:lnTo>
                <a:lnTo>
                  <a:pt x="17958" y="12629"/>
                </a:lnTo>
                <a:lnTo>
                  <a:pt x="17495" y="12556"/>
                </a:lnTo>
                <a:lnTo>
                  <a:pt x="17033" y="12531"/>
                </a:lnTo>
                <a:lnTo>
                  <a:pt x="16084" y="12507"/>
                </a:lnTo>
                <a:lnTo>
                  <a:pt x="14940" y="12483"/>
                </a:lnTo>
                <a:lnTo>
                  <a:pt x="13821" y="12507"/>
                </a:lnTo>
                <a:lnTo>
                  <a:pt x="11558" y="12580"/>
                </a:lnTo>
                <a:lnTo>
                  <a:pt x="10415" y="12604"/>
                </a:lnTo>
                <a:lnTo>
                  <a:pt x="9271" y="12629"/>
                </a:lnTo>
                <a:lnTo>
                  <a:pt x="7057" y="12604"/>
                </a:lnTo>
                <a:lnTo>
                  <a:pt x="5937" y="12604"/>
                </a:lnTo>
                <a:lnTo>
                  <a:pt x="4818" y="12629"/>
                </a:lnTo>
                <a:lnTo>
                  <a:pt x="3796" y="12677"/>
                </a:lnTo>
                <a:lnTo>
                  <a:pt x="2774" y="12726"/>
                </a:lnTo>
                <a:lnTo>
                  <a:pt x="1752" y="12799"/>
                </a:lnTo>
                <a:lnTo>
                  <a:pt x="730" y="12848"/>
                </a:lnTo>
                <a:lnTo>
                  <a:pt x="682" y="11169"/>
                </a:lnTo>
                <a:lnTo>
                  <a:pt x="609" y="9490"/>
                </a:lnTo>
                <a:lnTo>
                  <a:pt x="560" y="7787"/>
                </a:lnTo>
                <a:lnTo>
                  <a:pt x="536" y="6959"/>
                </a:lnTo>
                <a:lnTo>
                  <a:pt x="560" y="6108"/>
                </a:lnTo>
                <a:lnTo>
                  <a:pt x="584" y="4356"/>
                </a:lnTo>
                <a:lnTo>
                  <a:pt x="560" y="2579"/>
                </a:lnTo>
                <a:lnTo>
                  <a:pt x="584" y="1752"/>
                </a:lnTo>
                <a:lnTo>
                  <a:pt x="584" y="1363"/>
                </a:lnTo>
                <a:lnTo>
                  <a:pt x="584" y="949"/>
                </a:lnTo>
                <a:lnTo>
                  <a:pt x="560" y="706"/>
                </a:lnTo>
                <a:lnTo>
                  <a:pt x="536" y="438"/>
                </a:lnTo>
                <a:lnTo>
                  <a:pt x="511" y="317"/>
                </a:lnTo>
                <a:lnTo>
                  <a:pt x="463" y="219"/>
                </a:lnTo>
                <a:lnTo>
                  <a:pt x="390" y="98"/>
                </a:lnTo>
                <a:lnTo>
                  <a:pt x="317" y="25"/>
                </a:lnTo>
                <a:lnTo>
                  <a:pt x="2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5203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43"/>
          <p:cNvSpPr txBox="1">
            <a:spLocks noGrp="1"/>
          </p:cNvSpPr>
          <p:nvPr>
            <p:ph type="title"/>
          </p:nvPr>
        </p:nvSpPr>
        <p:spPr>
          <a:xfrm>
            <a:off x="914400" y="473197"/>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u="sng" dirty="0"/>
              <a:t>TEAM PRESENTATION</a:t>
            </a:r>
            <a:r>
              <a:rPr lang="en" sz="2800" dirty="0"/>
              <a:t>:</a:t>
            </a:r>
            <a:endParaRPr sz="2800" dirty="0"/>
          </a:p>
        </p:txBody>
      </p:sp>
      <p:sp>
        <p:nvSpPr>
          <p:cNvPr id="510" name="Google Shape;510;p43"/>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512" name="Google Shape;512;p43"/>
          <p:cNvSpPr txBox="1"/>
          <p:nvPr/>
        </p:nvSpPr>
        <p:spPr>
          <a:xfrm>
            <a:off x="680579" y="3439986"/>
            <a:ext cx="1745274" cy="964373"/>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dirty="0">
                <a:solidFill>
                  <a:schemeClr val="lt1"/>
                </a:solidFill>
                <a:latin typeface="Cousine"/>
                <a:ea typeface="Cousine"/>
                <a:cs typeface="Cousine"/>
                <a:sym typeface="Cousine"/>
              </a:rPr>
              <a:t>PAMIDI MOHAMMAD ASHRAF</a:t>
            </a:r>
          </a:p>
          <a:p>
            <a:pPr marL="0" lvl="0" indent="0" algn="ctr" rtl="0">
              <a:spcBef>
                <a:spcPts val="0"/>
              </a:spcBef>
              <a:spcAft>
                <a:spcPts val="0"/>
              </a:spcAft>
              <a:buNone/>
            </a:pPr>
            <a:br>
              <a:rPr lang="en" dirty="0">
                <a:solidFill>
                  <a:schemeClr val="lt1"/>
                </a:solidFill>
                <a:latin typeface="Cousine"/>
                <a:ea typeface="Cousine"/>
                <a:cs typeface="Cousine"/>
                <a:sym typeface="Cousine"/>
              </a:rPr>
            </a:br>
            <a:r>
              <a:rPr lang="en" dirty="0">
                <a:solidFill>
                  <a:srgbClr val="FFFF85"/>
                </a:solidFill>
                <a:latin typeface="Cousine"/>
                <a:ea typeface="Cousine"/>
                <a:cs typeface="Cousine"/>
                <a:sym typeface="Cousine"/>
              </a:rPr>
              <a:t>S20210020303</a:t>
            </a:r>
            <a:endParaRPr dirty="0">
              <a:solidFill>
                <a:srgbClr val="FFFF85"/>
              </a:solidFill>
              <a:latin typeface="Cousine"/>
              <a:ea typeface="Cousine"/>
              <a:cs typeface="Cousine"/>
              <a:sym typeface="Cousine"/>
            </a:endParaRPr>
          </a:p>
        </p:txBody>
      </p:sp>
      <p:sp>
        <p:nvSpPr>
          <p:cNvPr id="2" name="Google Shape;512;p43">
            <a:extLst>
              <a:ext uri="{FF2B5EF4-FFF2-40B4-BE49-F238E27FC236}">
                <a16:creationId xmlns:a16="http://schemas.microsoft.com/office/drawing/2014/main" id="{80EBBDAE-3FBB-FB7C-301C-03B53A4ECE33}"/>
              </a:ext>
            </a:extLst>
          </p:cNvPr>
          <p:cNvSpPr txBox="1"/>
          <p:nvPr/>
        </p:nvSpPr>
        <p:spPr>
          <a:xfrm>
            <a:off x="2802016" y="3439985"/>
            <a:ext cx="1555215" cy="964373"/>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dirty="0">
                <a:solidFill>
                  <a:schemeClr val="lt1"/>
                </a:solidFill>
                <a:latin typeface="Cousine"/>
                <a:ea typeface="Cousine"/>
                <a:cs typeface="Cousine"/>
                <a:sym typeface="Cousine"/>
              </a:rPr>
              <a:t>SANDEEP NIDAMANURI</a:t>
            </a:r>
          </a:p>
          <a:p>
            <a:pPr marL="0" lvl="0" indent="0" algn="ctr" rtl="0">
              <a:spcBef>
                <a:spcPts val="0"/>
              </a:spcBef>
              <a:spcAft>
                <a:spcPts val="0"/>
              </a:spcAft>
              <a:buNone/>
            </a:pPr>
            <a:br>
              <a:rPr lang="en" dirty="0">
                <a:solidFill>
                  <a:schemeClr val="lt1"/>
                </a:solidFill>
                <a:latin typeface="Cousine"/>
                <a:ea typeface="Cousine"/>
                <a:cs typeface="Cousine"/>
                <a:sym typeface="Cousine"/>
              </a:rPr>
            </a:br>
            <a:r>
              <a:rPr lang="en" dirty="0">
                <a:solidFill>
                  <a:srgbClr val="FFFF85"/>
                </a:solidFill>
                <a:latin typeface="Cousine"/>
                <a:ea typeface="Cousine"/>
                <a:cs typeface="Cousine"/>
                <a:sym typeface="Cousine"/>
              </a:rPr>
              <a:t>S20210020300</a:t>
            </a:r>
            <a:endParaRPr dirty="0">
              <a:solidFill>
                <a:srgbClr val="FFFF85"/>
              </a:solidFill>
              <a:latin typeface="Cousine"/>
              <a:ea typeface="Cousine"/>
              <a:cs typeface="Cousine"/>
              <a:sym typeface="Cousine"/>
            </a:endParaRPr>
          </a:p>
        </p:txBody>
      </p:sp>
      <p:sp>
        <p:nvSpPr>
          <p:cNvPr id="3" name="Google Shape;512;p43">
            <a:extLst>
              <a:ext uri="{FF2B5EF4-FFF2-40B4-BE49-F238E27FC236}">
                <a16:creationId xmlns:a16="http://schemas.microsoft.com/office/drawing/2014/main" id="{7FC34223-0CED-49FD-133D-ABBC5E8A75EA}"/>
              </a:ext>
            </a:extLst>
          </p:cNvPr>
          <p:cNvSpPr txBox="1"/>
          <p:nvPr/>
        </p:nvSpPr>
        <p:spPr>
          <a:xfrm>
            <a:off x="4781741" y="3444267"/>
            <a:ext cx="1555215" cy="960091"/>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dirty="0">
                <a:solidFill>
                  <a:schemeClr val="lt1"/>
                </a:solidFill>
                <a:latin typeface="Cousine"/>
                <a:ea typeface="Cousine"/>
                <a:cs typeface="Cousine"/>
                <a:sym typeface="Cousine"/>
              </a:rPr>
              <a:t>PRAVEEN KUMAR </a:t>
            </a:r>
          </a:p>
          <a:p>
            <a:pPr marL="0" lvl="0" indent="0" algn="ctr" rtl="0">
              <a:spcBef>
                <a:spcPts val="0"/>
              </a:spcBef>
              <a:spcAft>
                <a:spcPts val="0"/>
              </a:spcAft>
              <a:buNone/>
            </a:pPr>
            <a:endParaRPr lang="en" dirty="0">
              <a:solidFill>
                <a:schemeClr val="lt1"/>
              </a:solidFill>
              <a:latin typeface="Cousine"/>
              <a:ea typeface="Cousine"/>
              <a:cs typeface="Cousine"/>
              <a:sym typeface="Cousine"/>
            </a:endParaRPr>
          </a:p>
          <a:p>
            <a:pPr marL="0" lvl="0" indent="0" algn="ctr" rtl="0">
              <a:spcBef>
                <a:spcPts val="0"/>
              </a:spcBef>
              <a:spcAft>
                <a:spcPts val="0"/>
              </a:spcAft>
              <a:buNone/>
            </a:pPr>
            <a:br>
              <a:rPr lang="en" dirty="0">
                <a:solidFill>
                  <a:schemeClr val="lt1"/>
                </a:solidFill>
                <a:latin typeface="Cousine"/>
                <a:ea typeface="Cousine"/>
                <a:cs typeface="Cousine"/>
                <a:sym typeface="Cousine"/>
              </a:rPr>
            </a:br>
            <a:r>
              <a:rPr lang="en" dirty="0">
                <a:solidFill>
                  <a:srgbClr val="FFFF85"/>
                </a:solidFill>
                <a:latin typeface="Cousine"/>
                <a:ea typeface="Cousine"/>
                <a:cs typeface="Cousine"/>
                <a:sym typeface="Cousine"/>
              </a:rPr>
              <a:t>S20210020313</a:t>
            </a:r>
            <a:endParaRPr dirty="0">
              <a:solidFill>
                <a:srgbClr val="FFFF85"/>
              </a:solidFill>
              <a:latin typeface="Cousine"/>
              <a:ea typeface="Cousine"/>
              <a:cs typeface="Cousine"/>
              <a:sym typeface="Cousine"/>
            </a:endParaRPr>
          </a:p>
        </p:txBody>
      </p:sp>
      <p:sp>
        <p:nvSpPr>
          <p:cNvPr id="4" name="Google Shape;512;p43">
            <a:extLst>
              <a:ext uri="{FF2B5EF4-FFF2-40B4-BE49-F238E27FC236}">
                <a16:creationId xmlns:a16="http://schemas.microsoft.com/office/drawing/2014/main" id="{1E168AF4-B7AE-95F9-6006-465040AC5F18}"/>
              </a:ext>
            </a:extLst>
          </p:cNvPr>
          <p:cNvSpPr txBox="1"/>
          <p:nvPr/>
        </p:nvSpPr>
        <p:spPr>
          <a:xfrm>
            <a:off x="6761466" y="3439986"/>
            <a:ext cx="1555215" cy="964372"/>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dirty="0">
                <a:solidFill>
                  <a:schemeClr val="lt1"/>
                </a:solidFill>
                <a:latin typeface="Cousine"/>
                <a:ea typeface="Cousine"/>
                <a:cs typeface="Cousine"/>
                <a:sym typeface="Cousine"/>
              </a:rPr>
              <a:t>J MOHIT NAGA VARDHA GANESH</a:t>
            </a:r>
          </a:p>
          <a:p>
            <a:pPr marL="0" lvl="0" indent="0" algn="ctr" rtl="0">
              <a:spcBef>
                <a:spcPts val="0"/>
              </a:spcBef>
              <a:spcAft>
                <a:spcPts val="0"/>
              </a:spcAft>
              <a:buNone/>
            </a:pPr>
            <a:br>
              <a:rPr lang="en" dirty="0">
                <a:solidFill>
                  <a:schemeClr val="lt1"/>
                </a:solidFill>
                <a:latin typeface="Cousine"/>
                <a:ea typeface="Cousine"/>
                <a:cs typeface="Cousine"/>
                <a:sym typeface="Cousine"/>
              </a:rPr>
            </a:br>
            <a:r>
              <a:rPr lang="en" dirty="0">
                <a:solidFill>
                  <a:srgbClr val="FFFF85"/>
                </a:solidFill>
                <a:latin typeface="Cousine"/>
                <a:ea typeface="Cousine"/>
                <a:cs typeface="Cousine"/>
                <a:sym typeface="Cousine"/>
              </a:rPr>
              <a:t>S20210020283</a:t>
            </a:r>
            <a:endParaRPr dirty="0">
              <a:solidFill>
                <a:srgbClr val="FFFF85"/>
              </a:solidFill>
              <a:latin typeface="Cousine"/>
              <a:ea typeface="Cousine"/>
              <a:cs typeface="Cousine"/>
              <a:sym typeface="Cousine"/>
            </a:endParaRPr>
          </a:p>
        </p:txBody>
      </p:sp>
      <p:pic>
        <p:nvPicPr>
          <p:cNvPr id="1034" name="Picture 10" descr="Email">
            <a:extLst>
              <a:ext uri="{FF2B5EF4-FFF2-40B4-BE49-F238E27FC236}">
                <a16:creationId xmlns:a16="http://schemas.microsoft.com/office/drawing/2014/main" id="{7F9BB4FB-92FE-1AA2-D4AA-9CA31C1438EC}"/>
              </a:ext>
            </a:extLst>
          </p:cNvPr>
          <p:cNvPicPr>
            <a:picLocks noChangeAspect="1" noChangeArrowheads="1"/>
          </p:cNvPicPr>
          <p:nvPr/>
        </p:nvPicPr>
        <p:blipFill>
          <a:blip r:embed="rId3">
            <a:duotone>
              <a:prstClr val="black"/>
              <a:srgbClr val="FF66CC">
                <a:tint val="45000"/>
                <a:satMod val="400000"/>
              </a:srgb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950131" y="1960871"/>
            <a:ext cx="1146381" cy="114638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206534D1-A9A5-CAA1-0511-572AAE8DDA0D}"/>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11200"/>
                    </a14:imgEffect>
                    <a14:imgEffect>
                      <a14:brightnessContrast bright="-20000" contrast="40000"/>
                    </a14:imgEffect>
                  </a14:imgLayer>
                </a14:imgProps>
              </a:ext>
            </a:extLst>
          </a:blip>
          <a:stretch>
            <a:fillRect/>
          </a:stretch>
        </p:blipFill>
        <p:spPr>
          <a:xfrm>
            <a:off x="4675298" y="1733014"/>
            <a:ext cx="1695045" cy="1677470"/>
          </a:xfrm>
          <a:prstGeom prst="rect">
            <a:avLst/>
          </a:prstGeom>
        </p:spPr>
      </p:pic>
      <p:pic>
        <p:nvPicPr>
          <p:cNvPr id="16" name="Picture 15">
            <a:extLst>
              <a:ext uri="{FF2B5EF4-FFF2-40B4-BE49-F238E27FC236}">
                <a16:creationId xmlns:a16="http://schemas.microsoft.com/office/drawing/2014/main" id="{22413F0B-DEB6-0BB1-6B96-3DE89A4E6659}"/>
              </a:ext>
            </a:extLst>
          </p:cNvPr>
          <p:cNvPicPr>
            <a:picLocks noChangeAspect="1"/>
          </p:cNvPicPr>
          <p:nvPr/>
        </p:nvPicPr>
        <p:blipFill>
          <a:blip r:embed="rId7"/>
          <a:stretch>
            <a:fillRect/>
          </a:stretch>
        </p:blipFill>
        <p:spPr>
          <a:xfrm>
            <a:off x="6761467" y="1927203"/>
            <a:ext cx="1383793" cy="1289092"/>
          </a:xfrm>
          <a:prstGeom prst="rect">
            <a:avLst/>
          </a:prstGeom>
        </p:spPr>
      </p:pic>
      <p:sp>
        <p:nvSpPr>
          <p:cNvPr id="21" name="Google Shape;279;p28">
            <a:extLst>
              <a:ext uri="{FF2B5EF4-FFF2-40B4-BE49-F238E27FC236}">
                <a16:creationId xmlns:a16="http://schemas.microsoft.com/office/drawing/2014/main" id="{6E211713-B562-FA62-9184-5F2900AF1004}"/>
              </a:ext>
            </a:extLst>
          </p:cNvPr>
          <p:cNvSpPr/>
          <p:nvPr/>
        </p:nvSpPr>
        <p:spPr>
          <a:xfrm>
            <a:off x="255756" y="626087"/>
            <a:ext cx="424823" cy="361689"/>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39" name="Picture 15" descr="Stethoscope sign sticker style icon">
            <a:extLst>
              <a:ext uri="{FF2B5EF4-FFF2-40B4-BE49-F238E27FC236}">
                <a16:creationId xmlns:a16="http://schemas.microsoft.com/office/drawing/2014/main" id="{0E284589-F82B-00F0-B1DB-AD47C71738CF}"/>
              </a:ext>
            </a:extLst>
          </p:cNvPr>
          <p:cNvPicPr>
            <a:picLocks noChangeAspect="1" noChangeArrowheads="1"/>
          </p:cNvPicPr>
          <p:nvPr/>
        </p:nvPicPr>
        <p:blipFill rotWithShape="1">
          <a:blip r:embed="rId8">
            <a:extLst>
              <a:ext uri="{BEBA8EAE-BF5A-486C-A8C5-ECC9F3942E4B}">
                <a14:imgProps xmlns:a14="http://schemas.microsoft.com/office/drawing/2010/main">
                  <a14:imgLayer r:embed="rId9">
                    <a14:imgEffect>
                      <a14:backgroundRemoval t="8781" b="79025" l="10000" r="90000">
                        <a14:foregroundMark x1="39000" y1="15741" x2="39000" y2="15741"/>
                        <a14:foregroundMark x1="32400" y1="17778" x2="32400" y2="17778"/>
                      </a14:backgroundRemoval>
                    </a14:imgEffect>
                  </a14:imgLayer>
                </a14:imgProps>
              </a:ext>
              <a:ext uri="{28A0092B-C50C-407E-A947-70E740481C1C}">
                <a14:useLocalDpi xmlns:a14="http://schemas.microsoft.com/office/drawing/2010/main" val="0"/>
              </a:ext>
            </a:extLst>
          </a:blip>
          <a:srcRect b="12195"/>
          <a:stretch/>
        </p:blipFill>
        <p:spPr bwMode="auto">
          <a:xfrm flipH="1">
            <a:off x="748851" y="1868656"/>
            <a:ext cx="1730145" cy="1406185"/>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16">
            <a:extLst>
              <a:ext uri="{FF2B5EF4-FFF2-40B4-BE49-F238E27FC236}">
                <a16:creationId xmlns:a16="http://schemas.microsoft.com/office/drawing/2014/main" id="{F3C45098-7977-76AF-D060-A57B2C96223C}"/>
              </a:ext>
            </a:extLst>
          </p:cNvPr>
          <p:cNvSpPr>
            <a:spLocks noChangeArrowheads="1"/>
          </p:cNvSpPr>
          <p:nvPr/>
        </p:nvSpPr>
        <p:spPr bwMode="auto">
          <a:xfrm flipH="1">
            <a:off x="210038" y="-3534619"/>
            <a:ext cx="45719" cy="6924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br>
              <a:rPr kumimoji="0" lang="en-US" altLang="en-US" sz="900" b="0" i="0" u="none" strike="noStrike" cap="none" normalizeH="0" baseline="0">
                <a:ln>
                  <a:noFill/>
                </a:ln>
                <a:solidFill>
                  <a:srgbClr val="111224"/>
                </a:solidFill>
                <a:effectLst/>
                <a:latin typeface="MuseoSans300Regular"/>
              </a:rPr>
            </a:br>
            <a:endParaRPr kumimoji="0" lang="en-US" altLang="en-US" sz="900" b="0" i="0" u="none" strike="noStrike" cap="none" normalizeH="0" baseline="0">
              <a:ln>
                <a:noFill/>
              </a:ln>
              <a:solidFill>
                <a:srgbClr val="111224"/>
              </a:solidFill>
              <a:effectLst/>
              <a:latin typeface="MuseoSans300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B5457FE-4F72-9152-0CC3-C8988A4B58AD}"/>
              </a:ext>
            </a:extLst>
          </p:cNvPr>
          <p:cNvSpPr txBox="1"/>
          <p:nvPr/>
        </p:nvSpPr>
        <p:spPr>
          <a:xfrm>
            <a:off x="632460" y="1257300"/>
            <a:ext cx="8001000" cy="1323439"/>
          </a:xfrm>
          <a:prstGeom prst="rect">
            <a:avLst/>
          </a:prstGeom>
          <a:noFill/>
        </p:spPr>
        <p:txBody>
          <a:bodyPr wrap="square">
            <a:spAutoFit/>
          </a:bodyPr>
          <a:lstStyle/>
          <a:p>
            <a:pPr marL="285750" indent="-285750">
              <a:buClr>
                <a:srgbClr val="FFFF00"/>
              </a:buClr>
              <a:buFont typeface="Wingdings" panose="05000000000000000000" pitchFamily="2" charset="2"/>
              <a:buChar char="ü"/>
            </a:pPr>
            <a:r>
              <a:rPr lang="en-IN" sz="1600" dirty="0">
                <a:solidFill>
                  <a:schemeClr val="bg1"/>
                </a:solidFill>
                <a:latin typeface="Cousine" panose="020B0604020202020204" charset="0"/>
                <a:cs typeface="Cousine" panose="020B0604020202020204" charset="0"/>
              </a:rPr>
              <a:t>Phase-I: Outputs for pre-evaluation –</a:t>
            </a:r>
          </a:p>
          <a:p>
            <a:pPr marL="285750" indent="-285750">
              <a:buClr>
                <a:srgbClr val="FFFF00"/>
              </a:buClr>
              <a:buFont typeface="Wingdings" panose="05000000000000000000" pitchFamily="2" charset="2"/>
              <a:buChar char="ü"/>
            </a:pPr>
            <a:endParaRPr lang="en-IN" sz="1600" dirty="0">
              <a:solidFill>
                <a:schemeClr val="bg1"/>
              </a:solidFill>
              <a:latin typeface="Cousine" panose="020B0604020202020204" charset="0"/>
              <a:cs typeface="Cousine" panose="020B0604020202020204" charset="0"/>
            </a:endParaRPr>
          </a:p>
          <a:p>
            <a:pPr>
              <a:buClr>
                <a:srgbClr val="FFFF00"/>
              </a:buClr>
            </a:pPr>
            <a:r>
              <a:rPr lang="en-IN" sz="1600" dirty="0">
                <a:solidFill>
                  <a:schemeClr val="bg1"/>
                </a:solidFill>
                <a:latin typeface="Cousine" panose="020B0604020202020204" charset="0"/>
                <a:cs typeface="Cousine" panose="020B0604020202020204" charset="0"/>
              </a:rPr>
              <a:t>	Implementation of the fire fighting robot which will 	automatically sense the fire/smoke and starts the water 	pump.</a:t>
            </a:r>
          </a:p>
        </p:txBody>
      </p:sp>
      <p:sp>
        <p:nvSpPr>
          <p:cNvPr id="8" name="TextBox 7">
            <a:extLst>
              <a:ext uri="{FF2B5EF4-FFF2-40B4-BE49-F238E27FC236}">
                <a16:creationId xmlns:a16="http://schemas.microsoft.com/office/drawing/2014/main" id="{1E57D0E4-73F5-9596-0A60-BDDF7BEA79EF}"/>
              </a:ext>
            </a:extLst>
          </p:cNvPr>
          <p:cNvSpPr txBox="1"/>
          <p:nvPr/>
        </p:nvSpPr>
        <p:spPr>
          <a:xfrm>
            <a:off x="2042160" y="187672"/>
            <a:ext cx="5882640" cy="461665"/>
          </a:xfrm>
          <a:prstGeom prst="rect">
            <a:avLst/>
          </a:prstGeom>
          <a:noFill/>
        </p:spPr>
        <p:txBody>
          <a:bodyPr wrap="square" rtlCol="0">
            <a:spAutoFit/>
          </a:bodyPr>
          <a:lstStyle/>
          <a:p>
            <a:r>
              <a:rPr lang="en-IN" sz="2400" b="1" u="sng" dirty="0">
                <a:solidFill>
                  <a:schemeClr val="bg1"/>
                </a:solidFill>
                <a:latin typeface="Cousine" panose="020B0604020202020204" charset="0"/>
                <a:cs typeface="Cousine" panose="020B0604020202020204" charset="0"/>
              </a:rPr>
              <a:t>Phase Wise Implementation</a:t>
            </a:r>
            <a:r>
              <a:rPr lang="en-IN" sz="2400" b="1" dirty="0">
                <a:solidFill>
                  <a:schemeClr val="bg1"/>
                </a:solidFill>
                <a:latin typeface="Cousine" panose="020B0604020202020204" charset="0"/>
                <a:cs typeface="Cousine" panose="020B0604020202020204" charset="0"/>
              </a:rPr>
              <a:t>:</a:t>
            </a:r>
            <a:endParaRPr lang="en-IN" sz="2400" b="1" dirty="0"/>
          </a:p>
        </p:txBody>
      </p:sp>
      <p:sp>
        <p:nvSpPr>
          <p:cNvPr id="9" name="TextBox 8">
            <a:extLst>
              <a:ext uri="{FF2B5EF4-FFF2-40B4-BE49-F238E27FC236}">
                <a16:creationId xmlns:a16="http://schemas.microsoft.com/office/drawing/2014/main" id="{0D052396-D2A9-132E-274E-75955510E85E}"/>
              </a:ext>
            </a:extLst>
          </p:cNvPr>
          <p:cNvSpPr txBox="1"/>
          <p:nvPr/>
        </p:nvSpPr>
        <p:spPr>
          <a:xfrm>
            <a:off x="632460" y="2808983"/>
            <a:ext cx="8001000" cy="1077218"/>
          </a:xfrm>
          <a:prstGeom prst="rect">
            <a:avLst/>
          </a:prstGeom>
          <a:noFill/>
        </p:spPr>
        <p:txBody>
          <a:bodyPr wrap="square">
            <a:spAutoFit/>
          </a:bodyPr>
          <a:lstStyle/>
          <a:p>
            <a:pPr marL="285750" indent="-285750">
              <a:buClr>
                <a:srgbClr val="FFFF00"/>
              </a:buClr>
              <a:buFont typeface="Wingdings" panose="05000000000000000000" pitchFamily="2" charset="2"/>
              <a:buChar char="ü"/>
            </a:pPr>
            <a:r>
              <a:rPr lang="en-IN" sz="1600" dirty="0">
                <a:solidFill>
                  <a:schemeClr val="bg1"/>
                </a:solidFill>
                <a:latin typeface="Cousine" panose="020B0604020202020204" charset="0"/>
                <a:cs typeface="Cousine" panose="020B0604020202020204" charset="0"/>
              </a:rPr>
              <a:t>Phase-II: Outputs for final evaluation –</a:t>
            </a:r>
          </a:p>
          <a:p>
            <a:pPr marL="285750" indent="-285750">
              <a:buClr>
                <a:srgbClr val="FFFF00"/>
              </a:buClr>
              <a:buFont typeface="Wingdings" panose="05000000000000000000" pitchFamily="2" charset="2"/>
              <a:buChar char="ü"/>
            </a:pPr>
            <a:endParaRPr lang="en-IN" sz="1600" dirty="0">
              <a:solidFill>
                <a:schemeClr val="bg1"/>
              </a:solidFill>
              <a:latin typeface="Cousine" panose="020B0604020202020204" charset="0"/>
              <a:cs typeface="Cousine" panose="020B0604020202020204" charset="0"/>
            </a:endParaRPr>
          </a:p>
          <a:p>
            <a:pPr lvl="4">
              <a:buClr>
                <a:srgbClr val="FFFF00"/>
              </a:buClr>
            </a:pPr>
            <a:r>
              <a:rPr lang="en-IN" sz="1600" dirty="0">
                <a:solidFill>
                  <a:schemeClr val="bg1"/>
                </a:solidFill>
                <a:latin typeface="Cousine" panose="020B0604020202020204" charset="0"/>
                <a:cs typeface="Cousine" panose="020B0604020202020204" charset="0"/>
              </a:rPr>
              <a:t>	Implementation of the fire fighting robot with user 	controlled app interface and SMS alert feature.</a:t>
            </a:r>
          </a:p>
        </p:txBody>
      </p:sp>
      <p:sp>
        <p:nvSpPr>
          <p:cNvPr id="2" name="Google Shape;278;p28">
            <a:extLst>
              <a:ext uri="{FF2B5EF4-FFF2-40B4-BE49-F238E27FC236}">
                <a16:creationId xmlns:a16="http://schemas.microsoft.com/office/drawing/2014/main" id="{22FF6885-338F-073E-AAFD-AD283986D18C}"/>
              </a:ext>
            </a:extLst>
          </p:cNvPr>
          <p:cNvSpPr/>
          <p:nvPr/>
        </p:nvSpPr>
        <p:spPr>
          <a:xfrm>
            <a:off x="1503852" y="246349"/>
            <a:ext cx="387310" cy="344309"/>
          </a:xfrm>
          <a:custGeom>
            <a:avLst/>
            <a:gdLst/>
            <a:ahLst/>
            <a:cxnLst/>
            <a:rect l="l" t="t" r="r" b="b"/>
            <a:pathLst>
              <a:path w="17593" h="17374" extrusionOk="0">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5266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999630" y="1371800"/>
            <a:ext cx="7108050" cy="166096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5400" dirty="0">
                <a:solidFill>
                  <a:schemeClr val="accent3"/>
                </a:solidFill>
              </a:rPr>
              <a:t>4</a:t>
            </a:r>
            <a:endParaRPr sz="5400" dirty="0">
              <a:solidFill>
                <a:schemeClr val="accent3"/>
              </a:solidFill>
            </a:endParaRPr>
          </a:p>
          <a:p>
            <a:pPr marL="0" lvl="0" indent="0" rtl="0">
              <a:spcBef>
                <a:spcPts val="0"/>
              </a:spcBef>
              <a:spcAft>
                <a:spcPts val="0"/>
              </a:spcAft>
              <a:buNone/>
            </a:pPr>
            <a:r>
              <a:rPr lang="en-IN" sz="4000" dirty="0"/>
              <a:t>	SMART WALKING CANE</a:t>
            </a:r>
            <a:endParaRPr sz="4000" dirty="0"/>
          </a:p>
        </p:txBody>
      </p:sp>
      <p:sp>
        <p:nvSpPr>
          <p:cNvPr id="98" name="Google Shape;98;p14"/>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2282149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5" name="Title 4">
            <a:extLst>
              <a:ext uri="{FF2B5EF4-FFF2-40B4-BE49-F238E27FC236}">
                <a16:creationId xmlns:a16="http://schemas.microsoft.com/office/drawing/2014/main" id="{FD20014A-22C4-C8A3-6CA5-C9B555353D9D}"/>
              </a:ext>
            </a:extLst>
          </p:cNvPr>
          <p:cNvSpPr>
            <a:spLocks noGrp="1"/>
          </p:cNvSpPr>
          <p:nvPr>
            <p:ph type="title"/>
          </p:nvPr>
        </p:nvSpPr>
        <p:spPr>
          <a:xfrm>
            <a:off x="202164" y="803791"/>
            <a:ext cx="8789435" cy="4126350"/>
          </a:xfrm>
        </p:spPr>
        <p:txBody>
          <a:bodyPr/>
          <a:lstStyle/>
          <a:p>
            <a:pPr marL="285750" indent="-285750">
              <a:buClr>
                <a:srgbClr val="FFFF00"/>
              </a:buClr>
              <a:buFont typeface="Arial" panose="020B0604020202020204" pitchFamily="34" charset="0"/>
              <a:buChar char="•"/>
            </a:pPr>
            <a:r>
              <a:rPr lang="en-IN" sz="1600" dirty="0">
                <a:effectLst/>
                <a:latin typeface="Cousine" panose="020B0604020202020204" charset="0"/>
                <a:ea typeface="Calibri" panose="020F0502020204030204" pitchFamily="34" charset="0"/>
                <a:cs typeface="Cousine" panose="020B0604020202020204" charset="0"/>
              </a:rPr>
              <a:t>Navigation is unavoidable for humans. The challenging task for blind or poor visibility people is moving from one place to another independently. Travelling in unfamiliar environment without fellowship is harmful for blind or poor visibility people. It is also essential to know the whereabouts of blind or poor visibility people by caretaker when travelling alone.</a:t>
            </a:r>
            <a:br>
              <a:rPr lang="en-IN" sz="1600" dirty="0">
                <a:effectLst/>
                <a:latin typeface="Cousine" panose="020B0604020202020204" charset="0"/>
                <a:ea typeface="Calibri" panose="020F0502020204030204" pitchFamily="34" charset="0"/>
                <a:cs typeface="Cousine" panose="020B0604020202020204" charset="0"/>
              </a:rPr>
            </a:br>
            <a:br>
              <a:rPr lang="en-IN" sz="1600" dirty="0">
                <a:effectLst/>
                <a:latin typeface="Cousine" panose="020B0604020202020204" charset="0"/>
                <a:ea typeface="Calibri" panose="020F0502020204030204" pitchFamily="34" charset="0"/>
                <a:cs typeface="Cousine" panose="020B0604020202020204" charset="0"/>
              </a:rPr>
            </a:br>
            <a:r>
              <a:rPr lang="en-IN" sz="1600" dirty="0">
                <a:effectLst/>
                <a:latin typeface="Cousine" panose="020B0604020202020204" charset="0"/>
                <a:ea typeface="Calibri" panose="020F0502020204030204" pitchFamily="34" charset="0"/>
                <a:cs typeface="Cousine" panose="020B0604020202020204" charset="0"/>
              </a:rPr>
              <a:t>	Sight is very important of the five senses. Low vision or blindness has a long-lasting effect on all aspects of an individual’s life. They have to rely on others for helping them in their day to day lives like transportation, shopping, academics, and other chores. In this research paper, the existing work in the field of navigation for blind people is discussed based on which a guidance system solution is proposed for people suffering from complete or partial vision loss. The proposed systems based on the concepts of the Internet of Things. </a:t>
            </a:r>
            <a:br>
              <a:rPr lang="en-IN" sz="1600" dirty="0">
                <a:effectLst/>
                <a:latin typeface="Cousine" panose="020B0604020202020204" charset="0"/>
                <a:ea typeface="Calibri" panose="020F0502020204030204" pitchFamily="34" charset="0"/>
                <a:cs typeface="Cousine" panose="020B0604020202020204" charset="0"/>
              </a:rPr>
            </a:br>
            <a:br>
              <a:rPr lang="en-IN" sz="1600" dirty="0">
                <a:effectLst/>
                <a:latin typeface="Cousine" panose="020B0604020202020204" charset="0"/>
                <a:ea typeface="Calibri" panose="020F0502020204030204" pitchFamily="34" charset="0"/>
                <a:cs typeface="Cousine" panose="020B0604020202020204" charset="0"/>
              </a:rPr>
            </a:br>
            <a:br>
              <a:rPr lang="en-US" sz="1400" b="1" dirty="0">
                <a:solidFill>
                  <a:schemeClr val="bg1"/>
                </a:solidFill>
              </a:rPr>
            </a:br>
            <a:endParaRPr lang="en-IN" sz="1400" dirty="0"/>
          </a:p>
        </p:txBody>
      </p:sp>
      <p:sp>
        <p:nvSpPr>
          <p:cNvPr id="8" name="TextBox 7">
            <a:extLst>
              <a:ext uri="{FF2B5EF4-FFF2-40B4-BE49-F238E27FC236}">
                <a16:creationId xmlns:a16="http://schemas.microsoft.com/office/drawing/2014/main" id="{6B1BB894-647B-3188-6D5F-E10D83F75BD7}"/>
              </a:ext>
            </a:extLst>
          </p:cNvPr>
          <p:cNvSpPr txBox="1"/>
          <p:nvPr/>
        </p:nvSpPr>
        <p:spPr>
          <a:xfrm>
            <a:off x="377190" y="137160"/>
            <a:ext cx="8389620" cy="584775"/>
          </a:xfrm>
          <a:prstGeom prst="rect">
            <a:avLst/>
          </a:prstGeom>
          <a:noFill/>
        </p:spPr>
        <p:txBody>
          <a:bodyPr wrap="square" rtlCol="0">
            <a:spAutoFit/>
          </a:bodyPr>
          <a:lstStyle/>
          <a:p>
            <a:pPr algn="ctr"/>
            <a:r>
              <a:rPr lang="en-US" sz="3200" b="1" u="sng">
                <a:solidFill>
                  <a:schemeClr val="bg1"/>
                </a:solidFill>
              </a:rPr>
              <a:t>ABSTRACT:</a:t>
            </a:r>
            <a:endParaRPr lang="en-IN" sz="3200" dirty="0"/>
          </a:p>
        </p:txBody>
      </p:sp>
      <p:sp>
        <p:nvSpPr>
          <p:cNvPr id="2" name="Google Shape;277;p28">
            <a:extLst>
              <a:ext uri="{FF2B5EF4-FFF2-40B4-BE49-F238E27FC236}">
                <a16:creationId xmlns:a16="http://schemas.microsoft.com/office/drawing/2014/main" id="{4861B766-D7DB-2B07-984E-A76DA6B2E154}"/>
              </a:ext>
            </a:extLst>
          </p:cNvPr>
          <p:cNvSpPr/>
          <p:nvPr/>
        </p:nvSpPr>
        <p:spPr>
          <a:xfrm>
            <a:off x="5940571" y="257144"/>
            <a:ext cx="379274" cy="344805"/>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6542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5" name="Title 4">
            <a:extLst>
              <a:ext uri="{FF2B5EF4-FFF2-40B4-BE49-F238E27FC236}">
                <a16:creationId xmlns:a16="http://schemas.microsoft.com/office/drawing/2014/main" id="{FD20014A-22C4-C8A3-6CA5-C9B555353D9D}"/>
              </a:ext>
            </a:extLst>
          </p:cNvPr>
          <p:cNvSpPr>
            <a:spLocks noGrp="1"/>
          </p:cNvSpPr>
          <p:nvPr>
            <p:ph type="title"/>
          </p:nvPr>
        </p:nvSpPr>
        <p:spPr>
          <a:xfrm>
            <a:off x="226695" y="721934"/>
            <a:ext cx="8795385" cy="4315748"/>
          </a:xfrm>
        </p:spPr>
        <p:txBody>
          <a:bodyPr/>
          <a:lstStyle/>
          <a:p>
            <a:pPr marL="285750" indent="-285750">
              <a:buClr>
                <a:srgbClr val="FFFF00"/>
              </a:buClr>
              <a:buFont typeface="Arial" panose="020B0604020202020204" pitchFamily="34" charset="0"/>
              <a:buChar char="•"/>
            </a:pPr>
            <a:r>
              <a:rPr lang="en-US" sz="1600" dirty="0">
                <a:solidFill>
                  <a:schemeClr val="bg1"/>
                </a:solidFill>
              </a:rPr>
              <a:t>The goal of the smart cane is to bring the walking cane up to technological modernity while maintaining its affordable price. The Smart Cane is geared towards an elderly, less affluent demographic group that would demand comfort, accessibility, and affordability from the product.</a:t>
            </a:r>
            <a:br>
              <a:rPr lang="en-US" sz="1600" dirty="0">
                <a:solidFill>
                  <a:schemeClr val="bg1"/>
                </a:solidFill>
              </a:rPr>
            </a:br>
            <a:br>
              <a:rPr lang="en-US" sz="1600" dirty="0">
                <a:solidFill>
                  <a:schemeClr val="bg1"/>
                </a:solidFill>
              </a:rPr>
            </a:br>
            <a:r>
              <a:rPr lang="en-US" sz="1600" dirty="0">
                <a:solidFill>
                  <a:schemeClr val="bg1"/>
                </a:solidFill>
              </a:rPr>
              <a:t>		Using the ultrasonic sensor, Arduino board, and vibration motor, the Smart Cane greatly increases the object detection range of the walking cane, thereby improving the lives of the visually impaired users. Also the GSM-GPS technology used in the system provides security during emergency situations. Overall, the use of technology provides much more benefits than the walking cane, and has taken a great leap towards improving the lives of the visually impaired. We seek in our project to provide a smart stick affordable and suitable for most blind people, and it is light in weight. It can be made available to all segments of the society and their families who need them.</a:t>
            </a:r>
          </a:p>
        </p:txBody>
      </p:sp>
      <p:sp>
        <p:nvSpPr>
          <p:cNvPr id="8" name="TextBox 7">
            <a:extLst>
              <a:ext uri="{FF2B5EF4-FFF2-40B4-BE49-F238E27FC236}">
                <a16:creationId xmlns:a16="http://schemas.microsoft.com/office/drawing/2014/main" id="{6B1BB894-647B-3188-6D5F-E10D83F75BD7}"/>
              </a:ext>
            </a:extLst>
          </p:cNvPr>
          <p:cNvSpPr txBox="1"/>
          <p:nvPr/>
        </p:nvSpPr>
        <p:spPr>
          <a:xfrm>
            <a:off x="377190" y="137160"/>
            <a:ext cx="8389620" cy="584775"/>
          </a:xfrm>
          <a:prstGeom prst="rect">
            <a:avLst/>
          </a:prstGeom>
          <a:noFill/>
        </p:spPr>
        <p:txBody>
          <a:bodyPr wrap="square" rtlCol="0">
            <a:spAutoFit/>
          </a:bodyPr>
          <a:lstStyle/>
          <a:p>
            <a:pPr algn="ctr"/>
            <a:r>
              <a:rPr lang="en-US" sz="3200" b="1" u="sng" dirty="0">
                <a:solidFill>
                  <a:schemeClr val="bg1"/>
                </a:solidFill>
              </a:rPr>
              <a:t>JUSTIFICATION:</a:t>
            </a:r>
            <a:endParaRPr lang="en-IN" sz="3200" dirty="0"/>
          </a:p>
        </p:txBody>
      </p:sp>
      <p:sp>
        <p:nvSpPr>
          <p:cNvPr id="2" name="Google Shape;275;p28">
            <a:extLst>
              <a:ext uri="{FF2B5EF4-FFF2-40B4-BE49-F238E27FC236}">
                <a16:creationId xmlns:a16="http://schemas.microsoft.com/office/drawing/2014/main" id="{B7AE8514-6E81-000C-D706-2E1056232D4C}"/>
              </a:ext>
            </a:extLst>
          </p:cNvPr>
          <p:cNvSpPr/>
          <p:nvPr/>
        </p:nvSpPr>
        <p:spPr>
          <a:xfrm>
            <a:off x="2303172" y="137159"/>
            <a:ext cx="531468" cy="584775"/>
          </a:xfrm>
          <a:custGeom>
            <a:avLst/>
            <a:gdLst/>
            <a:ahLst/>
            <a:cxnLst/>
            <a:rect l="l" t="t" r="r" b="b"/>
            <a:pathLst>
              <a:path w="16279" h="18810" extrusionOk="0">
                <a:moveTo>
                  <a:pt x="8297" y="536"/>
                </a:moveTo>
                <a:lnTo>
                  <a:pt x="8078" y="658"/>
                </a:lnTo>
                <a:lnTo>
                  <a:pt x="7859" y="780"/>
                </a:lnTo>
                <a:lnTo>
                  <a:pt x="7567" y="974"/>
                </a:lnTo>
                <a:lnTo>
                  <a:pt x="7665" y="804"/>
                </a:lnTo>
                <a:lnTo>
                  <a:pt x="7786" y="682"/>
                </a:lnTo>
                <a:lnTo>
                  <a:pt x="7884" y="609"/>
                </a:lnTo>
                <a:lnTo>
                  <a:pt x="7981" y="585"/>
                </a:lnTo>
                <a:lnTo>
                  <a:pt x="8078" y="561"/>
                </a:lnTo>
                <a:lnTo>
                  <a:pt x="8200" y="536"/>
                </a:lnTo>
                <a:close/>
                <a:moveTo>
                  <a:pt x="8687" y="731"/>
                </a:moveTo>
                <a:lnTo>
                  <a:pt x="8760" y="828"/>
                </a:lnTo>
                <a:lnTo>
                  <a:pt x="8808" y="950"/>
                </a:lnTo>
                <a:lnTo>
                  <a:pt x="8760" y="974"/>
                </a:lnTo>
                <a:lnTo>
                  <a:pt x="8541" y="1072"/>
                </a:lnTo>
                <a:lnTo>
                  <a:pt x="8346" y="1169"/>
                </a:lnTo>
                <a:lnTo>
                  <a:pt x="7957" y="1412"/>
                </a:lnTo>
                <a:lnTo>
                  <a:pt x="7689" y="1583"/>
                </a:lnTo>
                <a:lnTo>
                  <a:pt x="7543" y="1680"/>
                </a:lnTo>
                <a:lnTo>
                  <a:pt x="7397" y="1777"/>
                </a:lnTo>
                <a:lnTo>
                  <a:pt x="7421" y="1534"/>
                </a:lnTo>
                <a:lnTo>
                  <a:pt x="7446" y="1315"/>
                </a:lnTo>
                <a:lnTo>
                  <a:pt x="8054" y="999"/>
                </a:lnTo>
                <a:lnTo>
                  <a:pt x="8370" y="853"/>
                </a:lnTo>
                <a:lnTo>
                  <a:pt x="8687" y="731"/>
                </a:lnTo>
                <a:close/>
                <a:moveTo>
                  <a:pt x="8881" y="1364"/>
                </a:moveTo>
                <a:lnTo>
                  <a:pt x="8881" y="1583"/>
                </a:lnTo>
                <a:lnTo>
                  <a:pt x="8687" y="1656"/>
                </a:lnTo>
                <a:lnTo>
                  <a:pt x="8492" y="1753"/>
                </a:lnTo>
                <a:lnTo>
                  <a:pt x="8249" y="1875"/>
                </a:lnTo>
                <a:lnTo>
                  <a:pt x="8005" y="2021"/>
                </a:lnTo>
                <a:lnTo>
                  <a:pt x="7957" y="2069"/>
                </a:lnTo>
                <a:lnTo>
                  <a:pt x="7932" y="2142"/>
                </a:lnTo>
                <a:lnTo>
                  <a:pt x="7786" y="2142"/>
                </a:lnTo>
                <a:lnTo>
                  <a:pt x="7373" y="2118"/>
                </a:lnTo>
                <a:lnTo>
                  <a:pt x="7373" y="2069"/>
                </a:lnTo>
                <a:lnTo>
                  <a:pt x="7470" y="2069"/>
                </a:lnTo>
                <a:lnTo>
                  <a:pt x="7567" y="2045"/>
                </a:lnTo>
                <a:lnTo>
                  <a:pt x="7738" y="1972"/>
                </a:lnTo>
                <a:lnTo>
                  <a:pt x="8054" y="1777"/>
                </a:lnTo>
                <a:lnTo>
                  <a:pt x="8881" y="1364"/>
                </a:lnTo>
                <a:close/>
                <a:moveTo>
                  <a:pt x="8857" y="2021"/>
                </a:moveTo>
                <a:lnTo>
                  <a:pt x="8857" y="2191"/>
                </a:lnTo>
                <a:lnTo>
                  <a:pt x="8541" y="2167"/>
                </a:lnTo>
                <a:lnTo>
                  <a:pt x="8857" y="2021"/>
                </a:lnTo>
                <a:close/>
                <a:moveTo>
                  <a:pt x="5937" y="2556"/>
                </a:moveTo>
                <a:lnTo>
                  <a:pt x="6765" y="2580"/>
                </a:lnTo>
                <a:lnTo>
                  <a:pt x="7592" y="2629"/>
                </a:lnTo>
                <a:lnTo>
                  <a:pt x="9173" y="2677"/>
                </a:lnTo>
                <a:lnTo>
                  <a:pt x="9976" y="2702"/>
                </a:lnTo>
                <a:lnTo>
                  <a:pt x="10755" y="2726"/>
                </a:lnTo>
                <a:lnTo>
                  <a:pt x="11582" y="2702"/>
                </a:lnTo>
                <a:lnTo>
                  <a:pt x="12385" y="2677"/>
                </a:lnTo>
                <a:lnTo>
                  <a:pt x="13213" y="2629"/>
                </a:lnTo>
                <a:lnTo>
                  <a:pt x="14016" y="2605"/>
                </a:lnTo>
                <a:lnTo>
                  <a:pt x="14064" y="2605"/>
                </a:lnTo>
                <a:lnTo>
                  <a:pt x="14235" y="2750"/>
                </a:lnTo>
                <a:lnTo>
                  <a:pt x="14405" y="2872"/>
                </a:lnTo>
                <a:lnTo>
                  <a:pt x="15038" y="3432"/>
                </a:lnTo>
                <a:lnTo>
                  <a:pt x="15329" y="3724"/>
                </a:lnTo>
                <a:lnTo>
                  <a:pt x="15597" y="4040"/>
                </a:lnTo>
                <a:lnTo>
                  <a:pt x="15694" y="4235"/>
                </a:lnTo>
                <a:lnTo>
                  <a:pt x="15792" y="4405"/>
                </a:lnTo>
                <a:lnTo>
                  <a:pt x="15694" y="4551"/>
                </a:lnTo>
                <a:lnTo>
                  <a:pt x="15573" y="4673"/>
                </a:lnTo>
                <a:lnTo>
                  <a:pt x="15402" y="4843"/>
                </a:lnTo>
                <a:lnTo>
                  <a:pt x="15232" y="4989"/>
                </a:lnTo>
                <a:lnTo>
                  <a:pt x="14843" y="5281"/>
                </a:lnTo>
                <a:lnTo>
                  <a:pt x="14454" y="5549"/>
                </a:lnTo>
                <a:lnTo>
                  <a:pt x="14235" y="5719"/>
                </a:lnTo>
                <a:lnTo>
                  <a:pt x="14064" y="5889"/>
                </a:lnTo>
                <a:lnTo>
                  <a:pt x="13286" y="5865"/>
                </a:lnTo>
                <a:lnTo>
                  <a:pt x="12507" y="5841"/>
                </a:lnTo>
                <a:lnTo>
                  <a:pt x="10974" y="5841"/>
                </a:lnTo>
                <a:lnTo>
                  <a:pt x="7859" y="5889"/>
                </a:lnTo>
                <a:lnTo>
                  <a:pt x="4623" y="5938"/>
                </a:lnTo>
                <a:lnTo>
                  <a:pt x="2385" y="5938"/>
                </a:lnTo>
                <a:lnTo>
                  <a:pt x="2117" y="5962"/>
                </a:lnTo>
                <a:lnTo>
                  <a:pt x="1874" y="6011"/>
                </a:lnTo>
                <a:lnTo>
                  <a:pt x="1849" y="5889"/>
                </a:lnTo>
                <a:lnTo>
                  <a:pt x="1849" y="5768"/>
                </a:lnTo>
                <a:lnTo>
                  <a:pt x="1801" y="5524"/>
                </a:lnTo>
                <a:lnTo>
                  <a:pt x="1655" y="4332"/>
                </a:lnTo>
                <a:lnTo>
                  <a:pt x="1606" y="3724"/>
                </a:lnTo>
                <a:lnTo>
                  <a:pt x="1557" y="3091"/>
                </a:lnTo>
                <a:lnTo>
                  <a:pt x="1557" y="2848"/>
                </a:lnTo>
                <a:lnTo>
                  <a:pt x="1533" y="2580"/>
                </a:lnTo>
                <a:lnTo>
                  <a:pt x="1874" y="2629"/>
                </a:lnTo>
                <a:lnTo>
                  <a:pt x="2214" y="2653"/>
                </a:lnTo>
                <a:lnTo>
                  <a:pt x="2920" y="2653"/>
                </a:lnTo>
                <a:lnTo>
                  <a:pt x="3626" y="2629"/>
                </a:lnTo>
                <a:lnTo>
                  <a:pt x="4283" y="2580"/>
                </a:lnTo>
                <a:lnTo>
                  <a:pt x="5110" y="2556"/>
                </a:lnTo>
                <a:close/>
                <a:moveTo>
                  <a:pt x="8468" y="6352"/>
                </a:moveTo>
                <a:lnTo>
                  <a:pt x="8200" y="6449"/>
                </a:lnTo>
                <a:lnTo>
                  <a:pt x="7835" y="6644"/>
                </a:lnTo>
                <a:lnTo>
                  <a:pt x="7665" y="6765"/>
                </a:lnTo>
                <a:lnTo>
                  <a:pt x="7494" y="6887"/>
                </a:lnTo>
                <a:lnTo>
                  <a:pt x="7470" y="6619"/>
                </a:lnTo>
                <a:lnTo>
                  <a:pt x="7421" y="6352"/>
                </a:lnTo>
                <a:close/>
                <a:moveTo>
                  <a:pt x="8735" y="6644"/>
                </a:moveTo>
                <a:lnTo>
                  <a:pt x="8735" y="6692"/>
                </a:lnTo>
                <a:lnTo>
                  <a:pt x="8735" y="6960"/>
                </a:lnTo>
                <a:lnTo>
                  <a:pt x="8103" y="6936"/>
                </a:lnTo>
                <a:lnTo>
                  <a:pt x="8030" y="6936"/>
                </a:lnTo>
                <a:lnTo>
                  <a:pt x="8200" y="6863"/>
                </a:lnTo>
                <a:lnTo>
                  <a:pt x="8735" y="6644"/>
                </a:lnTo>
                <a:close/>
                <a:moveTo>
                  <a:pt x="3942" y="7301"/>
                </a:moveTo>
                <a:lnTo>
                  <a:pt x="4331" y="7325"/>
                </a:lnTo>
                <a:lnTo>
                  <a:pt x="5061" y="7374"/>
                </a:lnTo>
                <a:lnTo>
                  <a:pt x="5864" y="7422"/>
                </a:lnTo>
                <a:lnTo>
                  <a:pt x="6667" y="7447"/>
                </a:lnTo>
                <a:lnTo>
                  <a:pt x="8297" y="7471"/>
                </a:lnTo>
                <a:lnTo>
                  <a:pt x="8833" y="7495"/>
                </a:lnTo>
                <a:lnTo>
                  <a:pt x="8930" y="7520"/>
                </a:lnTo>
                <a:lnTo>
                  <a:pt x="9052" y="7495"/>
                </a:lnTo>
                <a:lnTo>
                  <a:pt x="11607" y="7593"/>
                </a:lnTo>
                <a:lnTo>
                  <a:pt x="12361" y="7617"/>
                </a:lnTo>
                <a:lnTo>
                  <a:pt x="13115" y="7593"/>
                </a:lnTo>
                <a:lnTo>
                  <a:pt x="13870" y="7568"/>
                </a:lnTo>
                <a:lnTo>
                  <a:pt x="14624" y="7568"/>
                </a:lnTo>
                <a:lnTo>
                  <a:pt x="14600" y="7739"/>
                </a:lnTo>
                <a:lnTo>
                  <a:pt x="14575" y="7933"/>
                </a:lnTo>
                <a:lnTo>
                  <a:pt x="14575" y="8298"/>
                </a:lnTo>
                <a:lnTo>
                  <a:pt x="14624" y="8980"/>
                </a:lnTo>
                <a:lnTo>
                  <a:pt x="14697" y="9539"/>
                </a:lnTo>
                <a:lnTo>
                  <a:pt x="14746" y="10123"/>
                </a:lnTo>
                <a:lnTo>
                  <a:pt x="14770" y="10391"/>
                </a:lnTo>
                <a:lnTo>
                  <a:pt x="14794" y="10659"/>
                </a:lnTo>
                <a:lnTo>
                  <a:pt x="13310" y="10707"/>
                </a:lnTo>
                <a:lnTo>
                  <a:pt x="11826" y="10780"/>
                </a:lnTo>
                <a:lnTo>
                  <a:pt x="10341" y="10829"/>
                </a:lnTo>
                <a:lnTo>
                  <a:pt x="9587" y="10853"/>
                </a:lnTo>
                <a:lnTo>
                  <a:pt x="8833" y="10829"/>
                </a:lnTo>
                <a:lnTo>
                  <a:pt x="7178" y="10780"/>
                </a:lnTo>
                <a:lnTo>
                  <a:pt x="6327" y="10780"/>
                </a:lnTo>
                <a:lnTo>
                  <a:pt x="5499" y="10804"/>
                </a:lnTo>
                <a:lnTo>
                  <a:pt x="4088" y="10853"/>
                </a:lnTo>
                <a:lnTo>
                  <a:pt x="3358" y="10902"/>
                </a:lnTo>
                <a:lnTo>
                  <a:pt x="3017" y="10926"/>
                </a:lnTo>
                <a:lnTo>
                  <a:pt x="2677" y="10999"/>
                </a:lnTo>
                <a:lnTo>
                  <a:pt x="2677" y="10926"/>
                </a:lnTo>
                <a:lnTo>
                  <a:pt x="2652" y="10853"/>
                </a:lnTo>
                <a:lnTo>
                  <a:pt x="2604" y="10804"/>
                </a:lnTo>
                <a:lnTo>
                  <a:pt x="2531" y="10756"/>
                </a:lnTo>
                <a:lnTo>
                  <a:pt x="2239" y="10586"/>
                </a:lnTo>
                <a:lnTo>
                  <a:pt x="1947" y="10391"/>
                </a:lnTo>
                <a:lnTo>
                  <a:pt x="1411" y="10002"/>
                </a:lnTo>
                <a:lnTo>
                  <a:pt x="1168" y="9807"/>
                </a:lnTo>
                <a:lnTo>
                  <a:pt x="925" y="9612"/>
                </a:lnTo>
                <a:lnTo>
                  <a:pt x="681" y="9393"/>
                </a:lnTo>
                <a:lnTo>
                  <a:pt x="438" y="9199"/>
                </a:lnTo>
                <a:lnTo>
                  <a:pt x="633" y="9028"/>
                </a:lnTo>
                <a:lnTo>
                  <a:pt x="1338" y="8396"/>
                </a:lnTo>
                <a:lnTo>
                  <a:pt x="1703" y="8104"/>
                </a:lnTo>
                <a:lnTo>
                  <a:pt x="2068" y="7812"/>
                </a:lnTo>
                <a:lnTo>
                  <a:pt x="2336" y="7641"/>
                </a:lnTo>
                <a:lnTo>
                  <a:pt x="2458" y="7568"/>
                </a:lnTo>
                <a:lnTo>
                  <a:pt x="2579" y="7447"/>
                </a:lnTo>
                <a:lnTo>
                  <a:pt x="2604" y="7374"/>
                </a:lnTo>
                <a:lnTo>
                  <a:pt x="2847" y="7374"/>
                </a:lnTo>
                <a:lnTo>
                  <a:pt x="3115" y="7349"/>
                </a:lnTo>
                <a:lnTo>
                  <a:pt x="3577" y="7301"/>
                </a:lnTo>
                <a:close/>
                <a:moveTo>
                  <a:pt x="7446" y="11242"/>
                </a:moveTo>
                <a:lnTo>
                  <a:pt x="8541" y="11291"/>
                </a:lnTo>
                <a:lnTo>
                  <a:pt x="8395" y="11364"/>
                </a:lnTo>
                <a:lnTo>
                  <a:pt x="8249" y="11461"/>
                </a:lnTo>
                <a:lnTo>
                  <a:pt x="7981" y="11632"/>
                </a:lnTo>
                <a:lnTo>
                  <a:pt x="7567" y="11851"/>
                </a:lnTo>
                <a:lnTo>
                  <a:pt x="7519" y="11534"/>
                </a:lnTo>
                <a:lnTo>
                  <a:pt x="7494" y="11388"/>
                </a:lnTo>
                <a:lnTo>
                  <a:pt x="7446" y="11242"/>
                </a:lnTo>
                <a:close/>
                <a:moveTo>
                  <a:pt x="8784" y="11632"/>
                </a:moveTo>
                <a:lnTo>
                  <a:pt x="8735" y="12094"/>
                </a:lnTo>
                <a:lnTo>
                  <a:pt x="8541" y="12167"/>
                </a:lnTo>
                <a:lnTo>
                  <a:pt x="8370" y="12264"/>
                </a:lnTo>
                <a:lnTo>
                  <a:pt x="8005" y="12459"/>
                </a:lnTo>
                <a:lnTo>
                  <a:pt x="7762" y="12581"/>
                </a:lnTo>
                <a:lnTo>
                  <a:pt x="7640" y="12678"/>
                </a:lnTo>
                <a:lnTo>
                  <a:pt x="7543" y="12751"/>
                </a:lnTo>
                <a:lnTo>
                  <a:pt x="7543" y="12678"/>
                </a:lnTo>
                <a:lnTo>
                  <a:pt x="7567" y="12216"/>
                </a:lnTo>
                <a:lnTo>
                  <a:pt x="7713" y="12167"/>
                </a:lnTo>
                <a:lnTo>
                  <a:pt x="7859" y="12118"/>
                </a:lnTo>
                <a:lnTo>
                  <a:pt x="8103" y="11997"/>
                </a:lnTo>
                <a:lnTo>
                  <a:pt x="8443" y="11826"/>
                </a:lnTo>
                <a:lnTo>
                  <a:pt x="8614" y="11729"/>
                </a:lnTo>
                <a:lnTo>
                  <a:pt x="8784" y="11632"/>
                </a:lnTo>
                <a:close/>
                <a:moveTo>
                  <a:pt x="8735" y="12581"/>
                </a:moveTo>
                <a:lnTo>
                  <a:pt x="8735" y="13189"/>
                </a:lnTo>
                <a:lnTo>
                  <a:pt x="8662" y="13165"/>
                </a:lnTo>
                <a:lnTo>
                  <a:pt x="8565" y="13165"/>
                </a:lnTo>
                <a:lnTo>
                  <a:pt x="8468" y="13189"/>
                </a:lnTo>
                <a:lnTo>
                  <a:pt x="8249" y="13262"/>
                </a:lnTo>
                <a:lnTo>
                  <a:pt x="8054" y="13384"/>
                </a:lnTo>
                <a:lnTo>
                  <a:pt x="7859" y="13481"/>
                </a:lnTo>
                <a:lnTo>
                  <a:pt x="7665" y="13627"/>
                </a:lnTo>
                <a:lnTo>
                  <a:pt x="7446" y="13797"/>
                </a:lnTo>
                <a:lnTo>
                  <a:pt x="7494" y="13140"/>
                </a:lnTo>
                <a:lnTo>
                  <a:pt x="7665" y="13116"/>
                </a:lnTo>
                <a:lnTo>
                  <a:pt x="7835" y="13043"/>
                </a:lnTo>
                <a:lnTo>
                  <a:pt x="8151" y="12873"/>
                </a:lnTo>
                <a:lnTo>
                  <a:pt x="8735" y="12581"/>
                </a:lnTo>
                <a:close/>
                <a:moveTo>
                  <a:pt x="8735" y="13578"/>
                </a:moveTo>
                <a:lnTo>
                  <a:pt x="8735" y="14138"/>
                </a:lnTo>
                <a:lnTo>
                  <a:pt x="8541" y="14211"/>
                </a:lnTo>
                <a:lnTo>
                  <a:pt x="8346" y="14284"/>
                </a:lnTo>
                <a:lnTo>
                  <a:pt x="7981" y="14454"/>
                </a:lnTo>
                <a:lnTo>
                  <a:pt x="7689" y="14576"/>
                </a:lnTo>
                <a:lnTo>
                  <a:pt x="7543" y="14673"/>
                </a:lnTo>
                <a:lnTo>
                  <a:pt x="7421" y="14746"/>
                </a:lnTo>
                <a:lnTo>
                  <a:pt x="7421" y="14454"/>
                </a:lnTo>
                <a:lnTo>
                  <a:pt x="7421" y="14138"/>
                </a:lnTo>
                <a:lnTo>
                  <a:pt x="7567" y="14089"/>
                </a:lnTo>
                <a:lnTo>
                  <a:pt x="7738" y="14016"/>
                </a:lnTo>
                <a:lnTo>
                  <a:pt x="8005" y="13870"/>
                </a:lnTo>
                <a:lnTo>
                  <a:pt x="8176" y="13773"/>
                </a:lnTo>
                <a:lnTo>
                  <a:pt x="8370" y="13724"/>
                </a:lnTo>
                <a:lnTo>
                  <a:pt x="8735" y="13578"/>
                </a:lnTo>
                <a:close/>
                <a:moveTo>
                  <a:pt x="8735" y="14625"/>
                </a:moveTo>
                <a:lnTo>
                  <a:pt x="8735" y="15014"/>
                </a:lnTo>
                <a:lnTo>
                  <a:pt x="8687" y="15038"/>
                </a:lnTo>
                <a:lnTo>
                  <a:pt x="7908" y="15501"/>
                </a:lnTo>
                <a:lnTo>
                  <a:pt x="7689" y="15598"/>
                </a:lnTo>
                <a:lnTo>
                  <a:pt x="7446" y="15720"/>
                </a:lnTo>
                <a:lnTo>
                  <a:pt x="7421" y="15087"/>
                </a:lnTo>
                <a:lnTo>
                  <a:pt x="7592" y="15063"/>
                </a:lnTo>
                <a:lnTo>
                  <a:pt x="7738" y="15014"/>
                </a:lnTo>
                <a:lnTo>
                  <a:pt x="8054" y="14892"/>
                </a:lnTo>
                <a:lnTo>
                  <a:pt x="8735" y="14625"/>
                </a:lnTo>
                <a:close/>
                <a:moveTo>
                  <a:pt x="8711" y="15452"/>
                </a:moveTo>
                <a:lnTo>
                  <a:pt x="8711" y="16231"/>
                </a:lnTo>
                <a:lnTo>
                  <a:pt x="8419" y="16328"/>
                </a:lnTo>
                <a:lnTo>
                  <a:pt x="8151" y="16425"/>
                </a:lnTo>
                <a:lnTo>
                  <a:pt x="7811" y="16523"/>
                </a:lnTo>
                <a:lnTo>
                  <a:pt x="7494" y="16620"/>
                </a:lnTo>
                <a:lnTo>
                  <a:pt x="7470" y="16012"/>
                </a:lnTo>
                <a:lnTo>
                  <a:pt x="7567" y="16012"/>
                </a:lnTo>
                <a:lnTo>
                  <a:pt x="7689" y="15963"/>
                </a:lnTo>
                <a:lnTo>
                  <a:pt x="7908" y="15890"/>
                </a:lnTo>
                <a:lnTo>
                  <a:pt x="8322" y="15671"/>
                </a:lnTo>
                <a:lnTo>
                  <a:pt x="8711" y="15452"/>
                </a:lnTo>
                <a:close/>
                <a:moveTo>
                  <a:pt x="8687" y="16717"/>
                </a:moveTo>
                <a:lnTo>
                  <a:pt x="8687" y="17082"/>
                </a:lnTo>
                <a:lnTo>
                  <a:pt x="8687" y="17107"/>
                </a:lnTo>
                <a:lnTo>
                  <a:pt x="8346" y="17228"/>
                </a:lnTo>
                <a:lnTo>
                  <a:pt x="8005" y="17399"/>
                </a:lnTo>
                <a:lnTo>
                  <a:pt x="7543" y="17593"/>
                </a:lnTo>
                <a:lnTo>
                  <a:pt x="7519" y="17009"/>
                </a:lnTo>
                <a:lnTo>
                  <a:pt x="7689" y="17009"/>
                </a:lnTo>
                <a:lnTo>
                  <a:pt x="7859" y="16961"/>
                </a:lnTo>
                <a:lnTo>
                  <a:pt x="8176" y="16888"/>
                </a:lnTo>
                <a:lnTo>
                  <a:pt x="8687" y="16717"/>
                </a:lnTo>
                <a:close/>
                <a:moveTo>
                  <a:pt x="8687" y="17545"/>
                </a:moveTo>
                <a:lnTo>
                  <a:pt x="8687" y="18250"/>
                </a:lnTo>
                <a:lnTo>
                  <a:pt x="8370" y="18275"/>
                </a:lnTo>
                <a:lnTo>
                  <a:pt x="8054" y="18299"/>
                </a:lnTo>
                <a:lnTo>
                  <a:pt x="7835" y="18323"/>
                </a:lnTo>
                <a:lnTo>
                  <a:pt x="7592" y="18348"/>
                </a:lnTo>
                <a:lnTo>
                  <a:pt x="7543" y="18372"/>
                </a:lnTo>
                <a:lnTo>
                  <a:pt x="7543" y="18031"/>
                </a:lnTo>
                <a:lnTo>
                  <a:pt x="7689" y="17983"/>
                </a:lnTo>
                <a:lnTo>
                  <a:pt x="7811" y="17934"/>
                </a:lnTo>
                <a:lnTo>
                  <a:pt x="8078" y="17812"/>
                </a:lnTo>
                <a:lnTo>
                  <a:pt x="8687" y="17545"/>
                </a:lnTo>
                <a:close/>
                <a:moveTo>
                  <a:pt x="8078" y="1"/>
                </a:moveTo>
                <a:lnTo>
                  <a:pt x="7884" y="25"/>
                </a:lnTo>
                <a:lnTo>
                  <a:pt x="7713" y="74"/>
                </a:lnTo>
                <a:lnTo>
                  <a:pt x="7567" y="171"/>
                </a:lnTo>
                <a:lnTo>
                  <a:pt x="7446" y="269"/>
                </a:lnTo>
                <a:lnTo>
                  <a:pt x="7324" y="390"/>
                </a:lnTo>
                <a:lnTo>
                  <a:pt x="7227" y="536"/>
                </a:lnTo>
                <a:lnTo>
                  <a:pt x="7154" y="682"/>
                </a:lnTo>
                <a:lnTo>
                  <a:pt x="7081" y="853"/>
                </a:lnTo>
                <a:lnTo>
                  <a:pt x="7032" y="1023"/>
                </a:lnTo>
                <a:lnTo>
                  <a:pt x="6959" y="1388"/>
                </a:lnTo>
                <a:lnTo>
                  <a:pt x="6935" y="1753"/>
                </a:lnTo>
                <a:lnTo>
                  <a:pt x="6959" y="2118"/>
                </a:lnTo>
                <a:lnTo>
                  <a:pt x="6959" y="2118"/>
                </a:lnTo>
                <a:lnTo>
                  <a:pt x="5816" y="2094"/>
                </a:lnTo>
                <a:lnTo>
                  <a:pt x="4672" y="2094"/>
                </a:lnTo>
                <a:lnTo>
                  <a:pt x="2993" y="2167"/>
                </a:lnTo>
                <a:lnTo>
                  <a:pt x="1801" y="2167"/>
                </a:lnTo>
                <a:lnTo>
                  <a:pt x="1387" y="2191"/>
                </a:lnTo>
                <a:lnTo>
                  <a:pt x="1338" y="2191"/>
                </a:lnTo>
                <a:lnTo>
                  <a:pt x="1290" y="2215"/>
                </a:lnTo>
                <a:lnTo>
                  <a:pt x="1290" y="2240"/>
                </a:lnTo>
                <a:lnTo>
                  <a:pt x="1217" y="2288"/>
                </a:lnTo>
                <a:lnTo>
                  <a:pt x="1192" y="2361"/>
                </a:lnTo>
                <a:lnTo>
                  <a:pt x="1119" y="2556"/>
                </a:lnTo>
                <a:lnTo>
                  <a:pt x="1071" y="2775"/>
                </a:lnTo>
                <a:lnTo>
                  <a:pt x="1046" y="3018"/>
                </a:lnTo>
                <a:lnTo>
                  <a:pt x="1046" y="3261"/>
                </a:lnTo>
                <a:lnTo>
                  <a:pt x="1071" y="3748"/>
                </a:lnTo>
                <a:lnTo>
                  <a:pt x="1119" y="4162"/>
                </a:lnTo>
                <a:lnTo>
                  <a:pt x="1168" y="4770"/>
                </a:lnTo>
                <a:lnTo>
                  <a:pt x="1241" y="5378"/>
                </a:lnTo>
                <a:lnTo>
                  <a:pt x="1265" y="5622"/>
                </a:lnTo>
                <a:lnTo>
                  <a:pt x="1290" y="5889"/>
                </a:lnTo>
                <a:lnTo>
                  <a:pt x="1314" y="6011"/>
                </a:lnTo>
                <a:lnTo>
                  <a:pt x="1338" y="6133"/>
                </a:lnTo>
                <a:lnTo>
                  <a:pt x="1411" y="6230"/>
                </a:lnTo>
                <a:lnTo>
                  <a:pt x="1484" y="6303"/>
                </a:lnTo>
                <a:lnTo>
                  <a:pt x="1557" y="6352"/>
                </a:lnTo>
                <a:lnTo>
                  <a:pt x="1630" y="6352"/>
                </a:lnTo>
                <a:lnTo>
                  <a:pt x="1703" y="6327"/>
                </a:lnTo>
                <a:lnTo>
                  <a:pt x="1776" y="6279"/>
                </a:lnTo>
                <a:lnTo>
                  <a:pt x="1801" y="6254"/>
                </a:lnTo>
                <a:lnTo>
                  <a:pt x="2020" y="6303"/>
                </a:lnTo>
                <a:lnTo>
                  <a:pt x="2239" y="6327"/>
                </a:lnTo>
                <a:lnTo>
                  <a:pt x="2701" y="6352"/>
                </a:lnTo>
                <a:lnTo>
                  <a:pt x="4429" y="6376"/>
                </a:lnTo>
                <a:lnTo>
                  <a:pt x="6959" y="6352"/>
                </a:lnTo>
                <a:lnTo>
                  <a:pt x="6984" y="6595"/>
                </a:lnTo>
                <a:lnTo>
                  <a:pt x="7008" y="6911"/>
                </a:lnTo>
                <a:lnTo>
                  <a:pt x="5962" y="6887"/>
                </a:lnTo>
                <a:lnTo>
                  <a:pt x="4891" y="6838"/>
                </a:lnTo>
                <a:lnTo>
                  <a:pt x="4161" y="6814"/>
                </a:lnTo>
                <a:lnTo>
                  <a:pt x="3163" y="6814"/>
                </a:lnTo>
                <a:lnTo>
                  <a:pt x="2896" y="6863"/>
                </a:lnTo>
                <a:lnTo>
                  <a:pt x="2628" y="6936"/>
                </a:lnTo>
                <a:lnTo>
                  <a:pt x="2506" y="6984"/>
                </a:lnTo>
                <a:lnTo>
                  <a:pt x="2409" y="7057"/>
                </a:lnTo>
                <a:lnTo>
                  <a:pt x="2360" y="7033"/>
                </a:lnTo>
                <a:lnTo>
                  <a:pt x="2263" y="7033"/>
                </a:lnTo>
                <a:lnTo>
                  <a:pt x="2190" y="7057"/>
                </a:lnTo>
                <a:lnTo>
                  <a:pt x="1995" y="7130"/>
                </a:lnTo>
                <a:lnTo>
                  <a:pt x="1825" y="7228"/>
                </a:lnTo>
                <a:lnTo>
                  <a:pt x="1630" y="7374"/>
                </a:lnTo>
                <a:lnTo>
                  <a:pt x="1290" y="7666"/>
                </a:lnTo>
                <a:lnTo>
                  <a:pt x="1022" y="7933"/>
                </a:lnTo>
                <a:lnTo>
                  <a:pt x="681" y="8250"/>
                </a:lnTo>
                <a:lnTo>
                  <a:pt x="365" y="8590"/>
                </a:lnTo>
                <a:lnTo>
                  <a:pt x="243" y="8712"/>
                </a:lnTo>
                <a:lnTo>
                  <a:pt x="122" y="8858"/>
                </a:lnTo>
                <a:lnTo>
                  <a:pt x="24" y="9004"/>
                </a:lnTo>
                <a:lnTo>
                  <a:pt x="0" y="9077"/>
                </a:lnTo>
                <a:lnTo>
                  <a:pt x="0" y="9174"/>
                </a:lnTo>
                <a:lnTo>
                  <a:pt x="0" y="9199"/>
                </a:lnTo>
                <a:lnTo>
                  <a:pt x="0" y="9247"/>
                </a:lnTo>
                <a:lnTo>
                  <a:pt x="0" y="9320"/>
                </a:lnTo>
                <a:lnTo>
                  <a:pt x="73" y="9466"/>
                </a:lnTo>
                <a:lnTo>
                  <a:pt x="170" y="9612"/>
                </a:lnTo>
                <a:lnTo>
                  <a:pt x="292" y="9758"/>
                </a:lnTo>
                <a:lnTo>
                  <a:pt x="414" y="9904"/>
                </a:lnTo>
                <a:lnTo>
                  <a:pt x="681" y="10148"/>
                </a:lnTo>
                <a:lnTo>
                  <a:pt x="949" y="10367"/>
                </a:lnTo>
                <a:lnTo>
                  <a:pt x="1265" y="10610"/>
                </a:lnTo>
                <a:lnTo>
                  <a:pt x="1582" y="10829"/>
                </a:lnTo>
                <a:lnTo>
                  <a:pt x="1922" y="11048"/>
                </a:lnTo>
                <a:lnTo>
                  <a:pt x="2239" y="11242"/>
                </a:lnTo>
                <a:lnTo>
                  <a:pt x="2312" y="11267"/>
                </a:lnTo>
                <a:lnTo>
                  <a:pt x="2385" y="11267"/>
                </a:lnTo>
                <a:lnTo>
                  <a:pt x="2750" y="11340"/>
                </a:lnTo>
                <a:lnTo>
                  <a:pt x="3139" y="11388"/>
                </a:lnTo>
                <a:lnTo>
                  <a:pt x="3528" y="11388"/>
                </a:lnTo>
                <a:lnTo>
                  <a:pt x="3918" y="11364"/>
                </a:lnTo>
                <a:lnTo>
                  <a:pt x="4721" y="11315"/>
                </a:lnTo>
                <a:lnTo>
                  <a:pt x="5499" y="11267"/>
                </a:lnTo>
                <a:lnTo>
                  <a:pt x="6278" y="11242"/>
                </a:lnTo>
                <a:lnTo>
                  <a:pt x="7081" y="11242"/>
                </a:lnTo>
                <a:lnTo>
                  <a:pt x="7081" y="11607"/>
                </a:lnTo>
                <a:lnTo>
                  <a:pt x="7081" y="11972"/>
                </a:lnTo>
                <a:lnTo>
                  <a:pt x="7081" y="12313"/>
                </a:lnTo>
                <a:lnTo>
                  <a:pt x="7057" y="12678"/>
                </a:lnTo>
                <a:lnTo>
                  <a:pt x="6984" y="13578"/>
                </a:lnTo>
                <a:lnTo>
                  <a:pt x="6935" y="14016"/>
                </a:lnTo>
                <a:lnTo>
                  <a:pt x="6911" y="14454"/>
                </a:lnTo>
                <a:lnTo>
                  <a:pt x="6911" y="15476"/>
                </a:lnTo>
                <a:lnTo>
                  <a:pt x="6959" y="16498"/>
                </a:lnTo>
                <a:lnTo>
                  <a:pt x="7057" y="18542"/>
                </a:lnTo>
                <a:lnTo>
                  <a:pt x="7057" y="18615"/>
                </a:lnTo>
                <a:lnTo>
                  <a:pt x="7081" y="18688"/>
                </a:lnTo>
                <a:lnTo>
                  <a:pt x="7130" y="18737"/>
                </a:lnTo>
                <a:lnTo>
                  <a:pt x="7203" y="18761"/>
                </a:lnTo>
                <a:lnTo>
                  <a:pt x="7251" y="18786"/>
                </a:lnTo>
                <a:lnTo>
                  <a:pt x="7324" y="18786"/>
                </a:lnTo>
                <a:lnTo>
                  <a:pt x="7373" y="18761"/>
                </a:lnTo>
                <a:lnTo>
                  <a:pt x="7446" y="18737"/>
                </a:lnTo>
                <a:lnTo>
                  <a:pt x="7519" y="18786"/>
                </a:lnTo>
                <a:lnTo>
                  <a:pt x="7640" y="18810"/>
                </a:lnTo>
                <a:lnTo>
                  <a:pt x="8662" y="18810"/>
                </a:lnTo>
                <a:lnTo>
                  <a:pt x="8954" y="18786"/>
                </a:lnTo>
                <a:lnTo>
                  <a:pt x="9003" y="18786"/>
                </a:lnTo>
                <a:lnTo>
                  <a:pt x="9076" y="18761"/>
                </a:lnTo>
                <a:lnTo>
                  <a:pt x="9149" y="18664"/>
                </a:lnTo>
                <a:lnTo>
                  <a:pt x="9198" y="18542"/>
                </a:lnTo>
                <a:lnTo>
                  <a:pt x="9198" y="18421"/>
                </a:lnTo>
                <a:lnTo>
                  <a:pt x="9198" y="18323"/>
                </a:lnTo>
                <a:lnTo>
                  <a:pt x="9222" y="16547"/>
                </a:lnTo>
                <a:lnTo>
                  <a:pt x="9246" y="14771"/>
                </a:lnTo>
                <a:lnTo>
                  <a:pt x="9271" y="12946"/>
                </a:lnTo>
                <a:lnTo>
                  <a:pt x="9295" y="12118"/>
                </a:lnTo>
                <a:lnTo>
                  <a:pt x="9271" y="11729"/>
                </a:lnTo>
                <a:lnTo>
                  <a:pt x="9246" y="11315"/>
                </a:lnTo>
                <a:lnTo>
                  <a:pt x="10682" y="11315"/>
                </a:lnTo>
                <a:lnTo>
                  <a:pt x="12142" y="11267"/>
                </a:lnTo>
                <a:lnTo>
                  <a:pt x="13578" y="11194"/>
                </a:lnTo>
                <a:lnTo>
                  <a:pt x="14283" y="11169"/>
                </a:lnTo>
                <a:lnTo>
                  <a:pt x="15013" y="11169"/>
                </a:lnTo>
                <a:lnTo>
                  <a:pt x="15135" y="11145"/>
                </a:lnTo>
                <a:lnTo>
                  <a:pt x="15208" y="11072"/>
                </a:lnTo>
                <a:lnTo>
                  <a:pt x="15257" y="10999"/>
                </a:lnTo>
                <a:lnTo>
                  <a:pt x="15257" y="10902"/>
                </a:lnTo>
                <a:lnTo>
                  <a:pt x="15305" y="10731"/>
                </a:lnTo>
                <a:lnTo>
                  <a:pt x="15305" y="10586"/>
                </a:lnTo>
                <a:lnTo>
                  <a:pt x="15281" y="10245"/>
                </a:lnTo>
                <a:lnTo>
                  <a:pt x="15135" y="9126"/>
                </a:lnTo>
                <a:lnTo>
                  <a:pt x="15086" y="8615"/>
                </a:lnTo>
                <a:lnTo>
                  <a:pt x="15086" y="8104"/>
                </a:lnTo>
                <a:lnTo>
                  <a:pt x="15086" y="7933"/>
                </a:lnTo>
                <a:lnTo>
                  <a:pt x="15111" y="7739"/>
                </a:lnTo>
                <a:lnTo>
                  <a:pt x="15135" y="7568"/>
                </a:lnTo>
                <a:lnTo>
                  <a:pt x="15135" y="7374"/>
                </a:lnTo>
                <a:lnTo>
                  <a:pt x="15135" y="7276"/>
                </a:lnTo>
                <a:lnTo>
                  <a:pt x="15111" y="7179"/>
                </a:lnTo>
                <a:lnTo>
                  <a:pt x="15086" y="7130"/>
                </a:lnTo>
                <a:lnTo>
                  <a:pt x="15038" y="7106"/>
                </a:lnTo>
                <a:lnTo>
                  <a:pt x="14965" y="7057"/>
                </a:lnTo>
                <a:lnTo>
                  <a:pt x="14892" y="7033"/>
                </a:lnTo>
                <a:lnTo>
                  <a:pt x="14064" y="7033"/>
                </a:lnTo>
                <a:lnTo>
                  <a:pt x="13237" y="7057"/>
                </a:lnTo>
                <a:lnTo>
                  <a:pt x="12434" y="7082"/>
                </a:lnTo>
                <a:lnTo>
                  <a:pt x="11607" y="7082"/>
                </a:lnTo>
                <a:lnTo>
                  <a:pt x="9246" y="6984"/>
                </a:lnTo>
                <a:lnTo>
                  <a:pt x="9246" y="6765"/>
                </a:lnTo>
                <a:lnTo>
                  <a:pt x="9246" y="6571"/>
                </a:lnTo>
                <a:lnTo>
                  <a:pt x="9198" y="6352"/>
                </a:lnTo>
                <a:lnTo>
                  <a:pt x="9222" y="6327"/>
                </a:lnTo>
                <a:lnTo>
                  <a:pt x="10925" y="6303"/>
                </a:lnTo>
                <a:lnTo>
                  <a:pt x="12556" y="6303"/>
                </a:lnTo>
                <a:lnTo>
                  <a:pt x="14186" y="6376"/>
                </a:lnTo>
                <a:lnTo>
                  <a:pt x="14259" y="6376"/>
                </a:lnTo>
                <a:lnTo>
                  <a:pt x="14308" y="6352"/>
                </a:lnTo>
                <a:lnTo>
                  <a:pt x="14381" y="6279"/>
                </a:lnTo>
                <a:lnTo>
                  <a:pt x="14405" y="6206"/>
                </a:lnTo>
                <a:lnTo>
                  <a:pt x="14405" y="6108"/>
                </a:lnTo>
                <a:lnTo>
                  <a:pt x="14575" y="5962"/>
                </a:lnTo>
                <a:lnTo>
                  <a:pt x="14940" y="5670"/>
                </a:lnTo>
                <a:lnTo>
                  <a:pt x="15329" y="5427"/>
                </a:lnTo>
                <a:lnTo>
                  <a:pt x="15597" y="5232"/>
                </a:lnTo>
                <a:lnTo>
                  <a:pt x="15913" y="4965"/>
                </a:lnTo>
                <a:lnTo>
                  <a:pt x="16059" y="4819"/>
                </a:lnTo>
                <a:lnTo>
                  <a:pt x="16181" y="4673"/>
                </a:lnTo>
                <a:lnTo>
                  <a:pt x="16254" y="4502"/>
                </a:lnTo>
                <a:lnTo>
                  <a:pt x="16254" y="4429"/>
                </a:lnTo>
                <a:lnTo>
                  <a:pt x="16254" y="4356"/>
                </a:lnTo>
                <a:lnTo>
                  <a:pt x="16278" y="4283"/>
                </a:lnTo>
                <a:lnTo>
                  <a:pt x="16278" y="4210"/>
                </a:lnTo>
                <a:lnTo>
                  <a:pt x="16230" y="4064"/>
                </a:lnTo>
                <a:lnTo>
                  <a:pt x="16132" y="3894"/>
                </a:lnTo>
                <a:lnTo>
                  <a:pt x="16011" y="3724"/>
                </a:lnTo>
                <a:lnTo>
                  <a:pt x="15743" y="3432"/>
                </a:lnTo>
                <a:lnTo>
                  <a:pt x="15524" y="3213"/>
                </a:lnTo>
                <a:lnTo>
                  <a:pt x="15135" y="2848"/>
                </a:lnTo>
                <a:lnTo>
                  <a:pt x="14746" y="2532"/>
                </a:lnTo>
                <a:lnTo>
                  <a:pt x="14478" y="2288"/>
                </a:lnTo>
                <a:lnTo>
                  <a:pt x="14308" y="2215"/>
                </a:lnTo>
                <a:lnTo>
                  <a:pt x="14235" y="2167"/>
                </a:lnTo>
                <a:lnTo>
                  <a:pt x="14162" y="2167"/>
                </a:lnTo>
                <a:lnTo>
                  <a:pt x="14089" y="2118"/>
                </a:lnTo>
                <a:lnTo>
                  <a:pt x="14016" y="2118"/>
                </a:lnTo>
                <a:lnTo>
                  <a:pt x="13237" y="2142"/>
                </a:lnTo>
                <a:lnTo>
                  <a:pt x="12483" y="2167"/>
                </a:lnTo>
                <a:lnTo>
                  <a:pt x="11704" y="2215"/>
                </a:lnTo>
                <a:lnTo>
                  <a:pt x="10950" y="2240"/>
                </a:lnTo>
                <a:lnTo>
                  <a:pt x="10171" y="2240"/>
                </a:lnTo>
                <a:lnTo>
                  <a:pt x="9392" y="2215"/>
                </a:lnTo>
                <a:lnTo>
                  <a:pt x="9441" y="2069"/>
                </a:lnTo>
                <a:lnTo>
                  <a:pt x="9465" y="1899"/>
                </a:lnTo>
                <a:lnTo>
                  <a:pt x="9465" y="1558"/>
                </a:lnTo>
                <a:lnTo>
                  <a:pt x="9417" y="1218"/>
                </a:lnTo>
                <a:lnTo>
                  <a:pt x="9368" y="950"/>
                </a:lnTo>
                <a:lnTo>
                  <a:pt x="9295" y="755"/>
                </a:lnTo>
                <a:lnTo>
                  <a:pt x="9222" y="561"/>
                </a:lnTo>
                <a:lnTo>
                  <a:pt x="9125" y="415"/>
                </a:lnTo>
                <a:lnTo>
                  <a:pt x="8979" y="293"/>
                </a:lnTo>
                <a:lnTo>
                  <a:pt x="8833" y="196"/>
                </a:lnTo>
                <a:lnTo>
                  <a:pt x="8662" y="98"/>
                </a:lnTo>
                <a:lnTo>
                  <a:pt x="8492" y="50"/>
                </a:lnTo>
                <a:lnTo>
                  <a:pt x="82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6172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76;p28">
            <a:extLst>
              <a:ext uri="{FF2B5EF4-FFF2-40B4-BE49-F238E27FC236}">
                <a16:creationId xmlns:a16="http://schemas.microsoft.com/office/drawing/2014/main" id="{8BEA458A-07BC-50DB-46C9-A508689E9722}"/>
              </a:ext>
            </a:extLst>
          </p:cNvPr>
          <p:cNvSpPr/>
          <p:nvPr/>
        </p:nvSpPr>
        <p:spPr>
          <a:xfrm rot="1333379">
            <a:off x="2405245" y="186464"/>
            <a:ext cx="454964" cy="489098"/>
          </a:xfrm>
          <a:custGeom>
            <a:avLst/>
            <a:gdLst/>
            <a:ahLst/>
            <a:cxnLst/>
            <a:rect l="l" t="t" r="r" b="b"/>
            <a:pathLst>
              <a:path w="19661" h="18786" extrusionOk="0">
                <a:moveTo>
                  <a:pt x="10269" y="1460"/>
                </a:moveTo>
                <a:lnTo>
                  <a:pt x="10755" y="1485"/>
                </a:lnTo>
                <a:lnTo>
                  <a:pt x="11266" y="1533"/>
                </a:lnTo>
                <a:lnTo>
                  <a:pt x="11753" y="1631"/>
                </a:lnTo>
                <a:lnTo>
                  <a:pt x="11680" y="1728"/>
                </a:lnTo>
                <a:lnTo>
                  <a:pt x="11631" y="1850"/>
                </a:lnTo>
                <a:lnTo>
                  <a:pt x="11631" y="1874"/>
                </a:lnTo>
                <a:lnTo>
                  <a:pt x="11656" y="1874"/>
                </a:lnTo>
                <a:lnTo>
                  <a:pt x="11753" y="1850"/>
                </a:lnTo>
                <a:lnTo>
                  <a:pt x="11826" y="1825"/>
                </a:lnTo>
                <a:lnTo>
                  <a:pt x="12021" y="1752"/>
                </a:lnTo>
                <a:lnTo>
                  <a:pt x="12069" y="1728"/>
                </a:lnTo>
                <a:lnTo>
                  <a:pt x="12386" y="1825"/>
                </a:lnTo>
                <a:lnTo>
                  <a:pt x="12361" y="1850"/>
                </a:lnTo>
                <a:lnTo>
                  <a:pt x="12264" y="1923"/>
                </a:lnTo>
                <a:lnTo>
                  <a:pt x="12167" y="2020"/>
                </a:lnTo>
                <a:lnTo>
                  <a:pt x="12021" y="2239"/>
                </a:lnTo>
                <a:lnTo>
                  <a:pt x="12021" y="2263"/>
                </a:lnTo>
                <a:lnTo>
                  <a:pt x="12045" y="2263"/>
                </a:lnTo>
                <a:lnTo>
                  <a:pt x="12264" y="2166"/>
                </a:lnTo>
                <a:lnTo>
                  <a:pt x="12483" y="2069"/>
                </a:lnTo>
                <a:lnTo>
                  <a:pt x="12605" y="2020"/>
                </a:lnTo>
                <a:lnTo>
                  <a:pt x="12751" y="1971"/>
                </a:lnTo>
                <a:lnTo>
                  <a:pt x="13091" y="2142"/>
                </a:lnTo>
                <a:lnTo>
                  <a:pt x="13164" y="2166"/>
                </a:lnTo>
                <a:lnTo>
                  <a:pt x="12970" y="2239"/>
                </a:lnTo>
                <a:lnTo>
                  <a:pt x="12799" y="2336"/>
                </a:lnTo>
                <a:lnTo>
                  <a:pt x="12629" y="2434"/>
                </a:lnTo>
                <a:lnTo>
                  <a:pt x="12483" y="2580"/>
                </a:lnTo>
                <a:lnTo>
                  <a:pt x="12459" y="2628"/>
                </a:lnTo>
                <a:lnTo>
                  <a:pt x="12459" y="2677"/>
                </a:lnTo>
                <a:lnTo>
                  <a:pt x="12507" y="2701"/>
                </a:lnTo>
                <a:lnTo>
                  <a:pt x="12556" y="2701"/>
                </a:lnTo>
                <a:lnTo>
                  <a:pt x="12726" y="2653"/>
                </a:lnTo>
                <a:lnTo>
                  <a:pt x="12897" y="2604"/>
                </a:lnTo>
                <a:lnTo>
                  <a:pt x="13237" y="2458"/>
                </a:lnTo>
                <a:lnTo>
                  <a:pt x="13408" y="2409"/>
                </a:lnTo>
                <a:lnTo>
                  <a:pt x="13578" y="2385"/>
                </a:lnTo>
                <a:lnTo>
                  <a:pt x="14162" y="2701"/>
                </a:lnTo>
                <a:lnTo>
                  <a:pt x="13967" y="2750"/>
                </a:lnTo>
                <a:lnTo>
                  <a:pt x="13578" y="2847"/>
                </a:lnTo>
                <a:lnTo>
                  <a:pt x="13383" y="2945"/>
                </a:lnTo>
                <a:lnTo>
                  <a:pt x="13310" y="2993"/>
                </a:lnTo>
                <a:lnTo>
                  <a:pt x="13262" y="3066"/>
                </a:lnTo>
                <a:lnTo>
                  <a:pt x="13310" y="3115"/>
                </a:lnTo>
                <a:lnTo>
                  <a:pt x="13383" y="3139"/>
                </a:lnTo>
                <a:lnTo>
                  <a:pt x="13554" y="3139"/>
                </a:lnTo>
                <a:lnTo>
                  <a:pt x="13846" y="3042"/>
                </a:lnTo>
                <a:lnTo>
                  <a:pt x="14186" y="2993"/>
                </a:lnTo>
                <a:lnTo>
                  <a:pt x="14551" y="2920"/>
                </a:lnTo>
                <a:lnTo>
                  <a:pt x="14916" y="3139"/>
                </a:lnTo>
                <a:lnTo>
                  <a:pt x="14527" y="3261"/>
                </a:lnTo>
                <a:lnTo>
                  <a:pt x="14162" y="3407"/>
                </a:lnTo>
                <a:lnTo>
                  <a:pt x="13870" y="3553"/>
                </a:lnTo>
                <a:lnTo>
                  <a:pt x="13651" y="3675"/>
                </a:lnTo>
                <a:lnTo>
                  <a:pt x="13627" y="3723"/>
                </a:lnTo>
                <a:lnTo>
                  <a:pt x="13602" y="3772"/>
                </a:lnTo>
                <a:lnTo>
                  <a:pt x="13651" y="3821"/>
                </a:lnTo>
                <a:lnTo>
                  <a:pt x="13700" y="3845"/>
                </a:lnTo>
                <a:lnTo>
                  <a:pt x="13846" y="3845"/>
                </a:lnTo>
                <a:lnTo>
                  <a:pt x="13967" y="3821"/>
                </a:lnTo>
                <a:lnTo>
                  <a:pt x="14235" y="3748"/>
                </a:lnTo>
                <a:lnTo>
                  <a:pt x="14770" y="3553"/>
                </a:lnTo>
                <a:lnTo>
                  <a:pt x="15087" y="3480"/>
                </a:lnTo>
                <a:lnTo>
                  <a:pt x="15379" y="3431"/>
                </a:lnTo>
                <a:lnTo>
                  <a:pt x="15865" y="3772"/>
                </a:lnTo>
                <a:lnTo>
                  <a:pt x="16036" y="3894"/>
                </a:lnTo>
                <a:lnTo>
                  <a:pt x="15792" y="3918"/>
                </a:lnTo>
                <a:lnTo>
                  <a:pt x="15525" y="3942"/>
                </a:lnTo>
                <a:lnTo>
                  <a:pt x="15038" y="4064"/>
                </a:lnTo>
                <a:lnTo>
                  <a:pt x="14551" y="4210"/>
                </a:lnTo>
                <a:lnTo>
                  <a:pt x="14138" y="4356"/>
                </a:lnTo>
                <a:lnTo>
                  <a:pt x="14113" y="4380"/>
                </a:lnTo>
                <a:lnTo>
                  <a:pt x="14138" y="4405"/>
                </a:lnTo>
                <a:lnTo>
                  <a:pt x="14284" y="4405"/>
                </a:lnTo>
                <a:lnTo>
                  <a:pt x="14600" y="4380"/>
                </a:lnTo>
                <a:lnTo>
                  <a:pt x="15257" y="4283"/>
                </a:lnTo>
                <a:lnTo>
                  <a:pt x="15841" y="4210"/>
                </a:lnTo>
                <a:lnTo>
                  <a:pt x="16400" y="4186"/>
                </a:lnTo>
                <a:lnTo>
                  <a:pt x="16644" y="4405"/>
                </a:lnTo>
                <a:lnTo>
                  <a:pt x="16863" y="4648"/>
                </a:lnTo>
                <a:lnTo>
                  <a:pt x="16741" y="4599"/>
                </a:lnTo>
                <a:lnTo>
                  <a:pt x="16619" y="4575"/>
                </a:lnTo>
                <a:lnTo>
                  <a:pt x="16376" y="4575"/>
                </a:lnTo>
                <a:lnTo>
                  <a:pt x="16133" y="4599"/>
                </a:lnTo>
                <a:lnTo>
                  <a:pt x="15914" y="4648"/>
                </a:lnTo>
                <a:lnTo>
                  <a:pt x="15306" y="4770"/>
                </a:lnTo>
                <a:lnTo>
                  <a:pt x="15160" y="4794"/>
                </a:lnTo>
                <a:lnTo>
                  <a:pt x="15014" y="4867"/>
                </a:lnTo>
                <a:lnTo>
                  <a:pt x="14868" y="4916"/>
                </a:lnTo>
                <a:lnTo>
                  <a:pt x="14722" y="4964"/>
                </a:lnTo>
                <a:lnTo>
                  <a:pt x="14941" y="4989"/>
                </a:lnTo>
                <a:lnTo>
                  <a:pt x="15184" y="5037"/>
                </a:lnTo>
                <a:lnTo>
                  <a:pt x="15427" y="5013"/>
                </a:lnTo>
                <a:lnTo>
                  <a:pt x="15671" y="4964"/>
                </a:lnTo>
                <a:lnTo>
                  <a:pt x="15987" y="4916"/>
                </a:lnTo>
                <a:lnTo>
                  <a:pt x="16279" y="4891"/>
                </a:lnTo>
                <a:lnTo>
                  <a:pt x="16595" y="4867"/>
                </a:lnTo>
                <a:lnTo>
                  <a:pt x="16887" y="4794"/>
                </a:lnTo>
                <a:lnTo>
                  <a:pt x="16911" y="4770"/>
                </a:lnTo>
                <a:lnTo>
                  <a:pt x="16936" y="4721"/>
                </a:lnTo>
                <a:lnTo>
                  <a:pt x="17276" y="5135"/>
                </a:lnTo>
                <a:lnTo>
                  <a:pt x="17568" y="5597"/>
                </a:lnTo>
                <a:lnTo>
                  <a:pt x="17447" y="5524"/>
                </a:lnTo>
                <a:lnTo>
                  <a:pt x="17301" y="5475"/>
                </a:lnTo>
                <a:lnTo>
                  <a:pt x="17009" y="5402"/>
                </a:lnTo>
                <a:lnTo>
                  <a:pt x="16717" y="5402"/>
                </a:lnTo>
                <a:lnTo>
                  <a:pt x="16425" y="5427"/>
                </a:lnTo>
                <a:lnTo>
                  <a:pt x="16230" y="5451"/>
                </a:lnTo>
                <a:lnTo>
                  <a:pt x="16036" y="5500"/>
                </a:lnTo>
                <a:lnTo>
                  <a:pt x="15646" y="5621"/>
                </a:lnTo>
                <a:lnTo>
                  <a:pt x="15281" y="5767"/>
                </a:lnTo>
                <a:lnTo>
                  <a:pt x="14916" y="5889"/>
                </a:lnTo>
                <a:lnTo>
                  <a:pt x="14916" y="5889"/>
                </a:lnTo>
                <a:lnTo>
                  <a:pt x="15549" y="5840"/>
                </a:lnTo>
                <a:lnTo>
                  <a:pt x="16181" y="5743"/>
                </a:lnTo>
                <a:lnTo>
                  <a:pt x="16546" y="5719"/>
                </a:lnTo>
                <a:lnTo>
                  <a:pt x="16911" y="5719"/>
                </a:lnTo>
                <a:lnTo>
                  <a:pt x="17252" y="5792"/>
                </a:lnTo>
                <a:lnTo>
                  <a:pt x="17617" y="5913"/>
                </a:lnTo>
                <a:lnTo>
                  <a:pt x="17690" y="5913"/>
                </a:lnTo>
                <a:lnTo>
                  <a:pt x="17739" y="5865"/>
                </a:lnTo>
                <a:lnTo>
                  <a:pt x="17982" y="6376"/>
                </a:lnTo>
                <a:lnTo>
                  <a:pt x="17885" y="6278"/>
                </a:lnTo>
                <a:lnTo>
                  <a:pt x="17763" y="6230"/>
                </a:lnTo>
                <a:lnTo>
                  <a:pt x="17617" y="6181"/>
                </a:lnTo>
                <a:lnTo>
                  <a:pt x="17471" y="6157"/>
                </a:lnTo>
                <a:lnTo>
                  <a:pt x="17130" y="6132"/>
                </a:lnTo>
                <a:lnTo>
                  <a:pt x="16765" y="6157"/>
                </a:lnTo>
                <a:lnTo>
                  <a:pt x="16425" y="6230"/>
                </a:lnTo>
                <a:lnTo>
                  <a:pt x="16084" y="6303"/>
                </a:lnTo>
                <a:lnTo>
                  <a:pt x="15549" y="6449"/>
                </a:lnTo>
                <a:lnTo>
                  <a:pt x="15525" y="6473"/>
                </a:lnTo>
                <a:lnTo>
                  <a:pt x="15549" y="6497"/>
                </a:lnTo>
                <a:lnTo>
                  <a:pt x="15817" y="6522"/>
                </a:lnTo>
                <a:lnTo>
                  <a:pt x="16108" y="6522"/>
                </a:lnTo>
                <a:lnTo>
                  <a:pt x="16400" y="6497"/>
                </a:lnTo>
                <a:lnTo>
                  <a:pt x="16668" y="6473"/>
                </a:lnTo>
                <a:lnTo>
                  <a:pt x="17082" y="6449"/>
                </a:lnTo>
                <a:lnTo>
                  <a:pt x="17301" y="6449"/>
                </a:lnTo>
                <a:lnTo>
                  <a:pt x="17495" y="6473"/>
                </a:lnTo>
                <a:lnTo>
                  <a:pt x="17641" y="6522"/>
                </a:lnTo>
                <a:lnTo>
                  <a:pt x="17763" y="6570"/>
                </a:lnTo>
                <a:lnTo>
                  <a:pt x="17885" y="6619"/>
                </a:lnTo>
                <a:lnTo>
                  <a:pt x="18031" y="6643"/>
                </a:lnTo>
                <a:lnTo>
                  <a:pt x="18055" y="6643"/>
                </a:lnTo>
                <a:lnTo>
                  <a:pt x="18079" y="6619"/>
                </a:lnTo>
                <a:lnTo>
                  <a:pt x="18225" y="6984"/>
                </a:lnTo>
                <a:lnTo>
                  <a:pt x="17958" y="6911"/>
                </a:lnTo>
                <a:lnTo>
                  <a:pt x="17641" y="6862"/>
                </a:lnTo>
                <a:lnTo>
                  <a:pt x="17301" y="6862"/>
                </a:lnTo>
                <a:lnTo>
                  <a:pt x="16984" y="6911"/>
                </a:lnTo>
                <a:lnTo>
                  <a:pt x="16644" y="6984"/>
                </a:lnTo>
                <a:lnTo>
                  <a:pt x="16327" y="7081"/>
                </a:lnTo>
                <a:lnTo>
                  <a:pt x="16036" y="7203"/>
                </a:lnTo>
                <a:lnTo>
                  <a:pt x="15768" y="7325"/>
                </a:lnTo>
                <a:lnTo>
                  <a:pt x="15768" y="7349"/>
                </a:lnTo>
                <a:lnTo>
                  <a:pt x="15792" y="7373"/>
                </a:lnTo>
                <a:lnTo>
                  <a:pt x="16108" y="7349"/>
                </a:lnTo>
                <a:lnTo>
                  <a:pt x="16400" y="7325"/>
                </a:lnTo>
                <a:lnTo>
                  <a:pt x="17009" y="7252"/>
                </a:lnTo>
                <a:lnTo>
                  <a:pt x="17325" y="7227"/>
                </a:lnTo>
                <a:lnTo>
                  <a:pt x="17641" y="7203"/>
                </a:lnTo>
                <a:lnTo>
                  <a:pt x="17933" y="7179"/>
                </a:lnTo>
                <a:lnTo>
                  <a:pt x="18250" y="7130"/>
                </a:lnTo>
                <a:lnTo>
                  <a:pt x="18274" y="7106"/>
                </a:lnTo>
                <a:lnTo>
                  <a:pt x="18542" y="7909"/>
                </a:lnTo>
                <a:lnTo>
                  <a:pt x="18298" y="7860"/>
                </a:lnTo>
                <a:lnTo>
                  <a:pt x="18055" y="7860"/>
                </a:lnTo>
                <a:lnTo>
                  <a:pt x="17568" y="7836"/>
                </a:lnTo>
                <a:lnTo>
                  <a:pt x="17179" y="7811"/>
                </a:lnTo>
                <a:lnTo>
                  <a:pt x="16765" y="7836"/>
                </a:lnTo>
                <a:lnTo>
                  <a:pt x="16571" y="7860"/>
                </a:lnTo>
                <a:lnTo>
                  <a:pt x="16376" y="7909"/>
                </a:lnTo>
                <a:lnTo>
                  <a:pt x="16206" y="7957"/>
                </a:lnTo>
                <a:lnTo>
                  <a:pt x="16011" y="8055"/>
                </a:lnTo>
                <a:lnTo>
                  <a:pt x="15987" y="8055"/>
                </a:lnTo>
                <a:lnTo>
                  <a:pt x="15987" y="8079"/>
                </a:lnTo>
                <a:lnTo>
                  <a:pt x="16011" y="8103"/>
                </a:lnTo>
                <a:lnTo>
                  <a:pt x="16036" y="8128"/>
                </a:lnTo>
                <a:lnTo>
                  <a:pt x="16425" y="8152"/>
                </a:lnTo>
                <a:lnTo>
                  <a:pt x="16790" y="8128"/>
                </a:lnTo>
                <a:lnTo>
                  <a:pt x="17568" y="8128"/>
                </a:lnTo>
                <a:lnTo>
                  <a:pt x="17836" y="8152"/>
                </a:lnTo>
                <a:lnTo>
                  <a:pt x="18104" y="8200"/>
                </a:lnTo>
                <a:lnTo>
                  <a:pt x="18371" y="8225"/>
                </a:lnTo>
                <a:lnTo>
                  <a:pt x="18639" y="8249"/>
                </a:lnTo>
                <a:lnTo>
                  <a:pt x="18858" y="9076"/>
                </a:lnTo>
                <a:lnTo>
                  <a:pt x="18566" y="8882"/>
                </a:lnTo>
                <a:lnTo>
                  <a:pt x="18225" y="8711"/>
                </a:lnTo>
                <a:lnTo>
                  <a:pt x="17885" y="8565"/>
                </a:lnTo>
                <a:lnTo>
                  <a:pt x="17568" y="8444"/>
                </a:lnTo>
                <a:lnTo>
                  <a:pt x="17276" y="8371"/>
                </a:lnTo>
                <a:lnTo>
                  <a:pt x="17082" y="8322"/>
                </a:lnTo>
                <a:lnTo>
                  <a:pt x="16887" y="8298"/>
                </a:lnTo>
                <a:lnTo>
                  <a:pt x="16717" y="8298"/>
                </a:lnTo>
                <a:lnTo>
                  <a:pt x="16546" y="8322"/>
                </a:lnTo>
                <a:lnTo>
                  <a:pt x="16473" y="8346"/>
                </a:lnTo>
                <a:lnTo>
                  <a:pt x="16400" y="8395"/>
                </a:lnTo>
                <a:lnTo>
                  <a:pt x="16352" y="8444"/>
                </a:lnTo>
                <a:lnTo>
                  <a:pt x="16303" y="8517"/>
                </a:lnTo>
                <a:lnTo>
                  <a:pt x="16327" y="8541"/>
                </a:lnTo>
                <a:lnTo>
                  <a:pt x="16449" y="8590"/>
                </a:lnTo>
                <a:lnTo>
                  <a:pt x="16595" y="8614"/>
                </a:lnTo>
                <a:lnTo>
                  <a:pt x="16887" y="8687"/>
                </a:lnTo>
                <a:lnTo>
                  <a:pt x="17179" y="8711"/>
                </a:lnTo>
                <a:lnTo>
                  <a:pt x="17471" y="8784"/>
                </a:lnTo>
                <a:lnTo>
                  <a:pt x="17812" y="8930"/>
                </a:lnTo>
                <a:lnTo>
                  <a:pt x="18128" y="9076"/>
                </a:lnTo>
                <a:lnTo>
                  <a:pt x="18420" y="9271"/>
                </a:lnTo>
                <a:lnTo>
                  <a:pt x="18712" y="9466"/>
                </a:lnTo>
                <a:lnTo>
                  <a:pt x="18420" y="9295"/>
                </a:lnTo>
                <a:lnTo>
                  <a:pt x="18250" y="9198"/>
                </a:lnTo>
                <a:lnTo>
                  <a:pt x="18055" y="9101"/>
                </a:lnTo>
                <a:lnTo>
                  <a:pt x="17690" y="9003"/>
                </a:lnTo>
                <a:lnTo>
                  <a:pt x="17276" y="8930"/>
                </a:lnTo>
                <a:lnTo>
                  <a:pt x="16887" y="8906"/>
                </a:lnTo>
                <a:lnTo>
                  <a:pt x="16473" y="8930"/>
                </a:lnTo>
                <a:lnTo>
                  <a:pt x="16084" y="8979"/>
                </a:lnTo>
                <a:lnTo>
                  <a:pt x="15695" y="9101"/>
                </a:lnTo>
                <a:lnTo>
                  <a:pt x="15330" y="9247"/>
                </a:lnTo>
                <a:lnTo>
                  <a:pt x="15160" y="9344"/>
                </a:lnTo>
                <a:lnTo>
                  <a:pt x="14941" y="9441"/>
                </a:lnTo>
                <a:lnTo>
                  <a:pt x="14746" y="9587"/>
                </a:lnTo>
                <a:lnTo>
                  <a:pt x="14551" y="9758"/>
                </a:lnTo>
                <a:lnTo>
                  <a:pt x="14478" y="9198"/>
                </a:lnTo>
                <a:lnTo>
                  <a:pt x="14381" y="8638"/>
                </a:lnTo>
                <a:lnTo>
                  <a:pt x="14259" y="8103"/>
                </a:lnTo>
                <a:lnTo>
                  <a:pt x="14113" y="7568"/>
                </a:lnTo>
                <a:lnTo>
                  <a:pt x="13943" y="7033"/>
                </a:lnTo>
                <a:lnTo>
                  <a:pt x="13748" y="6497"/>
                </a:lnTo>
                <a:lnTo>
                  <a:pt x="13529" y="5986"/>
                </a:lnTo>
                <a:lnTo>
                  <a:pt x="13286" y="5500"/>
                </a:lnTo>
                <a:lnTo>
                  <a:pt x="12799" y="4526"/>
                </a:lnTo>
                <a:lnTo>
                  <a:pt x="12532" y="4040"/>
                </a:lnTo>
                <a:lnTo>
                  <a:pt x="12264" y="3577"/>
                </a:lnTo>
                <a:lnTo>
                  <a:pt x="12045" y="3237"/>
                </a:lnTo>
                <a:lnTo>
                  <a:pt x="11802" y="2896"/>
                </a:lnTo>
                <a:lnTo>
                  <a:pt x="11656" y="2726"/>
                </a:lnTo>
                <a:lnTo>
                  <a:pt x="11485" y="2580"/>
                </a:lnTo>
                <a:lnTo>
                  <a:pt x="11339" y="2482"/>
                </a:lnTo>
                <a:lnTo>
                  <a:pt x="11145" y="2385"/>
                </a:lnTo>
                <a:lnTo>
                  <a:pt x="11072" y="2385"/>
                </a:lnTo>
                <a:lnTo>
                  <a:pt x="11047" y="2434"/>
                </a:lnTo>
                <a:lnTo>
                  <a:pt x="11023" y="2482"/>
                </a:lnTo>
                <a:lnTo>
                  <a:pt x="11047" y="2555"/>
                </a:lnTo>
                <a:lnTo>
                  <a:pt x="11339" y="2896"/>
                </a:lnTo>
                <a:lnTo>
                  <a:pt x="11631" y="3285"/>
                </a:lnTo>
                <a:lnTo>
                  <a:pt x="11875" y="3650"/>
                </a:lnTo>
                <a:lnTo>
                  <a:pt x="12118" y="4040"/>
                </a:lnTo>
                <a:lnTo>
                  <a:pt x="12556" y="4843"/>
                </a:lnTo>
                <a:lnTo>
                  <a:pt x="12970" y="5670"/>
                </a:lnTo>
                <a:lnTo>
                  <a:pt x="13189" y="6157"/>
                </a:lnTo>
                <a:lnTo>
                  <a:pt x="13383" y="6643"/>
                </a:lnTo>
                <a:lnTo>
                  <a:pt x="13578" y="7154"/>
                </a:lnTo>
                <a:lnTo>
                  <a:pt x="13724" y="7665"/>
                </a:lnTo>
                <a:lnTo>
                  <a:pt x="13870" y="8176"/>
                </a:lnTo>
                <a:lnTo>
                  <a:pt x="13992" y="8687"/>
                </a:lnTo>
                <a:lnTo>
                  <a:pt x="14089" y="9222"/>
                </a:lnTo>
                <a:lnTo>
                  <a:pt x="14138" y="9733"/>
                </a:lnTo>
                <a:lnTo>
                  <a:pt x="13967" y="9563"/>
                </a:lnTo>
                <a:lnTo>
                  <a:pt x="13773" y="9393"/>
                </a:lnTo>
                <a:lnTo>
                  <a:pt x="13578" y="9222"/>
                </a:lnTo>
                <a:lnTo>
                  <a:pt x="13383" y="9101"/>
                </a:lnTo>
                <a:lnTo>
                  <a:pt x="13213" y="9003"/>
                </a:lnTo>
                <a:lnTo>
                  <a:pt x="13043" y="8930"/>
                </a:lnTo>
                <a:lnTo>
                  <a:pt x="12702" y="8833"/>
                </a:lnTo>
                <a:lnTo>
                  <a:pt x="12337" y="8784"/>
                </a:lnTo>
                <a:lnTo>
                  <a:pt x="11972" y="8760"/>
                </a:lnTo>
                <a:lnTo>
                  <a:pt x="11631" y="8760"/>
                </a:lnTo>
                <a:lnTo>
                  <a:pt x="11315" y="8833"/>
                </a:lnTo>
                <a:lnTo>
                  <a:pt x="10999" y="8930"/>
                </a:lnTo>
                <a:lnTo>
                  <a:pt x="10682" y="9052"/>
                </a:lnTo>
                <a:lnTo>
                  <a:pt x="10390" y="9222"/>
                </a:lnTo>
                <a:lnTo>
                  <a:pt x="10220" y="9295"/>
                </a:lnTo>
                <a:lnTo>
                  <a:pt x="10074" y="9417"/>
                </a:lnTo>
                <a:lnTo>
                  <a:pt x="10123" y="9271"/>
                </a:lnTo>
                <a:lnTo>
                  <a:pt x="10171" y="9125"/>
                </a:lnTo>
                <a:lnTo>
                  <a:pt x="10220" y="8833"/>
                </a:lnTo>
                <a:lnTo>
                  <a:pt x="10244" y="8225"/>
                </a:lnTo>
                <a:lnTo>
                  <a:pt x="10269" y="7738"/>
                </a:lnTo>
                <a:lnTo>
                  <a:pt x="10269" y="7227"/>
                </a:lnTo>
                <a:lnTo>
                  <a:pt x="10244" y="6230"/>
                </a:lnTo>
                <a:lnTo>
                  <a:pt x="10171" y="4186"/>
                </a:lnTo>
                <a:lnTo>
                  <a:pt x="10171" y="3772"/>
                </a:lnTo>
                <a:lnTo>
                  <a:pt x="10171" y="3310"/>
                </a:lnTo>
                <a:lnTo>
                  <a:pt x="10147" y="2872"/>
                </a:lnTo>
                <a:lnTo>
                  <a:pt x="10123" y="2653"/>
                </a:lnTo>
                <a:lnTo>
                  <a:pt x="10074" y="2458"/>
                </a:lnTo>
                <a:lnTo>
                  <a:pt x="10050" y="2409"/>
                </a:lnTo>
                <a:lnTo>
                  <a:pt x="10025" y="2385"/>
                </a:lnTo>
                <a:lnTo>
                  <a:pt x="9952" y="2361"/>
                </a:lnTo>
                <a:lnTo>
                  <a:pt x="9879" y="2385"/>
                </a:lnTo>
                <a:lnTo>
                  <a:pt x="9831" y="2458"/>
                </a:lnTo>
                <a:lnTo>
                  <a:pt x="9782" y="2628"/>
                </a:lnTo>
                <a:lnTo>
                  <a:pt x="9733" y="2823"/>
                </a:lnTo>
                <a:lnTo>
                  <a:pt x="9709" y="3042"/>
                </a:lnTo>
                <a:lnTo>
                  <a:pt x="9685" y="3237"/>
                </a:lnTo>
                <a:lnTo>
                  <a:pt x="9685" y="3650"/>
                </a:lnTo>
                <a:lnTo>
                  <a:pt x="9685" y="4040"/>
                </a:lnTo>
                <a:lnTo>
                  <a:pt x="9709" y="4989"/>
                </a:lnTo>
                <a:lnTo>
                  <a:pt x="9758" y="5913"/>
                </a:lnTo>
                <a:lnTo>
                  <a:pt x="9782" y="6862"/>
                </a:lnTo>
                <a:lnTo>
                  <a:pt x="9782" y="7787"/>
                </a:lnTo>
                <a:lnTo>
                  <a:pt x="9733" y="8638"/>
                </a:lnTo>
                <a:lnTo>
                  <a:pt x="9685" y="8930"/>
                </a:lnTo>
                <a:lnTo>
                  <a:pt x="9660" y="9198"/>
                </a:lnTo>
                <a:lnTo>
                  <a:pt x="9441" y="9052"/>
                </a:lnTo>
                <a:lnTo>
                  <a:pt x="9222" y="8930"/>
                </a:lnTo>
                <a:lnTo>
                  <a:pt x="8979" y="8833"/>
                </a:lnTo>
                <a:lnTo>
                  <a:pt x="8711" y="8760"/>
                </a:lnTo>
                <a:lnTo>
                  <a:pt x="8444" y="8711"/>
                </a:lnTo>
                <a:lnTo>
                  <a:pt x="7690" y="8711"/>
                </a:lnTo>
                <a:lnTo>
                  <a:pt x="7325" y="8784"/>
                </a:lnTo>
                <a:lnTo>
                  <a:pt x="6960" y="8882"/>
                </a:lnTo>
                <a:lnTo>
                  <a:pt x="6619" y="8979"/>
                </a:lnTo>
                <a:lnTo>
                  <a:pt x="6278" y="9125"/>
                </a:lnTo>
                <a:lnTo>
                  <a:pt x="5913" y="9295"/>
                </a:lnTo>
                <a:lnTo>
                  <a:pt x="5548" y="9514"/>
                </a:lnTo>
                <a:lnTo>
                  <a:pt x="5548" y="9393"/>
                </a:lnTo>
                <a:lnTo>
                  <a:pt x="5548" y="9295"/>
                </a:lnTo>
                <a:lnTo>
                  <a:pt x="5646" y="8760"/>
                </a:lnTo>
                <a:lnTo>
                  <a:pt x="5792" y="8249"/>
                </a:lnTo>
                <a:lnTo>
                  <a:pt x="5938" y="7763"/>
                </a:lnTo>
                <a:lnTo>
                  <a:pt x="6132" y="7252"/>
                </a:lnTo>
                <a:lnTo>
                  <a:pt x="6400" y="6473"/>
                </a:lnTo>
                <a:lnTo>
                  <a:pt x="6570" y="6084"/>
                </a:lnTo>
                <a:lnTo>
                  <a:pt x="6741" y="5719"/>
                </a:lnTo>
                <a:lnTo>
                  <a:pt x="7227" y="4867"/>
                </a:lnTo>
                <a:lnTo>
                  <a:pt x="7738" y="4015"/>
                </a:lnTo>
                <a:lnTo>
                  <a:pt x="8249" y="3212"/>
                </a:lnTo>
                <a:lnTo>
                  <a:pt x="8492" y="2799"/>
                </a:lnTo>
                <a:lnTo>
                  <a:pt x="8590" y="2580"/>
                </a:lnTo>
                <a:lnTo>
                  <a:pt x="8687" y="2361"/>
                </a:lnTo>
                <a:lnTo>
                  <a:pt x="8663" y="2312"/>
                </a:lnTo>
                <a:lnTo>
                  <a:pt x="8638" y="2263"/>
                </a:lnTo>
                <a:lnTo>
                  <a:pt x="8590" y="2239"/>
                </a:lnTo>
                <a:lnTo>
                  <a:pt x="8517" y="2263"/>
                </a:lnTo>
                <a:lnTo>
                  <a:pt x="8371" y="2434"/>
                </a:lnTo>
                <a:lnTo>
                  <a:pt x="8225" y="2580"/>
                </a:lnTo>
                <a:lnTo>
                  <a:pt x="7933" y="2920"/>
                </a:lnTo>
                <a:lnTo>
                  <a:pt x="7690" y="3285"/>
                </a:lnTo>
                <a:lnTo>
                  <a:pt x="7422" y="3650"/>
                </a:lnTo>
                <a:lnTo>
                  <a:pt x="7154" y="4064"/>
                </a:lnTo>
                <a:lnTo>
                  <a:pt x="6911" y="4478"/>
                </a:lnTo>
                <a:lnTo>
                  <a:pt x="6424" y="5329"/>
                </a:lnTo>
                <a:lnTo>
                  <a:pt x="6230" y="5694"/>
                </a:lnTo>
                <a:lnTo>
                  <a:pt x="6059" y="6084"/>
                </a:lnTo>
                <a:lnTo>
                  <a:pt x="5767" y="6838"/>
                </a:lnTo>
                <a:lnTo>
                  <a:pt x="5621" y="7227"/>
                </a:lnTo>
                <a:lnTo>
                  <a:pt x="5402" y="7933"/>
                </a:lnTo>
                <a:lnTo>
                  <a:pt x="5281" y="8346"/>
                </a:lnTo>
                <a:lnTo>
                  <a:pt x="5159" y="8784"/>
                </a:lnTo>
                <a:lnTo>
                  <a:pt x="5086" y="9174"/>
                </a:lnTo>
                <a:lnTo>
                  <a:pt x="5062" y="9514"/>
                </a:lnTo>
                <a:lnTo>
                  <a:pt x="4916" y="9393"/>
                </a:lnTo>
                <a:lnTo>
                  <a:pt x="4770" y="9295"/>
                </a:lnTo>
                <a:lnTo>
                  <a:pt x="4478" y="9101"/>
                </a:lnTo>
                <a:lnTo>
                  <a:pt x="4283" y="9003"/>
                </a:lnTo>
                <a:lnTo>
                  <a:pt x="4088" y="8930"/>
                </a:lnTo>
                <a:lnTo>
                  <a:pt x="3869" y="8857"/>
                </a:lnTo>
                <a:lnTo>
                  <a:pt x="3650" y="8809"/>
                </a:lnTo>
                <a:lnTo>
                  <a:pt x="3212" y="8760"/>
                </a:lnTo>
                <a:lnTo>
                  <a:pt x="2774" y="8736"/>
                </a:lnTo>
                <a:lnTo>
                  <a:pt x="2507" y="8760"/>
                </a:lnTo>
                <a:lnTo>
                  <a:pt x="2215" y="8784"/>
                </a:lnTo>
                <a:lnTo>
                  <a:pt x="1874" y="8857"/>
                </a:lnTo>
                <a:lnTo>
                  <a:pt x="1558" y="8930"/>
                </a:lnTo>
                <a:lnTo>
                  <a:pt x="1241" y="9052"/>
                </a:lnTo>
                <a:lnTo>
                  <a:pt x="949" y="9198"/>
                </a:lnTo>
                <a:lnTo>
                  <a:pt x="682" y="9393"/>
                </a:lnTo>
                <a:lnTo>
                  <a:pt x="463" y="9612"/>
                </a:lnTo>
                <a:lnTo>
                  <a:pt x="584" y="9198"/>
                </a:lnTo>
                <a:lnTo>
                  <a:pt x="682" y="8809"/>
                </a:lnTo>
                <a:lnTo>
                  <a:pt x="803" y="8322"/>
                </a:lnTo>
                <a:lnTo>
                  <a:pt x="925" y="7836"/>
                </a:lnTo>
                <a:lnTo>
                  <a:pt x="1095" y="7373"/>
                </a:lnTo>
                <a:lnTo>
                  <a:pt x="1266" y="6911"/>
                </a:lnTo>
                <a:lnTo>
                  <a:pt x="1460" y="6497"/>
                </a:lnTo>
                <a:lnTo>
                  <a:pt x="1679" y="6108"/>
                </a:lnTo>
                <a:lnTo>
                  <a:pt x="1923" y="5719"/>
                </a:lnTo>
                <a:lnTo>
                  <a:pt x="2166" y="5329"/>
                </a:lnTo>
                <a:lnTo>
                  <a:pt x="2458" y="4964"/>
                </a:lnTo>
                <a:lnTo>
                  <a:pt x="2726" y="4624"/>
                </a:lnTo>
                <a:lnTo>
                  <a:pt x="3042" y="4283"/>
                </a:lnTo>
                <a:lnTo>
                  <a:pt x="3334" y="3942"/>
                </a:lnTo>
                <a:lnTo>
                  <a:pt x="3675" y="3626"/>
                </a:lnTo>
                <a:lnTo>
                  <a:pt x="4015" y="3358"/>
                </a:lnTo>
                <a:lnTo>
                  <a:pt x="4356" y="3091"/>
                </a:lnTo>
                <a:lnTo>
                  <a:pt x="4721" y="2847"/>
                </a:lnTo>
                <a:lnTo>
                  <a:pt x="5110" y="2604"/>
                </a:lnTo>
                <a:lnTo>
                  <a:pt x="5500" y="2409"/>
                </a:lnTo>
                <a:lnTo>
                  <a:pt x="5889" y="2239"/>
                </a:lnTo>
                <a:lnTo>
                  <a:pt x="6303" y="2069"/>
                </a:lnTo>
                <a:lnTo>
                  <a:pt x="6716" y="1947"/>
                </a:lnTo>
                <a:lnTo>
                  <a:pt x="7130" y="1825"/>
                </a:lnTo>
                <a:lnTo>
                  <a:pt x="7568" y="1704"/>
                </a:lnTo>
                <a:lnTo>
                  <a:pt x="8006" y="1631"/>
                </a:lnTo>
                <a:lnTo>
                  <a:pt x="8444" y="1558"/>
                </a:lnTo>
                <a:lnTo>
                  <a:pt x="8882" y="1509"/>
                </a:lnTo>
                <a:lnTo>
                  <a:pt x="9320" y="1485"/>
                </a:lnTo>
                <a:lnTo>
                  <a:pt x="9782" y="1460"/>
                </a:lnTo>
                <a:close/>
                <a:moveTo>
                  <a:pt x="9855" y="1"/>
                </a:moveTo>
                <a:lnTo>
                  <a:pt x="9782" y="49"/>
                </a:lnTo>
                <a:lnTo>
                  <a:pt x="9709" y="146"/>
                </a:lnTo>
                <a:lnTo>
                  <a:pt x="9660" y="292"/>
                </a:lnTo>
                <a:lnTo>
                  <a:pt x="9612" y="438"/>
                </a:lnTo>
                <a:lnTo>
                  <a:pt x="9612" y="560"/>
                </a:lnTo>
                <a:lnTo>
                  <a:pt x="9587" y="779"/>
                </a:lnTo>
                <a:lnTo>
                  <a:pt x="9612" y="998"/>
                </a:lnTo>
                <a:lnTo>
                  <a:pt x="9174" y="1022"/>
                </a:lnTo>
                <a:lnTo>
                  <a:pt x="8760" y="1047"/>
                </a:lnTo>
                <a:lnTo>
                  <a:pt x="8346" y="1095"/>
                </a:lnTo>
                <a:lnTo>
                  <a:pt x="7933" y="1168"/>
                </a:lnTo>
                <a:lnTo>
                  <a:pt x="7519" y="1241"/>
                </a:lnTo>
                <a:lnTo>
                  <a:pt x="7130" y="1339"/>
                </a:lnTo>
                <a:lnTo>
                  <a:pt x="6716" y="1460"/>
                </a:lnTo>
                <a:lnTo>
                  <a:pt x="6327" y="1582"/>
                </a:lnTo>
                <a:lnTo>
                  <a:pt x="5938" y="1728"/>
                </a:lnTo>
                <a:lnTo>
                  <a:pt x="5548" y="1898"/>
                </a:lnTo>
                <a:lnTo>
                  <a:pt x="5183" y="2069"/>
                </a:lnTo>
                <a:lnTo>
                  <a:pt x="4818" y="2263"/>
                </a:lnTo>
                <a:lnTo>
                  <a:pt x="4453" y="2482"/>
                </a:lnTo>
                <a:lnTo>
                  <a:pt x="4113" y="2726"/>
                </a:lnTo>
                <a:lnTo>
                  <a:pt x="3772" y="2969"/>
                </a:lnTo>
                <a:lnTo>
                  <a:pt x="3456" y="3237"/>
                </a:lnTo>
                <a:lnTo>
                  <a:pt x="3115" y="3553"/>
                </a:lnTo>
                <a:lnTo>
                  <a:pt x="2799" y="3869"/>
                </a:lnTo>
                <a:lnTo>
                  <a:pt x="2507" y="4210"/>
                </a:lnTo>
                <a:lnTo>
                  <a:pt x="2215" y="4551"/>
                </a:lnTo>
                <a:lnTo>
                  <a:pt x="1947" y="4916"/>
                </a:lnTo>
                <a:lnTo>
                  <a:pt x="1704" y="5305"/>
                </a:lnTo>
                <a:lnTo>
                  <a:pt x="1217" y="6084"/>
                </a:lnTo>
                <a:lnTo>
                  <a:pt x="998" y="6497"/>
                </a:lnTo>
                <a:lnTo>
                  <a:pt x="803" y="6960"/>
                </a:lnTo>
                <a:lnTo>
                  <a:pt x="633" y="7398"/>
                </a:lnTo>
                <a:lnTo>
                  <a:pt x="487" y="7860"/>
                </a:lnTo>
                <a:lnTo>
                  <a:pt x="244" y="8857"/>
                </a:lnTo>
                <a:lnTo>
                  <a:pt x="122" y="9344"/>
                </a:lnTo>
                <a:lnTo>
                  <a:pt x="25" y="9831"/>
                </a:lnTo>
                <a:lnTo>
                  <a:pt x="1" y="10001"/>
                </a:lnTo>
                <a:lnTo>
                  <a:pt x="25" y="10171"/>
                </a:lnTo>
                <a:lnTo>
                  <a:pt x="49" y="10317"/>
                </a:lnTo>
                <a:lnTo>
                  <a:pt x="122" y="10463"/>
                </a:lnTo>
                <a:lnTo>
                  <a:pt x="171" y="10512"/>
                </a:lnTo>
                <a:lnTo>
                  <a:pt x="219" y="10536"/>
                </a:lnTo>
                <a:lnTo>
                  <a:pt x="268" y="10512"/>
                </a:lnTo>
                <a:lnTo>
                  <a:pt x="317" y="10463"/>
                </a:lnTo>
                <a:lnTo>
                  <a:pt x="365" y="10463"/>
                </a:lnTo>
                <a:lnTo>
                  <a:pt x="390" y="10439"/>
                </a:lnTo>
                <a:lnTo>
                  <a:pt x="609" y="10196"/>
                </a:lnTo>
                <a:lnTo>
                  <a:pt x="803" y="9952"/>
                </a:lnTo>
                <a:lnTo>
                  <a:pt x="1047" y="9758"/>
                </a:lnTo>
                <a:lnTo>
                  <a:pt x="1168" y="9660"/>
                </a:lnTo>
                <a:lnTo>
                  <a:pt x="1314" y="9587"/>
                </a:lnTo>
                <a:lnTo>
                  <a:pt x="1655" y="9417"/>
                </a:lnTo>
                <a:lnTo>
                  <a:pt x="2020" y="9320"/>
                </a:lnTo>
                <a:lnTo>
                  <a:pt x="2409" y="9271"/>
                </a:lnTo>
                <a:lnTo>
                  <a:pt x="2774" y="9247"/>
                </a:lnTo>
                <a:lnTo>
                  <a:pt x="3139" y="9247"/>
                </a:lnTo>
                <a:lnTo>
                  <a:pt x="3480" y="9295"/>
                </a:lnTo>
                <a:lnTo>
                  <a:pt x="3821" y="9393"/>
                </a:lnTo>
                <a:lnTo>
                  <a:pt x="4137" y="9514"/>
                </a:lnTo>
                <a:lnTo>
                  <a:pt x="4405" y="9660"/>
                </a:lnTo>
                <a:lnTo>
                  <a:pt x="4648" y="9855"/>
                </a:lnTo>
                <a:lnTo>
                  <a:pt x="4745" y="9952"/>
                </a:lnTo>
                <a:lnTo>
                  <a:pt x="4818" y="10074"/>
                </a:lnTo>
                <a:lnTo>
                  <a:pt x="4916" y="10196"/>
                </a:lnTo>
                <a:lnTo>
                  <a:pt x="5037" y="10293"/>
                </a:lnTo>
                <a:lnTo>
                  <a:pt x="5110" y="10317"/>
                </a:lnTo>
                <a:lnTo>
                  <a:pt x="5208" y="10293"/>
                </a:lnTo>
                <a:lnTo>
                  <a:pt x="5281" y="10244"/>
                </a:lnTo>
                <a:lnTo>
                  <a:pt x="5329" y="10171"/>
                </a:lnTo>
                <a:lnTo>
                  <a:pt x="5329" y="10147"/>
                </a:lnTo>
                <a:lnTo>
                  <a:pt x="5548" y="10050"/>
                </a:lnTo>
                <a:lnTo>
                  <a:pt x="5767" y="9904"/>
                </a:lnTo>
                <a:lnTo>
                  <a:pt x="5962" y="9782"/>
                </a:lnTo>
                <a:lnTo>
                  <a:pt x="6181" y="9660"/>
                </a:lnTo>
                <a:lnTo>
                  <a:pt x="6473" y="9514"/>
                </a:lnTo>
                <a:lnTo>
                  <a:pt x="6789" y="9393"/>
                </a:lnTo>
                <a:lnTo>
                  <a:pt x="7106" y="9295"/>
                </a:lnTo>
                <a:lnTo>
                  <a:pt x="7422" y="9222"/>
                </a:lnTo>
                <a:lnTo>
                  <a:pt x="7738" y="9149"/>
                </a:lnTo>
                <a:lnTo>
                  <a:pt x="8371" y="9149"/>
                </a:lnTo>
                <a:lnTo>
                  <a:pt x="8687" y="9222"/>
                </a:lnTo>
                <a:lnTo>
                  <a:pt x="8833" y="9271"/>
                </a:lnTo>
                <a:lnTo>
                  <a:pt x="8979" y="9320"/>
                </a:lnTo>
                <a:lnTo>
                  <a:pt x="9101" y="9393"/>
                </a:lnTo>
                <a:lnTo>
                  <a:pt x="9198" y="9490"/>
                </a:lnTo>
                <a:lnTo>
                  <a:pt x="9417" y="9685"/>
                </a:lnTo>
                <a:lnTo>
                  <a:pt x="9587" y="9904"/>
                </a:lnTo>
                <a:lnTo>
                  <a:pt x="9587" y="10317"/>
                </a:lnTo>
                <a:lnTo>
                  <a:pt x="9612" y="10780"/>
                </a:lnTo>
                <a:lnTo>
                  <a:pt x="9636" y="11218"/>
                </a:lnTo>
                <a:lnTo>
                  <a:pt x="9636" y="11631"/>
                </a:lnTo>
                <a:lnTo>
                  <a:pt x="9612" y="12726"/>
                </a:lnTo>
                <a:lnTo>
                  <a:pt x="9587" y="13797"/>
                </a:lnTo>
                <a:lnTo>
                  <a:pt x="9587" y="14649"/>
                </a:lnTo>
                <a:lnTo>
                  <a:pt x="9587" y="15062"/>
                </a:lnTo>
                <a:lnTo>
                  <a:pt x="9587" y="15500"/>
                </a:lnTo>
                <a:lnTo>
                  <a:pt x="9563" y="16352"/>
                </a:lnTo>
                <a:lnTo>
                  <a:pt x="9563" y="16790"/>
                </a:lnTo>
                <a:lnTo>
                  <a:pt x="9612" y="17203"/>
                </a:lnTo>
                <a:lnTo>
                  <a:pt x="9660" y="17495"/>
                </a:lnTo>
                <a:lnTo>
                  <a:pt x="9758" y="17787"/>
                </a:lnTo>
                <a:lnTo>
                  <a:pt x="9879" y="18031"/>
                </a:lnTo>
                <a:lnTo>
                  <a:pt x="10025" y="18250"/>
                </a:lnTo>
                <a:lnTo>
                  <a:pt x="10220" y="18444"/>
                </a:lnTo>
                <a:lnTo>
                  <a:pt x="10439" y="18590"/>
                </a:lnTo>
                <a:lnTo>
                  <a:pt x="10707" y="18712"/>
                </a:lnTo>
                <a:lnTo>
                  <a:pt x="10853" y="18761"/>
                </a:lnTo>
                <a:lnTo>
                  <a:pt x="10999" y="18785"/>
                </a:lnTo>
                <a:lnTo>
                  <a:pt x="11291" y="18785"/>
                </a:lnTo>
                <a:lnTo>
                  <a:pt x="11412" y="18761"/>
                </a:lnTo>
                <a:lnTo>
                  <a:pt x="11534" y="18712"/>
                </a:lnTo>
                <a:lnTo>
                  <a:pt x="11631" y="18663"/>
                </a:lnTo>
                <a:lnTo>
                  <a:pt x="11753" y="18590"/>
                </a:lnTo>
                <a:lnTo>
                  <a:pt x="11948" y="18420"/>
                </a:lnTo>
                <a:lnTo>
                  <a:pt x="12094" y="18225"/>
                </a:lnTo>
                <a:lnTo>
                  <a:pt x="12215" y="18006"/>
                </a:lnTo>
                <a:lnTo>
                  <a:pt x="12313" y="17763"/>
                </a:lnTo>
                <a:lnTo>
                  <a:pt x="12386" y="17495"/>
                </a:lnTo>
                <a:lnTo>
                  <a:pt x="12386" y="17398"/>
                </a:lnTo>
                <a:lnTo>
                  <a:pt x="12361" y="17301"/>
                </a:lnTo>
                <a:lnTo>
                  <a:pt x="12313" y="17228"/>
                </a:lnTo>
                <a:lnTo>
                  <a:pt x="12215" y="17179"/>
                </a:lnTo>
                <a:lnTo>
                  <a:pt x="12142" y="17155"/>
                </a:lnTo>
                <a:lnTo>
                  <a:pt x="12045" y="17155"/>
                </a:lnTo>
                <a:lnTo>
                  <a:pt x="11972" y="17203"/>
                </a:lnTo>
                <a:lnTo>
                  <a:pt x="11899" y="17301"/>
                </a:lnTo>
                <a:lnTo>
                  <a:pt x="11802" y="17520"/>
                </a:lnTo>
                <a:lnTo>
                  <a:pt x="11729" y="17714"/>
                </a:lnTo>
                <a:lnTo>
                  <a:pt x="11704" y="17836"/>
                </a:lnTo>
                <a:lnTo>
                  <a:pt x="11631" y="17933"/>
                </a:lnTo>
                <a:lnTo>
                  <a:pt x="11558" y="18006"/>
                </a:lnTo>
                <a:lnTo>
                  <a:pt x="11461" y="18104"/>
                </a:lnTo>
                <a:lnTo>
                  <a:pt x="11364" y="18152"/>
                </a:lnTo>
                <a:lnTo>
                  <a:pt x="11266" y="18201"/>
                </a:lnTo>
                <a:lnTo>
                  <a:pt x="11145" y="18225"/>
                </a:lnTo>
                <a:lnTo>
                  <a:pt x="11023" y="18225"/>
                </a:lnTo>
                <a:lnTo>
                  <a:pt x="10926" y="18201"/>
                </a:lnTo>
                <a:lnTo>
                  <a:pt x="10804" y="18177"/>
                </a:lnTo>
                <a:lnTo>
                  <a:pt x="10609" y="18079"/>
                </a:lnTo>
                <a:lnTo>
                  <a:pt x="10488" y="17982"/>
                </a:lnTo>
                <a:lnTo>
                  <a:pt x="10366" y="17860"/>
                </a:lnTo>
                <a:lnTo>
                  <a:pt x="10293" y="17739"/>
                </a:lnTo>
                <a:lnTo>
                  <a:pt x="10220" y="17593"/>
                </a:lnTo>
                <a:lnTo>
                  <a:pt x="10171" y="17447"/>
                </a:lnTo>
                <a:lnTo>
                  <a:pt x="10123" y="17301"/>
                </a:lnTo>
                <a:lnTo>
                  <a:pt x="10074" y="16960"/>
                </a:lnTo>
                <a:lnTo>
                  <a:pt x="10074" y="16595"/>
                </a:lnTo>
                <a:lnTo>
                  <a:pt x="10074" y="16254"/>
                </a:lnTo>
                <a:lnTo>
                  <a:pt x="10098" y="15646"/>
                </a:lnTo>
                <a:lnTo>
                  <a:pt x="10123" y="14916"/>
                </a:lnTo>
                <a:lnTo>
                  <a:pt x="10123" y="14186"/>
                </a:lnTo>
                <a:lnTo>
                  <a:pt x="10098" y="13456"/>
                </a:lnTo>
                <a:lnTo>
                  <a:pt x="10123" y="12726"/>
                </a:lnTo>
                <a:lnTo>
                  <a:pt x="10147" y="12069"/>
                </a:lnTo>
                <a:lnTo>
                  <a:pt x="10171" y="11364"/>
                </a:lnTo>
                <a:lnTo>
                  <a:pt x="10171" y="10999"/>
                </a:lnTo>
                <a:lnTo>
                  <a:pt x="10147" y="10658"/>
                </a:lnTo>
                <a:lnTo>
                  <a:pt x="10098" y="10317"/>
                </a:lnTo>
                <a:lnTo>
                  <a:pt x="10001" y="10001"/>
                </a:lnTo>
                <a:lnTo>
                  <a:pt x="10050" y="9928"/>
                </a:lnTo>
                <a:lnTo>
                  <a:pt x="10244" y="9831"/>
                </a:lnTo>
                <a:lnTo>
                  <a:pt x="10415" y="9709"/>
                </a:lnTo>
                <a:lnTo>
                  <a:pt x="10585" y="9587"/>
                </a:lnTo>
                <a:lnTo>
                  <a:pt x="10780" y="9490"/>
                </a:lnTo>
                <a:lnTo>
                  <a:pt x="11096" y="9368"/>
                </a:lnTo>
                <a:lnTo>
                  <a:pt x="11437" y="9271"/>
                </a:lnTo>
                <a:lnTo>
                  <a:pt x="11777" y="9247"/>
                </a:lnTo>
                <a:lnTo>
                  <a:pt x="12142" y="9222"/>
                </a:lnTo>
                <a:lnTo>
                  <a:pt x="12313" y="9247"/>
                </a:lnTo>
                <a:lnTo>
                  <a:pt x="12507" y="9271"/>
                </a:lnTo>
                <a:lnTo>
                  <a:pt x="12702" y="9320"/>
                </a:lnTo>
                <a:lnTo>
                  <a:pt x="12872" y="9393"/>
                </a:lnTo>
                <a:lnTo>
                  <a:pt x="13043" y="9466"/>
                </a:lnTo>
                <a:lnTo>
                  <a:pt x="13213" y="9563"/>
                </a:lnTo>
                <a:lnTo>
                  <a:pt x="13383" y="9660"/>
                </a:lnTo>
                <a:lnTo>
                  <a:pt x="13529" y="9782"/>
                </a:lnTo>
                <a:lnTo>
                  <a:pt x="13919" y="10147"/>
                </a:lnTo>
                <a:lnTo>
                  <a:pt x="14113" y="10293"/>
                </a:lnTo>
                <a:lnTo>
                  <a:pt x="14235" y="10342"/>
                </a:lnTo>
                <a:lnTo>
                  <a:pt x="14357" y="10390"/>
                </a:lnTo>
                <a:lnTo>
                  <a:pt x="14478" y="10415"/>
                </a:lnTo>
                <a:lnTo>
                  <a:pt x="14576" y="10366"/>
                </a:lnTo>
                <a:lnTo>
                  <a:pt x="14624" y="10293"/>
                </a:lnTo>
                <a:lnTo>
                  <a:pt x="14649" y="10196"/>
                </a:lnTo>
                <a:lnTo>
                  <a:pt x="14892" y="10001"/>
                </a:lnTo>
                <a:lnTo>
                  <a:pt x="15038" y="9904"/>
                </a:lnTo>
                <a:lnTo>
                  <a:pt x="15184" y="9806"/>
                </a:lnTo>
                <a:lnTo>
                  <a:pt x="15500" y="9660"/>
                </a:lnTo>
                <a:lnTo>
                  <a:pt x="15841" y="9539"/>
                </a:lnTo>
                <a:lnTo>
                  <a:pt x="16181" y="9466"/>
                </a:lnTo>
                <a:lnTo>
                  <a:pt x="16522" y="9417"/>
                </a:lnTo>
                <a:lnTo>
                  <a:pt x="16887" y="9393"/>
                </a:lnTo>
                <a:lnTo>
                  <a:pt x="17252" y="9417"/>
                </a:lnTo>
                <a:lnTo>
                  <a:pt x="17617" y="9490"/>
                </a:lnTo>
                <a:lnTo>
                  <a:pt x="17958" y="9612"/>
                </a:lnTo>
                <a:lnTo>
                  <a:pt x="18298" y="9782"/>
                </a:lnTo>
                <a:lnTo>
                  <a:pt x="18493" y="9928"/>
                </a:lnTo>
                <a:lnTo>
                  <a:pt x="18688" y="10098"/>
                </a:lnTo>
                <a:lnTo>
                  <a:pt x="18907" y="10293"/>
                </a:lnTo>
                <a:lnTo>
                  <a:pt x="19004" y="10366"/>
                </a:lnTo>
                <a:lnTo>
                  <a:pt x="19126" y="10415"/>
                </a:lnTo>
                <a:lnTo>
                  <a:pt x="19150" y="10536"/>
                </a:lnTo>
                <a:lnTo>
                  <a:pt x="19174" y="10634"/>
                </a:lnTo>
                <a:lnTo>
                  <a:pt x="19247" y="10682"/>
                </a:lnTo>
                <a:lnTo>
                  <a:pt x="19320" y="10707"/>
                </a:lnTo>
                <a:lnTo>
                  <a:pt x="19418" y="10707"/>
                </a:lnTo>
                <a:lnTo>
                  <a:pt x="19515" y="10682"/>
                </a:lnTo>
                <a:lnTo>
                  <a:pt x="19588" y="10634"/>
                </a:lnTo>
                <a:lnTo>
                  <a:pt x="19637" y="10561"/>
                </a:lnTo>
                <a:lnTo>
                  <a:pt x="19661" y="10463"/>
                </a:lnTo>
                <a:lnTo>
                  <a:pt x="19588" y="9977"/>
                </a:lnTo>
                <a:lnTo>
                  <a:pt x="19515" y="9490"/>
                </a:lnTo>
                <a:lnTo>
                  <a:pt x="19418" y="9028"/>
                </a:lnTo>
                <a:lnTo>
                  <a:pt x="19320" y="8541"/>
                </a:lnTo>
                <a:lnTo>
                  <a:pt x="19199" y="8055"/>
                </a:lnTo>
                <a:lnTo>
                  <a:pt x="19053" y="7592"/>
                </a:lnTo>
                <a:lnTo>
                  <a:pt x="18882" y="7106"/>
                </a:lnTo>
                <a:lnTo>
                  <a:pt x="18712" y="6668"/>
                </a:lnTo>
                <a:lnTo>
                  <a:pt x="18493" y="6205"/>
                </a:lnTo>
                <a:lnTo>
                  <a:pt x="18274" y="5767"/>
                </a:lnTo>
                <a:lnTo>
                  <a:pt x="18031" y="5354"/>
                </a:lnTo>
                <a:lnTo>
                  <a:pt x="17763" y="4940"/>
                </a:lnTo>
                <a:lnTo>
                  <a:pt x="17447" y="4575"/>
                </a:lnTo>
                <a:lnTo>
                  <a:pt x="17130" y="4210"/>
                </a:lnTo>
                <a:lnTo>
                  <a:pt x="16790" y="3869"/>
                </a:lnTo>
                <a:lnTo>
                  <a:pt x="16400" y="3529"/>
                </a:lnTo>
                <a:lnTo>
                  <a:pt x="15987" y="3212"/>
                </a:lnTo>
                <a:lnTo>
                  <a:pt x="15865" y="3139"/>
                </a:lnTo>
                <a:lnTo>
                  <a:pt x="15281" y="2774"/>
                </a:lnTo>
                <a:lnTo>
                  <a:pt x="14673" y="2409"/>
                </a:lnTo>
                <a:lnTo>
                  <a:pt x="14065" y="2093"/>
                </a:lnTo>
                <a:lnTo>
                  <a:pt x="13456" y="1777"/>
                </a:lnTo>
                <a:lnTo>
                  <a:pt x="13043" y="1582"/>
                </a:lnTo>
                <a:lnTo>
                  <a:pt x="12629" y="1436"/>
                </a:lnTo>
                <a:lnTo>
                  <a:pt x="12580" y="1387"/>
                </a:lnTo>
                <a:lnTo>
                  <a:pt x="12532" y="1363"/>
                </a:lnTo>
                <a:lnTo>
                  <a:pt x="12483" y="1363"/>
                </a:lnTo>
                <a:lnTo>
                  <a:pt x="11899" y="1217"/>
                </a:lnTo>
                <a:lnTo>
                  <a:pt x="11315" y="1095"/>
                </a:lnTo>
                <a:lnTo>
                  <a:pt x="10707" y="1022"/>
                </a:lnTo>
                <a:lnTo>
                  <a:pt x="10074" y="998"/>
                </a:lnTo>
                <a:lnTo>
                  <a:pt x="10025" y="657"/>
                </a:lnTo>
                <a:lnTo>
                  <a:pt x="10050" y="438"/>
                </a:lnTo>
                <a:lnTo>
                  <a:pt x="10098" y="219"/>
                </a:lnTo>
                <a:lnTo>
                  <a:pt x="10098" y="146"/>
                </a:lnTo>
                <a:lnTo>
                  <a:pt x="10074" y="98"/>
                </a:lnTo>
                <a:lnTo>
                  <a:pt x="10050" y="49"/>
                </a:lnTo>
                <a:lnTo>
                  <a:pt x="10001" y="25"/>
                </a:lnTo>
                <a:lnTo>
                  <a:pt x="99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453C1102-0E78-F67B-19CC-4499FE4FC022}"/>
              </a:ext>
            </a:extLst>
          </p:cNvPr>
          <p:cNvSpPr>
            <a:spLocks noGrp="1"/>
          </p:cNvSpPr>
          <p:nvPr>
            <p:ph type="title"/>
          </p:nvPr>
        </p:nvSpPr>
        <p:spPr>
          <a:xfrm>
            <a:off x="1636488" y="44539"/>
            <a:ext cx="6312983" cy="772947"/>
          </a:xfrm>
        </p:spPr>
        <p:txBody>
          <a:bodyPr/>
          <a:lstStyle/>
          <a:p>
            <a:pPr algn="ctr"/>
            <a:r>
              <a:rPr lang="en-IN" sz="3200" b="1" u="sng" dirty="0">
                <a:latin typeface="Arial" panose="020B0604020202020204" pitchFamily="34" charset="0"/>
                <a:cs typeface="Arial" panose="020B0604020202020204" pitchFamily="34" charset="0"/>
              </a:rPr>
              <a:t>BLOCK DIAGRAM</a:t>
            </a:r>
            <a:r>
              <a:rPr lang="en-IN" sz="3200" b="1" dirty="0">
                <a:latin typeface="Arial" panose="020B0604020202020204" pitchFamily="34" charset="0"/>
                <a:cs typeface="Arial" panose="020B0604020202020204" pitchFamily="34" charset="0"/>
              </a:rPr>
              <a:t>:</a:t>
            </a:r>
          </a:p>
        </p:txBody>
      </p:sp>
      <p:grpSp>
        <p:nvGrpSpPr>
          <p:cNvPr id="35" name="Group 34">
            <a:extLst>
              <a:ext uri="{FF2B5EF4-FFF2-40B4-BE49-F238E27FC236}">
                <a16:creationId xmlns:a16="http://schemas.microsoft.com/office/drawing/2014/main" id="{07AF9042-723F-8107-CCEE-82B82ABF5756}"/>
              </a:ext>
            </a:extLst>
          </p:cNvPr>
          <p:cNvGrpSpPr/>
          <p:nvPr/>
        </p:nvGrpSpPr>
        <p:grpSpPr>
          <a:xfrm>
            <a:off x="597264" y="1257299"/>
            <a:ext cx="7949471" cy="3395981"/>
            <a:chOff x="597264" y="1394459"/>
            <a:chExt cx="7949471" cy="3395981"/>
          </a:xfrm>
        </p:grpSpPr>
        <p:grpSp>
          <p:nvGrpSpPr>
            <p:cNvPr id="27" name="Group 26">
              <a:extLst>
                <a:ext uri="{FF2B5EF4-FFF2-40B4-BE49-F238E27FC236}">
                  <a16:creationId xmlns:a16="http://schemas.microsoft.com/office/drawing/2014/main" id="{D4F8F786-C58B-CBBA-38D6-E8ADDB90EB55}"/>
                </a:ext>
              </a:extLst>
            </p:cNvPr>
            <p:cNvGrpSpPr/>
            <p:nvPr/>
          </p:nvGrpSpPr>
          <p:grpSpPr>
            <a:xfrm>
              <a:off x="597264" y="1394459"/>
              <a:ext cx="7949471" cy="3395981"/>
              <a:chOff x="-630229" y="817485"/>
              <a:chExt cx="11486529" cy="5284481"/>
            </a:xfrm>
          </p:grpSpPr>
          <p:sp>
            <p:nvSpPr>
              <p:cNvPr id="3" name="Freeform: Shape 2">
                <a:extLst>
                  <a:ext uri="{FF2B5EF4-FFF2-40B4-BE49-F238E27FC236}">
                    <a16:creationId xmlns:a16="http://schemas.microsoft.com/office/drawing/2014/main" id="{FC7720FB-9FCB-FB3C-954D-25C1642255BA}"/>
                  </a:ext>
                </a:extLst>
              </p:cNvPr>
              <p:cNvSpPr/>
              <p:nvPr/>
            </p:nvSpPr>
            <p:spPr>
              <a:xfrm>
                <a:off x="1636486" y="817485"/>
                <a:ext cx="3451410" cy="1882587"/>
              </a:xfrm>
              <a:custGeom>
                <a:avLst/>
                <a:gdLst>
                  <a:gd name="connsiteX0" fmla="*/ 0 w 1882588"/>
                  <a:gd name="connsiteY0" fmla="*/ 0 h 3451412"/>
                  <a:gd name="connsiteX1" fmla="*/ 1568817 w 1882588"/>
                  <a:gd name="connsiteY1" fmla="*/ 0 h 3451412"/>
                  <a:gd name="connsiteX2" fmla="*/ 1882588 w 1882588"/>
                  <a:gd name="connsiteY2" fmla="*/ 313771 h 3451412"/>
                  <a:gd name="connsiteX3" fmla="*/ 1882588 w 1882588"/>
                  <a:gd name="connsiteY3" fmla="*/ 3451412 h 3451412"/>
                  <a:gd name="connsiteX4" fmla="*/ 0 w 1882588"/>
                  <a:gd name="connsiteY4" fmla="*/ 3451412 h 3451412"/>
                  <a:gd name="connsiteX5" fmla="*/ 0 w 1882588"/>
                  <a:gd name="connsiteY5" fmla="*/ 0 h 345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82588" h="3451412">
                    <a:moveTo>
                      <a:pt x="0" y="3451412"/>
                    </a:moveTo>
                    <a:lnTo>
                      <a:pt x="0" y="575247"/>
                    </a:lnTo>
                    <a:cubicBezTo>
                      <a:pt x="0" y="257547"/>
                      <a:pt x="76625" y="0"/>
                      <a:pt x="171148" y="0"/>
                    </a:cubicBezTo>
                    <a:lnTo>
                      <a:pt x="1882588" y="0"/>
                    </a:lnTo>
                    <a:lnTo>
                      <a:pt x="1882588" y="3451412"/>
                    </a:lnTo>
                    <a:lnTo>
                      <a:pt x="0" y="3451412"/>
                    </a:lnTo>
                    <a:close/>
                  </a:path>
                </a:pathLst>
              </a:custGeom>
              <a:solidFill>
                <a:srgbClr val="FFC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163577" tIns="163574" rIns="163575" bIns="634224" numCol="1" spcCol="1270" anchor="ctr" anchorCtr="0">
                <a:noAutofit/>
              </a:bodyPr>
              <a:lstStyle/>
              <a:p>
                <a:pPr marL="0" marR="0" lvl="0" indent="0" algn="ctr" defTabSz="1022350" eaLnBrk="1" fontAlgn="auto" latinLnBrk="0" hangingPunct="1">
                  <a:lnSpc>
                    <a:spcPct val="90000"/>
                  </a:lnSpc>
                  <a:spcBef>
                    <a:spcPct val="0"/>
                  </a:spcBef>
                  <a:spcAft>
                    <a:spcPct val="35000"/>
                  </a:spcAft>
                  <a:buClrTx/>
                  <a:buSzTx/>
                  <a:buFontTx/>
                  <a:buNone/>
                  <a:tabLst/>
                  <a:defRPr/>
                </a:pPr>
                <a:endParaRPr kumimoji="0" lang="en-IN" sz="23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1022350" eaLnBrk="1" fontAlgn="auto" latinLnBrk="0" hangingPunct="1">
                  <a:lnSpc>
                    <a:spcPct val="90000"/>
                  </a:lnSpc>
                  <a:spcBef>
                    <a:spcPct val="0"/>
                  </a:spcBef>
                  <a:spcAft>
                    <a:spcPct val="35000"/>
                  </a:spcAft>
                  <a:buClrTx/>
                  <a:buSzTx/>
                  <a:buFontTx/>
                  <a:buNone/>
                  <a:tabLst/>
                  <a:defRPr/>
                </a:pPr>
                <a:r>
                  <a:rPr kumimoji="0" lang="en-IN" sz="2300" b="0" i="0" u="none" strike="noStrike" kern="1200" cap="none" spc="0" normalizeH="0" baseline="0" noProof="0" dirty="0">
                    <a:ln>
                      <a:noFill/>
                    </a:ln>
                    <a:solidFill>
                      <a:prstClr val="white"/>
                    </a:solidFill>
                    <a:effectLst/>
                    <a:uLnTx/>
                    <a:uFillTx/>
                    <a:latin typeface="Calibri" panose="020F0502020204030204"/>
                    <a:ea typeface="+mn-ea"/>
                    <a:cs typeface="+mn-cs"/>
                  </a:rPr>
                  <a:t>ULTRASONIC SENSOR</a:t>
                </a:r>
              </a:p>
            </p:txBody>
          </p:sp>
          <p:sp>
            <p:nvSpPr>
              <p:cNvPr id="12" name="Hexagon 11">
                <a:extLst>
                  <a:ext uri="{FF2B5EF4-FFF2-40B4-BE49-F238E27FC236}">
                    <a16:creationId xmlns:a16="http://schemas.microsoft.com/office/drawing/2014/main" id="{2445A814-9221-B859-8D19-5A3EDA2D5CD5}"/>
                  </a:ext>
                </a:extLst>
              </p:cNvPr>
              <p:cNvSpPr/>
              <p:nvPr/>
            </p:nvSpPr>
            <p:spPr>
              <a:xfrm>
                <a:off x="-630229" y="2278209"/>
                <a:ext cx="1985743" cy="1189847"/>
              </a:xfrm>
              <a:prstGeom prst="hexagon">
                <a:avLst/>
              </a:prstGeom>
              <a:solidFill>
                <a:srgbClr val="70AD47"/>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PUSH BUTTON</a:t>
                </a:r>
              </a:p>
            </p:txBody>
          </p:sp>
          <p:sp>
            <p:nvSpPr>
              <p:cNvPr id="13" name="Rectangle: Diagonal Corners Rounded 12">
                <a:extLst>
                  <a:ext uri="{FF2B5EF4-FFF2-40B4-BE49-F238E27FC236}">
                    <a16:creationId xmlns:a16="http://schemas.microsoft.com/office/drawing/2014/main" id="{49C40ADA-A287-C21F-9962-B762A23C610E}"/>
                  </a:ext>
                </a:extLst>
              </p:cNvPr>
              <p:cNvSpPr/>
              <p:nvPr/>
            </p:nvSpPr>
            <p:spPr>
              <a:xfrm>
                <a:off x="-474606" y="4281332"/>
                <a:ext cx="1660033" cy="950894"/>
              </a:xfrm>
              <a:prstGeom prst="round2DiagRect">
                <a:avLst/>
              </a:prstGeom>
              <a:gradFill rotWithShape="1">
                <a:gsLst>
                  <a:gs pos="0">
                    <a:srgbClr val="A5A5A5">
                      <a:satMod val="103000"/>
                      <a:lumMod val="102000"/>
                      <a:tint val="94000"/>
                    </a:srgbClr>
                  </a:gs>
                  <a:gs pos="50000">
                    <a:srgbClr val="A5A5A5">
                      <a:satMod val="110000"/>
                      <a:lumMod val="100000"/>
                      <a:shade val="100000"/>
                    </a:srgbClr>
                  </a:gs>
                  <a:gs pos="100000">
                    <a:srgbClr val="A5A5A5">
                      <a:lumMod val="99000"/>
                      <a:satMod val="120000"/>
                      <a:shade val="78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SIM MODULE</a:t>
                </a:r>
              </a:p>
            </p:txBody>
          </p:sp>
          <p:sp>
            <p:nvSpPr>
              <p:cNvPr id="16" name="Arrow: Bent-Up 15">
                <a:extLst>
                  <a:ext uri="{FF2B5EF4-FFF2-40B4-BE49-F238E27FC236}">
                    <a16:creationId xmlns:a16="http://schemas.microsoft.com/office/drawing/2014/main" id="{1E297A5A-F688-E934-C63E-71B878AE1B97}"/>
                  </a:ext>
                </a:extLst>
              </p:cNvPr>
              <p:cNvSpPr/>
              <p:nvPr/>
            </p:nvSpPr>
            <p:spPr>
              <a:xfrm rot="5400000">
                <a:off x="762368" y="3048898"/>
                <a:ext cx="600498" cy="1388774"/>
              </a:xfrm>
              <a:prstGeom prst="bentUpArrow">
                <a:avLst>
                  <a:gd name="adj1" fmla="val 18099"/>
                  <a:gd name="adj2" fmla="val 30520"/>
                  <a:gd name="adj3" fmla="val 25000"/>
                </a:avLst>
              </a:prstGeom>
              <a:solidFill>
                <a:sysClr val="windowText" lastClr="000000"/>
              </a:solidFill>
              <a:ln w="127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Arrow: Bent-Up 16">
                <a:extLst>
                  <a:ext uri="{FF2B5EF4-FFF2-40B4-BE49-F238E27FC236}">
                    <a16:creationId xmlns:a16="http://schemas.microsoft.com/office/drawing/2014/main" id="{1F6DFB68-2B40-F2FF-83D7-05F98709A500}"/>
                  </a:ext>
                </a:extLst>
              </p:cNvPr>
              <p:cNvSpPr/>
              <p:nvPr/>
            </p:nvSpPr>
            <p:spPr>
              <a:xfrm rot="16200000" flipV="1">
                <a:off x="762367" y="3303580"/>
                <a:ext cx="600498" cy="1388774"/>
              </a:xfrm>
              <a:prstGeom prst="bentUpArrow">
                <a:avLst>
                  <a:gd name="adj1" fmla="val 18099"/>
                  <a:gd name="adj2" fmla="val 30520"/>
                  <a:gd name="adj3" fmla="val 25000"/>
                </a:avLst>
              </a:prstGeom>
              <a:solidFill>
                <a:sysClr val="windowText" lastClr="000000"/>
              </a:solidFill>
              <a:ln w="127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B777FCDF-EFB2-7F7C-77D2-9B463EA97D3D}"/>
                  </a:ext>
                </a:extLst>
              </p:cNvPr>
              <p:cNvSpPr/>
              <p:nvPr/>
            </p:nvSpPr>
            <p:spPr>
              <a:xfrm>
                <a:off x="5419150" y="888605"/>
                <a:ext cx="3451409" cy="1882587"/>
              </a:xfrm>
              <a:custGeom>
                <a:avLst/>
                <a:gdLst>
                  <a:gd name="connsiteX0" fmla="*/ 0 w 3451412"/>
                  <a:gd name="connsiteY0" fmla="*/ 0 h 1882588"/>
                  <a:gd name="connsiteX1" fmla="*/ 3137641 w 3451412"/>
                  <a:gd name="connsiteY1" fmla="*/ 0 h 1882588"/>
                  <a:gd name="connsiteX2" fmla="*/ 3451412 w 3451412"/>
                  <a:gd name="connsiteY2" fmla="*/ 313771 h 1882588"/>
                  <a:gd name="connsiteX3" fmla="*/ 3451412 w 3451412"/>
                  <a:gd name="connsiteY3" fmla="*/ 1882588 h 1882588"/>
                  <a:gd name="connsiteX4" fmla="*/ 0 w 3451412"/>
                  <a:gd name="connsiteY4" fmla="*/ 1882588 h 1882588"/>
                  <a:gd name="connsiteX5" fmla="*/ 0 w 3451412"/>
                  <a:gd name="connsiteY5" fmla="*/ 0 h 188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51412" h="1882588">
                    <a:moveTo>
                      <a:pt x="0" y="0"/>
                    </a:moveTo>
                    <a:lnTo>
                      <a:pt x="3137641" y="0"/>
                    </a:lnTo>
                    <a:cubicBezTo>
                      <a:pt x="3310932" y="0"/>
                      <a:pt x="3451412" y="140480"/>
                      <a:pt x="3451412" y="313771"/>
                    </a:cubicBezTo>
                    <a:lnTo>
                      <a:pt x="3451412" y="1882588"/>
                    </a:lnTo>
                    <a:lnTo>
                      <a:pt x="0" y="1882588"/>
                    </a:lnTo>
                    <a:lnTo>
                      <a:pt x="0" y="0"/>
                    </a:lnTo>
                    <a:close/>
                  </a:path>
                </a:pathLst>
              </a:custGeom>
              <a:solidFill>
                <a:srgbClr val="FFC000">
                  <a:hueOff val="3266964"/>
                  <a:satOff val="-13592"/>
                  <a:lumOff val="3203"/>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163576" tIns="163576" rIns="163576" bIns="634223" numCol="1" spcCol="1270" anchor="ctr" anchorCtr="0">
                <a:noAutofit/>
              </a:bodyPr>
              <a:lstStyle/>
              <a:p>
                <a:pPr marL="0" marR="0" lvl="0" indent="0" algn="ctr" defTabSz="1022350" eaLnBrk="1" fontAlgn="auto" latinLnBrk="0" hangingPunct="1">
                  <a:lnSpc>
                    <a:spcPct val="90000"/>
                  </a:lnSpc>
                  <a:spcBef>
                    <a:spcPct val="0"/>
                  </a:spcBef>
                  <a:spcAft>
                    <a:spcPct val="35000"/>
                  </a:spcAft>
                  <a:buClrTx/>
                  <a:buSzTx/>
                  <a:buFontTx/>
                  <a:buNone/>
                  <a:tabLst/>
                  <a:defRPr/>
                </a:pPr>
                <a:r>
                  <a:rPr kumimoji="0" lang="en-IN" sz="2300" b="0" i="0" u="none" strike="noStrike" kern="1200" cap="none" spc="0" normalizeH="0" baseline="0" noProof="0" dirty="0">
                    <a:ln>
                      <a:noFill/>
                    </a:ln>
                    <a:solidFill>
                      <a:prstClr val="white"/>
                    </a:solidFill>
                    <a:effectLst/>
                    <a:uLnTx/>
                    <a:uFillTx/>
                    <a:latin typeface="Calibri" panose="020F0502020204030204"/>
                    <a:ea typeface="+mn-ea"/>
                    <a:cs typeface="+mn-cs"/>
                  </a:rPr>
                  <a:t>GPS MODULE</a:t>
                </a:r>
              </a:p>
            </p:txBody>
          </p:sp>
          <p:sp>
            <p:nvSpPr>
              <p:cNvPr id="21" name="Freeform: Shape 20">
                <a:extLst>
                  <a:ext uri="{FF2B5EF4-FFF2-40B4-BE49-F238E27FC236}">
                    <a16:creationId xmlns:a16="http://schemas.microsoft.com/office/drawing/2014/main" id="{57466227-631A-668F-CA48-31213C1BCCC1}"/>
                  </a:ext>
                </a:extLst>
              </p:cNvPr>
              <p:cNvSpPr/>
              <p:nvPr/>
            </p:nvSpPr>
            <p:spPr>
              <a:xfrm>
                <a:off x="1636488" y="3046420"/>
                <a:ext cx="3451410" cy="1882587"/>
              </a:xfrm>
              <a:custGeom>
                <a:avLst/>
                <a:gdLst>
                  <a:gd name="connsiteX0" fmla="*/ 0 w 3451412"/>
                  <a:gd name="connsiteY0" fmla="*/ 0 h 1882588"/>
                  <a:gd name="connsiteX1" fmla="*/ 3137641 w 3451412"/>
                  <a:gd name="connsiteY1" fmla="*/ 0 h 1882588"/>
                  <a:gd name="connsiteX2" fmla="*/ 3451412 w 3451412"/>
                  <a:gd name="connsiteY2" fmla="*/ 313771 h 1882588"/>
                  <a:gd name="connsiteX3" fmla="*/ 3451412 w 3451412"/>
                  <a:gd name="connsiteY3" fmla="*/ 1882588 h 1882588"/>
                  <a:gd name="connsiteX4" fmla="*/ 0 w 3451412"/>
                  <a:gd name="connsiteY4" fmla="*/ 1882588 h 1882588"/>
                  <a:gd name="connsiteX5" fmla="*/ 0 w 3451412"/>
                  <a:gd name="connsiteY5" fmla="*/ 0 h 188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51412" h="1882588">
                    <a:moveTo>
                      <a:pt x="3451412" y="1882587"/>
                    </a:moveTo>
                    <a:lnTo>
                      <a:pt x="313771" y="1882587"/>
                    </a:lnTo>
                    <a:cubicBezTo>
                      <a:pt x="140480" y="1882587"/>
                      <a:pt x="0" y="1742107"/>
                      <a:pt x="0" y="1568816"/>
                    </a:cubicBezTo>
                    <a:lnTo>
                      <a:pt x="0" y="1"/>
                    </a:lnTo>
                    <a:lnTo>
                      <a:pt x="3451412" y="1"/>
                    </a:lnTo>
                    <a:lnTo>
                      <a:pt x="3451412" y="1882587"/>
                    </a:lnTo>
                    <a:close/>
                  </a:path>
                </a:pathLst>
              </a:custGeom>
              <a:solidFill>
                <a:srgbClr val="FFC000">
                  <a:hueOff val="6533927"/>
                  <a:satOff val="-27185"/>
                  <a:lumOff val="6405"/>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163575" tIns="634223" rIns="163577" bIns="163577" numCol="1" spcCol="1270" anchor="b" anchorCtr="0">
                <a:noAutofit/>
              </a:bodyPr>
              <a:lstStyle/>
              <a:p>
                <a:pPr marL="0" marR="0" lvl="0" indent="0" algn="ctr" defTabSz="1022350" eaLnBrk="1" fontAlgn="auto" latinLnBrk="0" hangingPunct="1">
                  <a:lnSpc>
                    <a:spcPct val="90000"/>
                  </a:lnSpc>
                  <a:spcBef>
                    <a:spcPct val="0"/>
                  </a:spcBef>
                  <a:spcAft>
                    <a:spcPct val="35000"/>
                  </a:spcAft>
                  <a:buClrTx/>
                  <a:buSzTx/>
                  <a:buFontTx/>
                  <a:buNone/>
                  <a:tabLst/>
                  <a:defRPr/>
                </a:pPr>
                <a:r>
                  <a:rPr kumimoji="0" lang="en-IN" sz="2300" b="0" i="0" u="none" strike="noStrike" kern="1200" cap="none" spc="0" normalizeH="0" baseline="0" noProof="0" dirty="0">
                    <a:ln>
                      <a:noFill/>
                    </a:ln>
                    <a:solidFill>
                      <a:prstClr val="white"/>
                    </a:solidFill>
                    <a:effectLst/>
                    <a:uLnTx/>
                    <a:uFillTx/>
                    <a:latin typeface="Calibri" panose="020F0502020204030204"/>
                    <a:ea typeface="+mn-ea"/>
                    <a:cs typeface="+mn-cs"/>
                  </a:rPr>
                  <a:t>LM2596 converter</a:t>
                </a:r>
              </a:p>
            </p:txBody>
          </p:sp>
          <p:sp>
            <p:nvSpPr>
              <p:cNvPr id="22" name="Freeform: Shape 21">
                <a:extLst>
                  <a:ext uri="{FF2B5EF4-FFF2-40B4-BE49-F238E27FC236}">
                    <a16:creationId xmlns:a16="http://schemas.microsoft.com/office/drawing/2014/main" id="{04F2AE6A-2642-BBD3-49E2-EF765EE49003}"/>
                  </a:ext>
                </a:extLst>
              </p:cNvPr>
              <p:cNvSpPr/>
              <p:nvPr/>
            </p:nvSpPr>
            <p:spPr>
              <a:xfrm>
                <a:off x="5439931" y="2977028"/>
                <a:ext cx="3451408" cy="1882587"/>
              </a:xfrm>
              <a:custGeom>
                <a:avLst/>
                <a:gdLst>
                  <a:gd name="connsiteX0" fmla="*/ 0 w 1882588"/>
                  <a:gd name="connsiteY0" fmla="*/ 0 h 3451412"/>
                  <a:gd name="connsiteX1" fmla="*/ 1568817 w 1882588"/>
                  <a:gd name="connsiteY1" fmla="*/ 0 h 3451412"/>
                  <a:gd name="connsiteX2" fmla="*/ 1882588 w 1882588"/>
                  <a:gd name="connsiteY2" fmla="*/ 313771 h 3451412"/>
                  <a:gd name="connsiteX3" fmla="*/ 1882588 w 1882588"/>
                  <a:gd name="connsiteY3" fmla="*/ 3451412 h 3451412"/>
                  <a:gd name="connsiteX4" fmla="*/ 0 w 1882588"/>
                  <a:gd name="connsiteY4" fmla="*/ 3451412 h 3451412"/>
                  <a:gd name="connsiteX5" fmla="*/ 0 w 1882588"/>
                  <a:gd name="connsiteY5" fmla="*/ 0 h 345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82588" h="3451412">
                    <a:moveTo>
                      <a:pt x="1882588" y="1"/>
                    </a:moveTo>
                    <a:lnTo>
                      <a:pt x="1882588" y="2876164"/>
                    </a:lnTo>
                    <a:cubicBezTo>
                      <a:pt x="1882588" y="3193865"/>
                      <a:pt x="1805963" y="3451411"/>
                      <a:pt x="1711440" y="3451411"/>
                    </a:cubicBezTo>
                    <a:lnTo>
                      <a:pt x="0" y="3451411"/>
                    </a:lnTo>
                    <a:lnTo>
                      <a:pt x="0" y="1"/>
                    </a:lnTo>
                    <a:lnTo>
                      <a:pt x="1882588" y="1"/>
                    </a:lnTo>
                    <a:close/>
                  </a:path>
                </a:pathLst>
              </a:custGeom>
              <a:solidFill>
                <a:srgbClr val="FFC000">
                  <a:hueOff val="9800891"/>
                  <a:satOff val="-40777"/>
                  <a:lumOff val="9608"/>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163576" tIns="634222" rIns="163576" bIns="163577" numCol="1" spcCol="1270" anchor="b" anchorCtr="0">
                <a:noAutofit/>
              </a:bodyPr>
              <a:lstStyle/>
              <a:p>
                <a:pPr marL="0" marR="0" lvl="0" indent="0" algn="ctr" defTabSz="1022350" eaLnBrk="1" fontAlgn="auto" latinLnBrk="0" hangingPunct="1">
                  <a:lnSpc>
                    <a:spcPct val="90000"/>
                  </a:lnSpc>
                  <a:spcBef>
                    <a:spcPct val="0"/>
                  </a:spcBef>
                  <a:spcAft>
                    <a:spcPct val="35000"/>
                  </a:spcAft>
                  <a:buClrTx/>
                  <a:buSzTx/>
                  <a:buFontTx/>
                  <a:buNone/>
                  <a:tabLst/>
                  <a:defRPr/>
                </a:pPr>
                <a:r>
                  <a:rPr kumimoji="0" lang="en-IN" sz="2300" b="0" i="0" u="none" strike="noStrike" kern="1200" cap="none" spc="0" normalizeH="0" baseline="0" noProof="0" dirty="0">
                    <a:ln>
                      <a:noFill/>
                    </a:ln>
                    <a:solidFill>
                      <a:prstClr val="white"/>
                    </a:solidFill>
                    <a:effectLst/>
                    <a:uLnTx/>
                    <a:uFillTx/>
                    <a:latin typeface="Calibri" panose="020F0502020204030204"/>
                    <a:ea typeface="+mn-ea"/>
                    <a:cs typeface="+mn-cs"/>
                  </a:rPr>
                  <a:t>RAIN DROP </a:t>
                </a:r>
                <a:r>
                  <a:rPr kumimoji="0" lang="en-IN" sz="2300" i="0" u="none" strike="noStrike" kern="1200" cap="none" spc="0" normalizeH="0" baseline="0" noProof="0" dirty="0">
                    <a:ln>
                      <a:noFill/>
                    </a:ln>
                    <a:solidFill>
                      <a:prstClr val="white"/>
                    </a:solidFill>
                    <a:effectLst/>
                    <a:uLnTx/>
                    <a:uFillTx/>
                    <a:latin typeface="Calibri" panose="020F0502020204030204"/>
                    <a:ea typeface="+mn-ea"/>
                    <a:cs typeface="+mn-cs"/>
                  </a:rPr>
                  <a:t>SENSOR</a:t>
                </a:r>
              </a:p>
            </p:txBody>
          </p:sp>
          <p:sp>
            <p:nvSpPr>
              <p:cNvPr id="23" name="Freeform: Shape 22">
                <a:extLst>
                  <a:ext uri="{FF2B5EF4-FFF2-40B4-BE49-F238E27FC236}">
                    <a16:creationId xmlns:a16="http://schemas.microsoft.com/office/drawing/2014/main" id="{B63F4AAF-FDEF-68CD-7BB2-556AFEFE17EA}"/>
                  </a:ext>
                </a:extLst>
              </p:cNvPr>
              <p:cNvSpPr/>
              <p:nvPr/>
            </p:nvSpPr>
            <p:spPr>
              <a:xfrm>
                <a:off x="4277059" y="2448147"/>
                <a:ext cx="2070845" cy="941293"/>
              </a:xfrm>
              <a:custGeom>
                <a:avLst/>
                <a:gdLst>
                  <a:gd name="connsiteX0" fmla="*/ 0 w 2070847"/>
                  <a:gd name="connsiteY0" fmla="*/ 156885 h 941294"/>
                  <a:gd name="connsiteX1" fmla="*/ 156885 w 2070847"/>
                  <a:gd name="connsiteY1" fmla="*/ 0 h 941294"/>
                  <a:gd name="connsiteX2" fmla="*/ 1913962 w 2070847"/>
                  <a:gd name="connsiteY2" fmla="*/ 0 h 941294"/>
                  <a:gd name="connsiteX3" fmla="*/ 2070847 w 2070847"/>
                  <a:gd name="connsiteY3" fmla="*/ 156885 h 941294"/>
                  <a:gd name="connsiteX4" fmla="*/ 2070847 w 2070847"/>
                  <a:gd name="connsiteY4" fmla="*/ 784409 h 941294"/>
                  <a:gd name="connsiteX5" fmla="*/ 1913962 w 2070847"/>
                  <a:gd name="connsiteY5" fmla="*/ 941294 h 941294"/>
                  <a:gd name="connsiteX6" fmla="*/ 156885 w 2070847"/>
                  <a:gd name="connsiteY6" fmla="*/ 941294 h 941294"/>
                  <a:gd name="connsiteX7" fmla="*/ 0 w 2070847"/>
                  <a:gd name="connsiteY7" fmla="*/ 784409 h 941294"/>
                  <a:gd name="connsiteX8" fmla="*/ 0 w 2070847"/>
                  <a:gd name="connsiteY8" fmla="*/ 156885 h 94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0847" h="941294">
                    <a:moveTo>
                      <a:pt x="0" y="156885"/>
                    </a:moveTo>
                    <a:cubicBezTo>
                      <a:pt x="0" y="70240"/>
                      <a:pt x="70240" y="0"/>
                      <a:pt x="156885" y="0"/>
                    </a:cubicBezTo>
                    <a:lnTo>
                      <a:pt x="1913962" y="0"/>
                    </a:lnTo>
                    <a:cubicBezTo>
                      <a:pt x="2000607" y="0"/>
                      <a:pt x="2070847" y="70240"/>
                      <a:pt x="2070847" y="156885"/>
                    </a:cubicBezTo>
                    <a:lnTo>
                      <a:pt x="2070847" y="784409"/>
                    </a:lnTo>
                    <a:cubicBezTo>
                      <a:pt x="2070847" y="871054"/>
                      <a:pt x="2000607" y="941294"/>
                      <a:pt x="1913962" y="941294"/>
                    </a:cubicBezTo>
                    <a:lnTo>
                      <a:pt x="156885" y="941294"/>
                    </a:lnTo>
                    <a:cubicBezTo>
                      <a:pt x="70240" y="941294"/>
                      <a:pt x="0" y="871054"/>
                      <a:pt x="0" y="784409"/>
                    </a:cubicBezTo>
                    <a:lnTo>
                      <a:pt x="0" y="156885"/>
                    </a:lnTo>
                    <a:close/>
                  </a:path>
                </a:pathLst>
              </a:custGeom>
              <a:solidFill>
                <a:srgbClr val="FFC000">
                  <a:tint val="4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133580" tIns="133580" rIns="133580" bIns="133580" numCol="1" spcCol="1270" anchor="ctr" anchorCtr="0">
                <a:noAutofit/>
              </a:bodyPr>
              <a:lstStyle/>
              <a:p>
                <a:pPr marL="0" marR="0" lvl="0" indent="0" algn="ctr" defTabSz="1022350" eaLnBrk="1" fontAlgn="auto" latinLnBrk="0" hangingPunct="1">
                  <a:lnSpc>
                    <a:spcPct val="90000"/>
                  </a:lnSpc>
                  <a:spcBef>
                    <a:spcPct val="0"/>
                  </a:spcBef>
                  <a:spcAft>
                    <a:spcPct val="35000"/>
                  </a:spcAft>
                  <a:buClrTx/>
                  <a:buSzTx/>
                  <a:buFontTx/>
                  <a:buNone/>
                  <a:tabLst/>
                  <a:defRPr/>
                </a:pPr>
                <a:r>
                  <a:rPr kumimoji="0" lang="en-IN"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ARDUINO NANO</a:t>
                </a:r>
              </a:p>
            </p:txBody>
          </p:sp>
          <p:sp>
            <p:nvSpPr>
              <p:cNvPr id="24" name="Rectangle: Rounded Corners 23">
                <a:extLst>
                  <a:ext uri="{FF2B5EF4-FFF2-40B4-BE49-F238E27FC236}">
                    <a16:creationId xmlns:a16="http://schemas.microsoft.com/office/drawing/2014/main" id="{2340AFDB-BDBE-280D-41BE-B4736F3F69E2}"/>
                  </a:ext>
                </a:extLst>
              </p:cNvPr>
              <p:cNvSpPr/>
              <p:nvPr/>
            </p:nvSpPr>
            <p:spPr>
              <a:xfrm>
                <a:off x="4611164" y="5057531"/>
                <a:ext cx="1402637" cy="1044435"/>
              </a:xfrm>
              <a:prstGeom prst="roundRect">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Power supply</a:t>
                </a:r>
              </a:p>
            </p:txBody>
          </p:sp>
          <p:sp>
            <p:nvSpPr>
              <p:cNvPr id="25" name="Rectangle: Rounded Corners 24">
                <a:extLst>
                  <a:ext uri="{FF2B5EF4-FFF2-40B4-BE49-F238E27FC236}">
                    <a16:creationId xmlns:a16="http://schemas.microsoft.com/office/drawing/2014/main" id="{152C013B-EB61-6501-BB2E-24AF91EF615F}"/>
                  </a:ext>
                </a:extLst>
              </p:cNvPr>
              <p:cNvSpPr/>
              <p:nvPr/>
            </p:nvSpPr>
            <p:spPr>
              <a:xfrm>
                <a:off x="9439540" y="4453561"/>
                <a:ext cx="1416760" cy="1026717"/>
              </a:xfrm>
              <a:prstGeom prst="roundRect">
                <a:avLst/>
              </a:prstGeom>
              <a:gradFill rotWithShape="1">
                <a:gsLst>
                  <a:gs pos="0">
                    <a:srgbClr val="FFC000">
                      <a:satMod val="103000"/>
                      <a:lumMod val="102000"/>
                      <a:tint val="94000"/>
                    </a:srgbClr>
                  </a:gs>
                  <a:gs pos="50000">
                    <a:srgbClr val="FFC000">
                      <a:satMod val="110000"/>
                      <a:lumMod val="100000"/>
                      <a:shade val="100000"/>
                    </a:srgbClr>
                  </a:gs>
                  <a:gs pos="100000">
                    <a:srgbClr val="FFC000">
                      <a:lumMod val="99000"/>
                      <a:satMod val="120000"/>
                      <a:shade val="78000"/>
                    </a:srgbClr>
                  </a:gs>
                </a:gsLst>
                <a:lin ang="5400000" scaled="0"/>
              </a:gradFill>
              <a:ln w="63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BUZZER</a:t>
                </a:r>
              </a:p>
            </p:txBody>
          </p:sp>
          <p:sp>
            <p:nvSpPr>
              <p:cNvPr id="26" name="Arrow: Bent-Up 25">
                <a:extLst>
                  <a:ext uri="{FF2B5EF4-FFF2-40B4-BE49-F238E27FC236}">
                    <a16:creationId xmlns:a16="http://schemas.microsoft.com/office/drawing/2014/main" id="{9856DE6A-8D14-AC54-73BA-E8814CA05D1A}"/>
                  </a:ext>
                </a:extLst>
              </p:cNvPr>
              <p:cNvSpPr/>
              <p:nvPr/>
            </p:nvSpPr>
            <p:spPr>
              <a:xfrm rot="16200000">
                <a:off x="8993171" y="3594291"/>
                <a:ext cx="710118" cy="959228"/>
              </a:xfrm>
              <a:prstGeom prst="bentUpArrow">
                <a:avLst/>
              </a:prstGeom>
              <a:solidFill>
                <a:sysClr val="windowText" lastClr="000000"/>
              </a:solidFill>
              <a:ln w="127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34" name="Arrow: Striped Right 33">
              <a:extLst>
                <a:ext uri="{FF2B5EF4-FFF2-40B4-BE49-F238E27FC236}">
                  <a16:creationId xmlns:a16="http://schemas.microsoft.com/office/drawing/2014/main" id="{EA5D9593-9168-F72F-6ECC-E72621713FAF}"/>
                </a:ext>
              </a:extLst>
            </p:cNvPr>
            <p:cNvSpPr/>
            <p:nvPr/>
          </p:nvSpPr>
          <p:spPr>
            <a:xfrm rot="16200000">
              <a:off x="4226967" y="3543513"/>
              <a:ext cx="922768" cy="259190"/>
            </a:xfrm>
            <a:prstGeom prst="stripedRightArrow">
              <a:avLst>
                <a:gd name="adj1" fmla="val 50000"/>
                <a:gd name="adj2" fmla="val 153308"/>
              </a:avLst>
            </a:prstGeom>
            <a:solidFill>
              <a:schemeClr val="tx1"/>
            </a:solidFill>
            <a:ln>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2903510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 name="Title 6">
            <a:extLst>
              <a:ext uri="{FF2B5EF4-FFF2-40B4-BE49-F238E27FC236}">
                <a16:creationId xmlns:a16="http://schemas.microsoft.com/office/drawing/2014/main" id="{4E5CD122-BF47-434A-7D45-19705E7E9FDE}"/>
              </a:ext>
            </a:extLst>
          </p:cNvPr>
          <p:cNvSpPr>
            <a:spLocks noGrp="1"/>
          </p:cNvSpPr>
          <p:nvPr>
            <p:ph type="title"/>
          </p:nvPr>
        </p:nvSpPr>
        <p:spPr>
          <a:xfrm>
            <a:off x="320190" y="162526"/>
            <a:ext cx="8229600" cy="683293"/>
          </a:xfrm>
        </p:spPr>
        <p:txBody>
          <a:bodyPr/>
          <a:lstStyle/>
          <a:p>
            <a:pPr algn="ctr"/>
            <a:r>
              <a:rPr lang="en-IN" sz="3200" b="1" u="sng" dirty="0"/>
              <a:t>COMPONENTS</a:t>
            </a:r>
            <a:r>
              <a:rPr lang="en-IN" sz="3200" b="1" dirty="0"/>
              <a:t>:</a:t>
            </a:r>
          </a:p>
        </p:txBody>
      </p:sp>
      <p:graphicFrame>
        <p:nvGraphicFramePr>
          <p:cNvPr id="9" name="Table 8">
            <a:extLst>
              <a:ext uri="{FF2B5EF4-FFF2-40B4-BE49-F238E27FC236}">
                <a16:creationId xmlns:a16="http://schemas.microsoft.com/office/drawing/2014/main" id="{D78F189F-AA7A-9BFC-6E9A-A947FC2F1DA0}"/>
              </a:ext>
            </a:extLst>
          </p:cNvPr>
          <p:cNvGraphicFramePr>
            <a:graphicFrameLocks noGrp="1"/>
          </p:cNvGraphicFramePr>
          <p:nvPr>
            <p:extLst>
              <p:ext uri="{D42A27DB-BD31-4B8C-83A1-F6EECF244321}">
                <p14:modId xmlns:p14="http://schemas.microsoft.com/office/powerpoint/2010/main" val="1219613820"/>
              </p:ext>
            </p:extLst>
          </p:nvPr>
        </p:nvGraphicFramePr>
        <p:xfrm>
          <a:off x="596700" y="914400"/>
          <a:ext cx="7950600" cy="3791351"/>
        </p:xfrm>
        <a:graphic>
          <a:graphicData uri="http://schemas.openxmlformats.org/drawingml/2006/table">
            <a:tbl>
              <a:tblPr>
                <a:noFill/>
                <a:tableStyleId>{FC55EEA4-988B-492D-99E5-9B07CBB69424}</a:tableStyleId>
              </a:tblPr>
              <a:tblGrid>
                <a:gridCol w="4186320">
                  <a:extLst>
                    <a:ext uri="{9D8B030D-6E8A-4147-A177-3AD203B41FA5}">
                      <a16:colId xmlns:a16="http://schemas.microsoft.com/office/drawing/2014/main" val="2437719311"/>
                    </a:ext>
                  </a:extLst>
                </a:gridCol>
                <a:gridCol w="3764280">
                  <a:extLst>
                    <a:ext uri="{9D8B030D-6E8A-4147-A177-3AD203B41FA5}">
                      <a16:colId xmlns:a16="http://schemas.microsoft.com/office/drawing/2014/main" val="3269510946"/>
                    </a:ext>
                  </a:extLst>
                </a:gridCol>
              </a:tblGrid>
              <a:tr h="441960">
                <a:tc>
                  <a:txBody>
                    <a:bodyPr/>
                    <a:lstStyle/>
                    <a:p>
                      <a:pPr marL="0" lvl="0" indent="0" algn="ctr" rtl="0">
                        <a:spcBef>
                          <a:spcPts val="0"/>
                        </a:spcBef>
                        <a:spcAft>
                          <a:spcPts val="0"/>
                        </a:spcAft>
                        <a:buNone/>
                      </a:pPr>
                      <a:r>
                        <a:rPr lang="en-IN" sz="1800" b="0" dirty="0">
                          <a:solidFill>
                            <a:schemeClr val="tx1"/>
                          </a:solidFill>
                          <a:latin typeface="Cousine"/>
                          <a:ea typeface="Cousine"/>
                          <a:cs typeface="Cousine"/>
                          <a:sym typeface="Cousine"/>
                        </a:rPr>
                        <a:t>HARDWARE</a:t>
                      </a:r>
                    </a:p>
                  </a:txBody>
                  <a:tcPr marL="91425" marR="91425" marT="68575" marB="68575" anchor="ctr">
                    <a:lnL w="19050" cap="flat" cmpd="sng">
                      <a:solidFill>
                        <a:srgbClr val="FFFFFF"/>
                      </a:solidFill>
                      <a:prstDash val="solid"/>
                      <a:round/>
                      <a:headEnd type="none" w="sm" len="sm"/>
                      <a:tailEnd type="none" w="sm" len="sm"/>
                    </a:lnL>
                    <a:lnR w="19050" cap="flat" cmpd="sng" algn="ctr">
                      <a:solidFill>
                        <a:srgbClr val="FFFFFF">
                          <a:alpha val="0"/>
                        </a:srgbClr>
                      </a:solidFill>
                      <a:prstDash val="solid"/>
                      <a:round/>
                      <a:headEnd type="none" w="sm" len="sm"/>
                      <a:tailEnd type="none" w="sm" len="sm"/>
                    </a:lnR>
                    <a:lnT w="9525" cap="flat" cmpd="sng">
                      <a:solidFill>
                        <a:srgbClr val="FFFFFF"/>
                      </a:solidFill>
                      <a:prstDash val="dash"/>
                      <a:round/>
                      <a:headEnd type="none" w="sm" len="sm"/>
                      <a:tailEnd type="none" w="sm" len="sm"/>
                    </a:lnT>
                    <a:lnB w="9525" cap="flat" cmpd="sng">
                      <a:solidFill>
                        <a:srgbClr val="FFFFFF"/>
                      </a:solidFill>
                      <a:prstDash val="dash"/>
                      <a:round/>
                      <a:headEnd type="none" w="sm" len="sm"/>
                      <a:tailEnd type="none" w="sm" len="sm"/>
                    </a:lnB>
                    <a:solidFill>
                      <a:srgbClr val="FFFF85"/>
                    </a:solidFill>
                  </a:tcPr>
                </a:tc>
                <a:tc>
                  <a:txBody>
                    <a:bodyPr/>
                    <a:lstStyle/>
                    <a:p>
                      <a:pPr marL="0" lvl="0" indent="0" algn="ctr" rtl="0">
                        <a:spcBef>
                          <a:spcPts val="0"/>
                        </a:spcBef>
                        <a:spcAft>
                          <a:spcPts val="0"/>
                        </a:spcAft>
                        <a:buNone/>
                      </a:pPr>
                      <a:r>
                        <a:rPr lang="en-IN" sz="1800" b="0" dirty="0">
                          <a:solidFill>
                            <a:schemeClr val="tx1"/>
                          </a:solidFill>
                          <a:latin typeface="Cousine"/>
                          <a:ea typeface="Cousine"/>
                          <a:cs typeface="Cousine"/>
                          <a:sym typeface="Cousine"/>
                        </a:rPr>
                        <a:t>SOFTWARE</a:t>
                      </a:r>
                      <a:endParaRPr sz="1800" b="0" dirty="0">
                        <a:solidFill>
                          <a:schemeClr val="tx1"/>
                        </a:solidFill>
                        <a:latin typeface="Cousine"/>
                        <a:ea typeface="Cousine"/>
                        <a:cs typeface="Cousine"/>
                        <a:sym typeface="Cousine"/>
                      </a:endParaRPr>
                    </a:p>
                  </a:txBody>
                  <a:tcPr marL="91425" marR="91425" marT="68575" marB="68575" anchor="ctr">
                    <a:lnL w="19050" cap="flat" cmpd="sng" algn="ctr">
                      <a:solidFill>
                        <a:srgbClr val="FFFFFF">
                          <a:alpha val="0"/>
                        </a:srgbClr>
                      </a:solidFill>
                      <a:prstDash val="solid"/>
                      <a:round/>
                      <a:headEnd type="none" w="sm" len="sm"/>
                      <a:tailEnd type="none" w="sm" len="sm"/>
                    </a:lnL>
                    <a:lnR w="19050" cap="flat" cmpd="sng" algn="ctr">
                      <a:solidFill>
                        <a:srgbClr val="FFFFFF">
                          <a:alpha val="0"/>
                        </a:srgbClr>
                      </a:solidFill>
                      <a:prstDash val="solid"/>
                      <a:round/>
                      <a:headEnd type="none" w="sm" len="sm"/>
                      <a:tailEnd type="none" w="sm" len="sm"/>
                    </a:lnR>
                    <a:lnT w="9525" cap="flat" cmpd="sng">
                      <a:solidFill>
                        <a:srgbClr val="FFFFFF"/>
                      </a:solidFill>
                      <a:prstDash val="dash"/>
                      <a:round/>
                      <a:headEnd type="none" w="sm" len="sm"/>
                      <a:tailEnd type="none" w="sm" len="sm"/>
                    </a:lnT>
                    <a:lnB w="9525" cap="flat" cmpd="sng">
                      <a:solidFill>
                        <a:srgbClr val="FFFFFF"/>
                      </a:solidFill>
                      <a:prstDash val="dash"/>
                      <a:round/>
                      <a:headEnd type="none" w="sm" len="sm"/>
                      <a:tailEnd type="none" w="sm" len="sm"/>
                    </a:lnB>
                    <a:solidFill>
                      <a:srgbClr val="FFFF85"/>
                    </a:solidFill>
                  </a:tcPr>
                </a:tc>
                <a:extLst>
                  <a:ext uri="{0D108BD9-81ED-4DB2-BD59-A6C34878D82A}">
                    <a16:rowId xmlns:a16="http://schemas.microsoft.com/office/drawing/2014/main" val="3019239677"/>
                  </a:ext>
                </a:extLst>
              </a:tr>
              <a:tr h="3349391">
                <a:tc>
                  <a:txBody>
                    <a:bodyPr/>
                    <a:lstStyle/>
                    <a:p>
                      <a:pPr marL="285750" lvl="0" indent="-285750" algn="l" rtl="0">
                        <a:spcBef>
                          <a:spcPts val="0"/>
                        </a:spcBef>
                        <a:spcAft>
                          <a:spcPts val="0"/>
                        </a:spcAft>
                        <a:buClr>
                          <a:srgbClr val="FFFF85"/>
                        </a:buClr>
                        <a:buFont typeface="Arial" panose="020B0604020202020204" pitchFamily="34" charset="0"/>
                        <a:buChar char="•"/>
                      </a:pPr>
                      <a:endParaRPr lang="en-IN" sz="1600" dirty="0">
                        <a:solidFill>
                          <a:srgbClr val="FFFFFF"/>
                        </a:solidFill>
                        <a:latin typeface="Cousine"/>
                        <a:ea typeface="Cousine"/>
                        <a:cs typeface="Cousine"/>
                        <a:sym typeface="Cousine"/>
                      </a:endParaRP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ea typeface="Cousine"/>
                          <a:cs typeface="Cousine"/>
                          <a:sym typeface="Cousine"/>
                        </a:rPr>
                        <a:t>Two ultrasonic sensors</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ea typeface="Cousine"/>
                          <a:cs typeface="Cousine"/>
                          <a:sym typeface="Cousine"/>
                        </a:rPr>
                        <a:t>Rain drop sensor</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ea typeface="Cousine"/>
                          <a:cs typeface="Cousine"/>
                          <a:sym typeface="Cousine"/>
                        </a:rPr>
                        <a:t>Push button</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ea typeface="Cousine"/>
                          <a:cs typeface="Cousine"/>
                          <a:sym typeface="Cousine"/>
                        </a:rPr>
                        <a:t>Arduino Nano microcontroller</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ea typeface="Cousine"/>
                          <a:cs typeface="Cousine"/>
                          <a:sym typeface="Cousine"/>
                        </a:rPr>
                        <a:t>NEO – 6M GPS Module</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ea typeface="Cousine"/>
                          <a:cs typeface="Cousine"/>
                          <a:sym typeface="Cousine"/>
                        </a:rPr>
                        <a:t>SIM800L GSM Module</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ea typeface="Cousine"/>
                          <a:cs typeface="Cousine"/>
                          <a:sym typeface="Cousine"/>
                        </a:rPr>
                        <a:t>LM2596 Converter</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ea typeface="Cousine"/>
                          <a:cs typeface="Cousine"/>
                          <a:sym typeface="Cousine"/>
                        </a:rPr>
                        <a:t>9V Battery</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ea typeface="Cousine"/>
                          <a:cs typeface="Cousine"/>
                          <a:sym typeface="Cousine"/>
                        </a:rPr>
                        <a:t>Walking cane</a:t>
                      </a:r>
                    </a:p>
                  </a:txBody>
                  <a:tcPr marL="91425" marR="91425" marT="68575" marB="68575">
                    <a:lnL w="19050" cap="flat" cmpd="sng">
                      <a:solidFill>
                        <a:srgbClr val="FFFFFF"/>
                      </a:solidFill>
                      <a:prstDash val="solid"/>
                      <a:round/>
                      <a:headEnd type="none" w="sm" len="sm"/>
                      <a:tailEnd type="none" w="sm" len="sm"/>
                    </a:lnL>
                    <a:lnR w="19050" cap="flat" cmpd="sng" algn="ctr">
                      <a:solidFill>
                        <a:srgbClr val="FFFFFF">
                          <a:alpha val="0"/>
                        </a:srgbClr>
                      </a:solidFill>
                      <a:prstDash val="solid"/>
                      <a:round/>
                      <a:headEnd type="none" w="sm" len="sm"/>
                      <a:tailEnd type="none" w="sm" len="sm"/>
                    </a:lnR>
                    <a:lnT w="9525" cap="flat" cmpd="sng" algn="ctr">
                      <a:solidFill>
                        <a:srgbClr val="FFFFFF"/>
                      </a:solidFill>
                      <a:prstDash val="dash"/>
                      <a:round/>
                      <a:headEnd type="none" w="sm" len="sm"/>
                      <a:tailEnd type="none" w="sm" len="sm"/>
                    </a:lnT>
                    <a:lnB w="9525" cap="flat" cmpd="sng" algn="ctr">
                      <a:solidFill>
                        <a:srgbClr val="FFFFFF"/>
                      </a:solidFill>
                      <a:prstDash val="dash"/>
                      <a:round/>
                      <a:headEnd type="none" w="sm" len="sm"/>
                      <a:tailEnd type="none" w="sm" len="sm"/>
                    </a:lnB>
                  </a:tcPr>
                </a:tc>
                <a:tc>
                  <a:txBody>
                    <a:bodyPr/>
                    <a:lstStyle/>
                    <a:p>
                      <a:pPr marL="285750" lvl="0" indent="-285750" algn="l" rtl="0">
                        <a:spcBef>
                          <a:spcPts val="0"/>
                        </a:spcBef>
                        <a:spcAft>
                          <a:spcPts val="0"/>
                        </a:spcAft>
                        <a:buClr>
                          <a:srgbClr val="FFFF85"/>
                        </a:buClr>
                        <a:buFont typeface="Arial" panose="020B0604020202020204" pitchFamily="34" charset="0"/>
                        <a:buChar char="•"/>
                      </a:pPr>
                      <a:r>
                        <a:rPr lang="en-IN" sz="1600" b="0" dirty="0">
                          <a:solidFill>
                            <a:srgbClr val="FFFFFF"/>
                          </a:solidFill>
                          <a:latin typeface="Cousine" panose="020B0604020202020204" charset="0"/>
                          <a:cs typeface="Cousine" panose="020B0604020202020204" charset="0"/>
                          <a:sym typeface="Cousine"/>
                        </a:rPr>
                        <a:t>Arduino IDE</a:t>
                      </a:r>
                    </a:p>
                    <a:p>
                      <a:pPr marL="285750" lvl="0" indent="-285750" algn="l" rtl="0">
                        <a:spcBef>
                          <a:spcPts val="0"/>
                        </a:spcBef>
                        <a:spcAft>
                          <a:spcPts val="0"/>
                        </a:spcAft>
                        <a:buClr>
                          <a:srgbClr val="FFFF85"/>
                        </a:buClr>
                        <a:buFont typeface="Arial" panose="020B0604020202020204" pitchFamily="34" charset="0"/>
                        <a:buChar char="•"/>
                      </a:pPr>
                      <a:r>
                        <a:rPr lang="en-IN" sz="1600" b="0" dirty="0">
                          <a:solidFill>
                            <a:srgbClr val="FFFFFF"/>
                          </a:solidFill>
                          <a:latin typeface="Cousine" panose="020B0604020202020204" charset="0"/>
                          <a:cs typeface="Cousine" panose="020B0604020202020204" charset="0"/>
                          <a:sym typeface="Cousine"/>
                        </a:rPr>
                        <a:t>GPS interface</a:t>
                      </a:r>
                    </a:p>
                    <a:p>
                      <a:pPr marL="285750" lvl="0" indent="-285750" algn="l" rtl="0">
                        <a:spcBef>
                          <a:spcPts val="0"/>
                        </a:spcBef>
                        <a:spcAft>
                          <a:spcPts val="0"/>
                        </a:spcAft>
                        <a:buClr>
                          <a:srgbClr val="FFFF85"/>
                        </a:buClr>
                        <a:buFont typeface="Arial" panose="020B0604020202020204" pitchFamily="34" charset="0"/>
                        <a:buChar char="•"/>
                      </a:pPr>
                      <a:r>
                        <a:rPr lang="en-IN" sz="1600" b="0" dirty="0">
                          <a:solidFill>
                            <a:srgbClr val="FFFFFF"/>
                          </a:solidFill>
                          <a:latin typeface="Cousine" panose="020B0604020202020204" charset="0"/>
                          <a:cs typeface="Cousine" panose="020B0604020202020204" charset="0"/>
                          <a:sym typeface="Cousine"/>
                        </a:rPr>
                        <a:t>SMS alert</a:t>
                      </a:r>
                    </a:p>
                    <a:p>
                      <a:pPr marL="0" lvl="0" indent="0" algn="l" rtl="0">
                        <a:spcBef>
                          <a:spcPts val="0"/>
                        </a:spcBef>
                        <a:spcAft>
                          <a:spcPts val="0"/>
                        </a:spcAft>
                        <a:buClr>
                          <a:srgbClr val="FFFF85"/>
                        </a:buClr>
                        <a:buFont typeface="Arial" panose="020B0604020202020204" pitchFamily="34" charset="0"/>
                        <a:buNone/>
                      </a:pPr>
                      <a:endParaRPr lang="en-IN" sz="1600" b="0" dirty="0">
                        <a:solidFill>
                          <a:srgbClr val="FFFFFF"/>
                        </a:solidFill>
                        <a:latin typeface="Cousine" panose="020B0604020202020204" charset="0"/>
                        <a:cs typeface="Cousine" panose="020B0604020202020204" charset="0"/>
                        <a:sym typeface="Cousine"/>
                      </a:endParaRPr>
                    </a:p>
                  </a:txBody>
                  <a:tcPr marL="91425" marR="91425" marT="252000" marB="68575">
                    <a:lnL w="19050" cap="flat" cmpd="sng" algn="ctr">
                      <a:solidFill>
                        <a:srgbClr val="FFFFFF">
                          <a:alpha val="0"/>
                        </a:srgbClr>
                      </a:solidFill>
                      <a:prstDash val="solid"/>
                      <a:round/>
                      <a:headEnd type="none" w="sm" len="sm"/>
                      <a:tailEnd type="none" w="sm" len="sm"/>
                    </a:lnL>
                    <a:lnR w="19050" cap="flat" cmpd="sng" algn="ctr">
                      <a:solidFill>
                        <a:srgbClr val="FFFFFF">
                          <a:alpha val="0"/>
                        </a:srgbClr>
                      </a:solidFill>
                      <a:prstDash val="solid"/>
                      <a:round/>
                      <a:headEnd type="none" w="sm" len="sm"/>
                      <a:tailEnd type="none" w="sm" len="sm"/>
                    </a:lnR>
                    <a:lnT w="9525" cap="flat" cmpd="sng" algn="ctr">
                      <a:solidFill>
                        <a:srgbClr val="FFFFFF"/>
                      </a:solidFill>
                      <a:prstDash val="dash"/>
                      <a:round/>
                      <a:headEnd type="none" w="sm" len="sm"/>
                      <a:tailEnd type="none" w="sm" len="sm"/>
                    </a:lnT>
                    <a:lnB w="9525" cap="flat" cmpd="sng" algn="ctr">
                      <a:solidFill>
                        <a:srgbClr val="FFFFFF"/>
                      </a:solidFill>
                      <a:prstDash val="dash"/>
                      <a:round/>
                      <a:headEnd type="none" w="sm" len="sm"/>
                      <a:tailEnd type="none" w="sm" len="sm"/>
                    </a:lnB>
                    <a:solidFill>
                      <a:srgbClr val="FFFFFF">
                        <a:alpha val="14620"/>
                      </a:srgbClr>
                    </a:solidFill>
                  </a:tcPr>
                </a:tc>
                <a:extLst>
                  <a:ext uri="{0D108BD9-81ED-4DB2-BD59-A6C34878D82A}">
                    <a16:rowId xmlns:a16="http://schemas.microsoft.com/office/drawing/2014/main" val="2189038179"/>
                  </a:ext>
                </a:extLst>
              </a:tr>
            </a:tbl>
          </a:graphicData>
        </a:graphic>
      </p:graphicFrame>
      <p:sp>
        <p:nvSpPr>
          <p:cNvPr id="2" name="Google Shape;280;p28">
            <a:extLst>
              <a:ext uri="{FF2B5EF4-FFF2-40B4-BE49-F238E27FC236}">
                <a16:creationId xmlns:a16="http://schemas.microsoft.com/office/drawing/2014/main" id="{69CBC3FB-4094-72A0-C494-D4C3872396FE}"/>
              </a:ext>
            </a:extLst>
          </p:cNvPr>
          <p:cNvSpPr/>
          <p:nvPr/>
        </p:nvSpPr>
        <p:spPr>
          <a:xfrm>
            <a:off x="2312383" y="319994"/>
            <a:ext cx="575597" cy="368355"/>
          </a:xfrm>
          <a:custGeom>
            <a:avLst/>
            <a:gdLst/>
            <a:ahLst/>
            <a:cxnLst/>
            <a:rect l="l" t="t" r="r" b="b"/>
            <a:pathLst>
              <a:path w="18177" h="13384" extrusionOk="0">
                <a:moveTo>
                  <a:pt x="10877" y="4039"/>
                </a:moveTo>
                <a:lnTo>
                  <a:pt x="10755" y="4064"/>
                </a:lnTo>
                <a:lnTo>
                  <a:pt x="10707" y="4088"/>
                </a:lnTo>
                <a:lnTo>
                  <a:pt x="10634" y="4112"/>
                </a:lnTo>
                <a:lnTo>
                  <a:pt x="10609" y="4185"/>
                </a:lnTo>
                <a:lnTo>
                  <a:pt x="10561" y="4258"/>
                </a:lnTo>
                <a:lnTo>
                  <a:pt x="10536" y="4331"/>
                </a:lnTo>
                <a:lnTo>
                  <a:pt x="10536" y="4429"/>
                </a:lnTo>
                <a:lnTo>
                  <a:pt x="10561" y="4575"/>
                </a:lnTo>
                <a:lnTo>
                  <a:pt x="10585" y="4623"/>
                </a:lnTo>
                <a:lnTo>
                  <a:pt x="10634" y="4696"/>
                </a:lnTo>
                <a:lnTo>
                  <a:pt x="10707" y="4745"/>
                </a:lnTo>
                <a:lnTo>
                  <a:pt x="10780" y="4769"/>
                </a:lnTo>
                <a:lnTo>
                  <a:pt x="10828" y="4794"/>
                </a:lnTo>
                <a:lnTo>
                  <a:pt x="10999" y="4794"/>
                </a:lnTo>
                <a:lnTo>
                  <a:pt x="11047" y="4769"/>
                </a:lnTo>
                <a:lnTo>
                  <a:pt x="11169" y="4696"/>
                </a:lnTo>
                <a:lnTo>
                  <a:pt x="11266" y="4575"/>
                </a:lnTo>
                <a:lnTo>
                  <a:pt x="11291" y="4502"/>
                </a:lnTo>
                <a:lnTo>
                  <a:pt x="11291" y="4429"/>
                </a:lnTo>
                <a:lnTo>
                  <a:pt x="11291" y="4356"/>
                </a:lnTo>
                <a:lnTo>
                  <a:pt x="11266" y="4283"/>
                </a:lnTo>
                <a:lnTo>
                  <a:pt x="11169" y="4161"/>
                </a:lnTo>
                <a:lnTo>
                  <a:pt x="11120" y="4088"/>
                </a:lnTo>
                <a:lnTo>
                  <a:pt x="11047" y="4064"/>
                </a:lnTo>
                <a:lnTo>
                  <a:pt x="10950" y="4039"/>
                </a:lnTo>
                <a:close/>
                <a:moveTo>
                  <a:pt x="12361" y="3942"/>
                </a:moveTo>
                <a:lnTo>
                  <a:pt x="12288" y="3966"/>
                </a:lnTo>
                <a:lnTo>
                  <a:pt x="12215" y="4015"/>
                </a:lnTo>
                <a:lnTo>
                  <a:pt x="12142" y="4064"/>
                </a:lnTo>
                <a:lnTo>
                  <a:pt x="12093" y="4137"/>
                </a:lnTo>
                <a:lnTo>
                  <a:pt x="12045" y="4210"/>
                </a:lnTo>
                <a:lnTo>
                  <a:pt x="12020" y="4307"/>
                </a:lnTo>
                <a:lnTo>
                  <a:pt x="11996" y="4380"/>
                </a:lnTo>
                <a:lnTo>
                  <a:pt x="12020" y="4477"/>
                </a:lnTo>
                <a:lnTo>
                  <a:pt x="12045" y="4550"/>
                </a:lnTo>
                <a:lnTo>
                  <a:pt x="12093" y="4623"/>
                </a:lnTo>
                <a:lnTo>
                  <a:pt x="12142" y="4696"/>
                </a:lnTo>
                <a:lnTo>
                  <a:pt x="12215" y="4745"/>
                </a:lnTo>
                <a:lnTo>
                  <a:pt x="12288" y="4794"/>
                </a:lnTo>
                <a:lnTo>
                  <a:pt x="12361" y="4818"/>
                </a:lnTo>
                <a:lnTo>
                  <a:pt x="12531" y="4818"/>
                </a:lnTo>
                <a:lnTo>
                  <a:pt x="12629" y="4794"/>
                </a:lnTo>
                <a:lnTo>
                  <a:pt x="12702" y="4745"/>
                </a:lnTo>
                <a:lnTo>
                  <a:pt x="12750" y="4696"/>
                </a:lnTo>
                <a:lnTo>
                  <a:pt x="12823" y="4623"/>
                </a:lnTo>
                <a:lnTo>
                  <a:pt x="12848" y="4550"/>
                </a:lnTo>
                <a:lnTo>
                  <a:pt x="12872" y="4477"/>
                </a:lnTo>
                <a:lnTo>
                  <a:pt x="12896" y="4380"/>
                </a:lnTo>
                <a:lnTo>
                  <a:pt x="12872" y="4307"/>
                </a:lnTo>
                <a:lnTo>
                  <a:pt x="12848" y="4210"/>
                </a:lnTo>
                <a:lnTo>
                  <a:pt x="12823" y="4137"/>
                </a:lnTo>
                <a:lnTo>
                  <a:pt x="12750" y="4064"/>
                </a:lnTo>
                <a:lnTo>
                  <a:pt x="12702" y="4015"/>
                </a:lnTo>
                <a:lnTo>
                  <a:pt x="12629" y="3966"/>
                </a:lnTo>
                <a:lnTo>
                  <a:pt x="12531" y="3942"/>
                </a:lnTo>
                <a:close/>
                <a:moveTo>
                  <a:pt x="11534" y="5013"/>
                </a:moveTo>
                <a:lnTo>
                  <a:pt x="11412" y="5061"/>
                </a:lnTo>
                <a:lnTo>
                  <a:pt x="11315" y="5110"/>
                </a:lnTo>
                <a:lnTo>
                  <a:pt x="11242" y="5232"/>
                </a:lnTo>
                <a:lnTo>
                  <a:pt x="11218" y="5353"/>
                </a:lnTo>
                <a:lnTo>
                  <a:pt x="11242" y="5475"/>
                </a:lnTo>
                <a:lnTo>
                  <a:pt x="11315" y="5572"/>
                </a:lnTo>
                <a:lnTo>
                  <a:pt x="11412" y="5645"/>
                </a:lnTo>
                <a:lnTo>
                  <a:pt x="11534" y="5670"/>
                </a:lnTo>
                <a:lnTo>
                  <a:pt x="11655" y="5645"/>
                </a:lnTo>
                <a:lnTo>
                  <a:pt x="11753" y="5572"/>
                </a:lnTo>
                <a:lnTo>
                  <a:pt x="11826" y="5475"/>
                </a:lnTo>
                <a:lnTo>
                  <a:pt x="11850" y="5353"/>
                </a:lnTo>
                <a:lnTo>
                  <a:pt x="11826" y="5232"/>
                </a:lnTo>
                <a:lnTo>
                  <a:pt x="11753" y="5110"/>
                </a:lnTo>
                <a:lnTo>
                  <a:pt x="11655" y="5061"/>
                </a:lnTo>
                <a:lnTo>
                  <a:pt x="11534" y="5013"/>
                </a:lnTo>
                <a:close/>
                <a:moveTo>
                  <a:pt x="12312" y="5889"/>
                </a:moveTo>
                <a:lnTo>
                  <a:pt x="12239" y="5913"/>
                </a:lnTo>
                <a:lnTo>
                  <a:pt x="12166" y="5937"/>
                </a:lnTo>
                <a:lnTo>
                  <a:pt x="12093" y="5986"/>
                </a:lnTo>
                <a:lnTo>
                  <a:pt x="12045" y="6059"/>
                </a:lnTo>
                <a:lnTo>
                  <a:pt x="12020" y="6132"/>
                </a:lnTo>
                <a:lnTo>
                  <a:pt x="11996" y="6205"/>
                </a:lnTo>
                <a:lnTo>
                  <a:pt x="11996" y="6278"/>
                </a:lnTo>
                <a:lnTo>
                  <a:pt x="11996" y="6351"/>
                </a:lnTo>
                <a:lnTo>
                  <a:pt x="12020" y="6424"/>
                </a:lnTo>
                <a:lnTo>
                  <a:pt x="12045" y="6497"/>
                </a:lnTo>
                <a:lnTo>
                  <a:pt x="12093" y="6570"/>
                </a:lnTo>
                <a:lnTo>
                  <a:pt x="12166" y="6619"/>
                </a:lnTo>
                <a:lnTo>
                  <a:pt x="12239" y="6643"/>
                </a:lnTo>
                <a:lnTo>
                  <a:pt x="12312" y="6667"/>
                </a:lnTo>
                <a:lnTo>
                  <a:pt x="12458" y="6667"/>
                </a:lnTo>
                <a:lnTo>
                  <a:pt x="12531" y="6643"/>
                </a:lnTo>
                <a:lnTo>
                  <a:pt x="12604" y="6619"/>
                </a:lnTo>
                <a:lnTo>
                  <a:pt x="12677" y="6570"/>
                </a:lnTo>
                <a:lnTo>
                  <a:pt x="12726" y="6497"/>
                </a:lnTo>
                <a:lnTo>
                  <a:pt x="12750" y="6424"/>
                </a:lnTo>
                <a:lnTo>
                  <a:pt x="12775" y="6351"/>
                </a:lnTo>
                <a:lnTo>
                  <a:pt x="12799" y="6278"/>
                </a:lnTo>
                <a:lnTo>
                  <a:pt x="12775" y="6205"/>
                </a:lnTo>
                <a:lnTo>
                  <a:pt x="12750" y="6132"/>
                </a:lnTo>
                <a:lnTo>
                  <a:pt x="12726" y="6059"/>
                </a:lnTo>
                <a:lnTo>
                  <a:pt x="12677" y="5986"/>
                </a:lnTo>
                <a:lnTo>
                  <a:pt x="12604" y="5937"/>
                </a:lnTo>
                <a:lnTo>
                  <a:pt x="12531" y="5913"/>
                </a:lnTo>
                <a:lnTo>
                  <a:pt x="12458" y="5889"/>
                </a:lnTo>
                <a:close/>
                <a:moveTo>
                  <a:pt x="10950" y="5889"/>
                </a:moveTo>
                <a:lnTo>
                  <a:pt x="10853" y="5913"/>
                </a:lnTo>
                <a:lnTo>
                  <a:pt x="10780" y="5937"/>
                </a:lnTo>
                <a:lnTo>
                  <a:pt x="10707" y="5986"/>
                </a:lnTo>
                <a:lnTo>
                  <a:pt x="10634" y="6035"/>
                </a:lnTo>
                <a:lnTo>
                  <a:pt x="10585" y="6108"/>
                </a:lnTo>
                <a:lnTo>
                  <a:pt x="10536" y="6181"/>
                </a:lnTo>
                <a:lnTo>
                  <a:pt x="10512" y="6254"/>
                </a:lnTo>
                <a:lnTo>
                  <a:pt x="10488" y="6351"/>
                </a:lnTo>
                <a:lnTo>
                  <a:pt x="10512" y="6424"/>
                </a:lnTo>
                <a:lnTo>
                  <a:pt x="10536" y="6521"/>
                </a:lnTo>
                <a:lnTo>
                  <a:pt x="10585" y="6594"/>
                </a:lnTo>
                <a:lnTo>
                  <a:pt x="10634" y="6643"/>
                </a:lnTo>
                <a:lnTo>
                  <a:pt x="10707" y="6716"/>
                </a:lnTo>
                <a:lnTo>
                  <a:pt x="10780" y="6740"/>
                </a:lnTo>
                <a:lnTo>
                  <a:pt x="10853" y="6765"/>
                </a:lnTo>
                <a:lnTo>
                  <a:pt x="10950" y="6789"/>
                </a:lnTo>
                <a:lnTo>
                  <a:pt x="11023" y="6765"/>
                </a:lnTo>
                <a:lnTo>
                  <a:pt x="11120" y="6740"/>
                </a:lnTo>
                <a:lnTo>
                  <a:pt x="11193" y="6716"/>
                </a:lnTo>
                <a:lnTo>
                  <a:pt x="11242" y="6643"/>
                </a:lnTo>
                <a:lnTo>
                  <a:pt x="11315" y="6594"/>
                </a:lnTo>
                <a:lnTo>
                  <a:pt x="11339" y="6521"/>
                </a:lnTo>
                <a:lnTo>
                  <a:pt x="11364" y="6424"/>
                </a:lnTo>
                <a:lnTo>
                  <a:pt x="11388" y="6351"/>
                </a:lnTo>
                <a:lnTo>
                  <a:pt x="11364" y="6254"/>
                </a:lnTo>
                <a:lnTo>
                  <a:pt x="11339" y="6181"/>
                </a:lnTo>
                <a:lnTo>
                  <a:pt x="11315" y="6108"/>
                </a:lnTo>
                <a:lnTo>
                  <a:pt x="11242" y="6035"/>
                </a:lnTo>
                <a:lnTo>
                  <a:pt x="11193" y="5986"/>
                </a:lnTo>
                <a:lnTo>
                  <a:pt x="11120" y="5937"/>
                </a:lnTo>
                <a:lnTo>
                  <a:pt x="11023" y="5913"/>
                </a:lnTo>
                <a:lnTo>
                  <a:pt x="10950" y="5889"/>
                </a:lnTo>
                <a:close/>
                <a:moveTo>
                  <a:pt x="2799" y="6351"/>
                </a:moveTo>
                <a:lnTo>
                  <a:pt x="2628" y="6546"/>
                </a:lnTo>
                <a:lnTo>
                  <a:pt x="2507" y="6692"/>
                </a:lnTo>
                <a:lnTo>
                  <a:pt x="2166" y="7057"/>
                </a:lnTo>
                <a:lnTo>
                  <a:pt x="2117" y="6740"/>
                </a:lnTo>
                <a:lnTo>
                  <a:pt x="2093" y="6570"/>
                </a:lnTo>
                <a:lnTo>
                  <a:pt x="2044" y="6424"/>
                </a:lnTo>
                <a:lnTo>
                  <a:pt x="2799" y="6351"/>
                </a:lnTo>
                <a:close/>
                <a:moveTo>
                  <a:pt x="11558" y="6813"/>
                </a:moveTo>
                <a:lnTo>
                  <a:pt x="11461" y="6838"/>
                </a:lnTo>
                <a:lnTo>
                  <a:pt x="11388" y="6862"/>
                </a:lnTo>
                <a:lnTo>
                  <a:pt x="11315" y="6911"/>
                </a:lnTo>
                <a:lnTo>
                  <a:pt x="11242" y="6959"/>
                </a:lnTo>
                <a:lnTo>
                  <a:pt x="11169" y="7032"/>
                </a:lnTo>
                <a:lnTo>
                  <a:pt x="11145" y="7105"/>
                </a:lnTo>
                <a:lnTo>
                  <a:pt x="11120" y="7203"/>
                </a:lnTo>
                <a:lnTo>
                  <a:pt x="11096" y="7276"/>
                </a:lnTo>
                <a:lnTo>
                  <a:pt x="11120" y="7373"/>
                </a:lnTo>
                <a:lnTo>
                  <a:pt x="11145" y="7470"/>
                </a:lnTo>
                <a:lnTo>
                  <a:pt x="11169" y="7543"/>
                </a:lnTo>
                <a:lnTo>
                  <a:pt x="11242" y="7616"/>
                </a:lnTo>
                <a:lnTo>
                  <a:pt x="11315" y="7665"/>
                </a:lnTo>
                <a:lnTo>
                  <a:pt x="11388" y="7714"/>
                </a:lnTo>
                <a:lnTo>
                  <a:pt x="11461" y="7738"/>
                </a:lnTo>
                <a:lnTo>
                  <a:pt x="11655" y="7738"/>
                </a:lnTo>
                <a:lnTo>
                  <a:pt x="11728" y="7714"/>
                </a:lnTo>
                <a:lnTo>
                  <a:pt x="11801" y="7665"/>
                </a:lnTo>
                <a:lnTo>
                  <a:pt x="11874" y="7616"/>
                </a:lnTo>
                <a:lnTo>
                  <a:pt x="11947" y="7543"/>
                </a:lnTo>
                <a:lnTo>
                  <a:pt x="11972" y="7470"/>
                </a:lnTo>
                <a:lnTo>
                  <a:pt x="11996" y="7373"/>
                </a:lnTo>
                <a:lnTo>
                  <a:pt x="12020" y="7276"/>
                </a:lnTo>
                <a:lnTo>
                  <a:pt x="11996" y="7203"/>
                </a:lnTo>
                <a:lnTo>
                  <a:pt x="11972" y="7105"/>
                </a:lnTo>
                <a:lnTo>
                  <a:pt x="11947" y="7032"/>
                </a:lnTo>
                <a:lnTo>
                  <a:pt x="11874" y="6959"/>
                </a:lnTo>
                <a:lnTo>
                  <a:pt x="11801" y="6911"/>
                </a:lnTo>
                <a:lnTo>
                  <a:pt x="11728" y="6862"/>
                </a:lnTo>
                <a:lnTo>
                  <a:pt x="11655" y="6838"/>
                </a:lnTo>
                <a:lnTo>
                  <a:pt x="11558" y="6813"/>
                </a:lnTo>
                <a:close/>
                <a:moveTo>
                  <a:pt x="3918" y="6327"/>
                </a:moveTo>
                <a:lnTo>
                  <a:pt x="3845" y="6375"/>
                </a:lnTo>
                <a:lnTo>
                  <a:pt x="3553" y="6667"/>
                </a:lnTo>
                <a:lnTo>
                  <a:pt x="3285" y="6959"/>
                </a:lnTo>
                <a:lnTo>
                  <a:pt x="2726" y="7592"/>
                </a:lnTo>
                <a:lnTo>
                  <a:pt x="2434" y="7908"/>
                </a:lnTo>
                <a:lnTo>
                  <a:pt x="2263" y="8103"/>
                </a:lnTo>
                <a:lnTo>
                  <a:pt x="2117" y="8298"/>
                </a:lnTo>
                <a:lnTo>
                  <a:pt x="2166" y="7543"/>
                </a:lnTo>
                <a:lnTo>
                  <a:pt x="2239" y="7519"/>
                </a:lnTo>
                <a:lnTo>
                  <a:pt x="2312" y="7470"/>
                </a:lnTo>
                <a:lnTo>
                  <a:pt x="2482" y="7349"/>
                </a:lnTo>
                <a:lnTo>
                  <a:pt x="2726" y="7081"/>
                </a:lnTo>
                <a:lnTo>
                  <a:pt x="3066" y="6716"/>
                </a:lnTo>
                <a:lnTo>
                  <a:pt x="3212" y="6594"/>
                </a:lnTo>
                <a:lnTo>
                  <a:pt x="3310" y="6448"/>
                </a:lnTo>
                <a:lnTo>
                  <a:pt x="3358" y="6400"/>
                </a:lnTo>
                <a:lnTo>
                  <a:pt x="3358" y="6327"/>
                </a:lnTo>
                <a:close/>
                <a:moveTo>
                  <a:pt x="12312" y="7860"/>
                </a:moveTo>
                <a:lnTo>
                  <a:pt x="12239" y="7884"/>
                </a:lnTo>
                <a:lnTo>
                  <a:pt x="12166" y="7908"/>
                </a:lnTo>
                <a:lnTo>
                  <a:pt x="12093" y="7957"/>
                </a:lnTo>
                <a:lnTo>
                  <a:pt x="12045" y="8006"/>
                </a:lnTo>
                <a:lnTo>
                  <a:pt x="11996" y="8079"/>
                </a:lnTo>
                <a:lnTo>
                  <a:pt x="11972" y="8152"/>
                </a:lnTo>
                <a:lnTo>
                  <a:pt x="11947" y="8273"/>
                </a:lnTo>
                <a:lnTo>
                  <a:pt x="11972" y="8395"/>
                </a:lnTo>
                <a:lnTo>
                  <a:pt x="12045" y="8517"/>
                </a:lnTo>
                <a:lnTo>
                  <a:pt x="12142" y="8590"/>
                </a:lnTo>
                <a:lnTo>
                  <a:pt x="12215" y="8638"/>
                </a:lnTo>
                <a:lnTo>
                  <a:pt x="12458" y="8638"/>
                </a:lnTo>
                <a:lnTo>
                  <a:pt x="12556" y="8590"/>
                </a:lnTo>
                <a:lnTo>
                  <a:pt x="12629" y="8541"/>
                </a:lnTo>
                <a:lnTo>
                  <a:pt x="12653" y="8517"/>
                </a:lnTo>
                <a:lnTo>
                  <a:pt x="12726" y="8444"/>
                </a:lnTo>
                <a:lnTo>
                  <a:pt x="12750" y="8346"/>
                </a:lnTo>
                <a:lnTo>
                  <a:pt x="12775" y="8225"/>
                </a:lnTo>
                <a:lnTo>
                  <a:pt x="12726" y="8103"/>
                </a:lnTo>
                <a:lnTo>
                  <a:pt x="12653" y="7981"/>
                </a:lnTo>
                <a:lnTo>
                  <a:pt x="12556" y="7908"/>
                </a:lnTo>
                <a:lnTo>
                  <a:pt x="12483" y="7860"/>
                </a:lnTo>
                <a:close/>
                <a:moveTo>
                  <a:pt x="10974" y="7981"/>
                </a:moveTo>
                <a:lnTo>
                  <a:pt x="10877" y="8006"/>
                </a:lnTo>
                <a:lnTo>
                  <a:pt x="10804" y="8030"/>
                </a:lnTo>
                <a:lnTo>
                  <a:pt x="10682" y="8127"/>
                </a:lnTo>
                <a:lnTo>
                  <a:pt x="10609" y="8225"/>
                </a:lnTo>
                <a:lnTo>
                  <a:pt x="10561" y="8346"/>
                </a:lnTo>
                <a:lnTo>
                  <a:pt x="10585" y="8492"/>
                </a:lnTo>
                <a:lnTo>
                  <a:pt x="10609" y="8590"/>
                </a:lnTo>
                <a:lnTo>
                  <a:pt x="10682" y="8663"/>
                </a:lnTo>
                <a:lnTo>
                  <a:pt x="10755" y="8711"/>
                </a:lnTo>
                <a:lnTo>
                  <a:pt x="10853" y="8736"/>
                </a:lnTo>
                <a:lnTo>
                  <a:pt x="10853" y="8760"/>
                </a:lnTo>
                <a:lnTo>
                  <a:pt x="10999" y="8760"/>
                </a:lnTo>
                <a:lnTo>
                  <a:pt x="11145" y="8736"/>
                </a:lnTo>
                <a:lnTo>
                  <a:pt x="11218" y="8711"/>
                </a:lnTo>
                <a:lnTo>
                  <a:pt x="11266" y="8638"/>
                </a:lnTo>
                <a:lnTo>
                  <a:pt x="11339" y="8565"/>
                </a:lnTo>
                <a:lnTo>
                  <a:pt x="11364" y="8468"/>
                </a:lnTo>
                <a:lnTo>
                  <a:pt x="11388" y="8371"/>
                </a:lnTo>
                <a:lnTo>
                  <a:pt x="11364" y="8273"/>
                </a:lnTo>
                <a:lnTo>
                  <a:pt x="11339" y="8176"/>
                </a:lnTo>
                <a:lnTo>
                  <a:pt x="11291" y="8127"/>
                </a:lnTo>
                <a:lnTo>
                  <a:pt x="11218" y="8054"/>
                </a:lnTo>
                <a:lnTo>
                  <a:pt x="11145" y="8006"/>
                </a:lnTo>
                <a:lnTo>
                  <a:pt x="11047" y="7981"/>
                </a:lnTo>
                <a:close/>
                <a:moveTo>
                  <a:pt x="11704" y="8882"/>
                </a:moveTo>
                <a:lnTo>
                  <a:pt x="11631" y="8906"/>
                </a:lnTo>
                <a:lnTo>
                  <a:pt x="11558" y="8930"/>
                </a:lnTo>
                <a:lnTo>
                  <a:pt x="11485" y="8955"/>
                </a:lnTo>
                <a:lnTo>
                  <a:pt x="11437" y="9003"/>
                </a:lnTo>
                <a:lnTo>
                  <a:pt x="11364" y="9101"/>
                </a:lnTo>
                <a:lnTo>
                  <a:pt x="11339" y="9198"/>
                </a:lnTo>
                <a:lnTo>
                  <a:pt x="11315" y="9295"/>
                </a:lnTo>
                <a:lnTo>
                  <a:pt x="11315" y="9393"/>
                </a:lnTo>
                <a:lnTo>
                  <a:pt x="11364" y="9490"/>
                </a:lnTo>
                <a:lnTo>
                  <a:pt x="11437" y="9587"/>
                </a:lnTo>
                <a:lnTo>
                  <a:pt x="11510" y="9636"/>
                </a:lnTo>
                <a:lnTo>
                  <a:pt x="11607" y="9685"/>
                </a:lnTo>
                <a:lnTo>
                  <a:pt x="11850" y="9685"/>
                </a:lnTo>
                <a:lnTo>
                  <a:pt x="11899" y="9636"/>
                </a:lnTo>
                <a:lnTo>
                  <a:pt x="11996" y="9587"/>
                </a:lnTo>
                <a:lnTo>
                  <a:pt x="12045" y="9514"/>
                </a:lnTo>
                <a:lnTo>
                  <a:pt x="12093" y="9393"/>
                </a:lnTo>
                <a:lnTo>
                  <a:pt x="12093" y="9295"/>
                </a:lnTo>
                <a:lnTo>
                  <a:pt x="12093" y="9222"/>
                </a:lnTo>
                <a:lnTo>
                  <a:pt x="12069" y="9125"/>
                </a:lnTo>
                <a:lnTo>
                  <a:pt x="11996" y="9003"/>
                </a:lnTo>
                <a:lnTo>
                  <a:pt x="11923" y="8955"/>
                </a:lnTo>
                <a:lnTo>
                  <a:pt x="11850" y="8930"/>
                </a:lnTo>
                <a:lnTo>
                  <a:pt x="11777" y="8906"/>
                </a:lnTo>
                <a:lnTo>
                  <a:pt x="11704" y="8882"/>
                </a:lnTo>
                <a:close/>
                <a:moveTo>
                  <a:pt x="4112" y="6327"/>
                </a:moveTo>
                <a:lnTo>
                  <a:pt x="4745" y="6375"/>
                </a:lnTo>
                <a:lnTo>
                  <a:pt x="4721" y="6619"/>
                </a:lnTo>
                <a:lnTo>
                  <a:pt x="4721" y="6886"/>
                </a:lnTo>
                <a:lnTo>
                  <a:pt x="4648" y="6886"/>
                </a:lnTo>
                <a:lnTo>
                  <a:pt x="4477" y="6959"/>
                </a:lnTo>
                <a:lnTo>
                  <a:pt x="4380" y="7081"/>
                </a:lnTo>
                <a:lnTo>
                  <a:pt x="4161" y="7349"/>
                </a:lnTo>
                <a:lnTo>
                  <a:pt x="3431" y="8249"/>
                </a:lnTo>
                <a:lnTo>
                  <a:pt x="3091" y="8590"/>
                </a:lnTo>
                <a:lnTo>
                  <a:pt x="2750" y="8955"/>
                </a:lnTo>
                <a:lnTo>
                  <a:pt x="2409" y="9344"/>
                </a:lnTo>
                <a:lnTo>
                  <a:pt x="2239" y="9539"/>
                </a:lnTo>
                <a:lnTo>
                  <a:pt x="2117" y="9733"/>
                </a:lnTo>
                <a:lnTo>
                  <a:pt x="2117" y="8736"/>
                </a:lnTo>
                <a:lnTo>
                  <a:pt x="2239" y="8687"/>
                </a:lnTo>
                <a:lnTo>
                  <a:pt x="2385" y="8614"/>
                </a:lnTo>
                <a:lnTo>
                  <a:pt x="2507" y="8517"/>
                </a:lnTo>
                <a:lnTo>
                  <a:pt x="2628" y="8371"/>
                </a:lnTo>
                <a:lnTo>
                  <a:pt x="2823" y="8127"/>
                </a:lnTo>
                <a:lnTo>
                  <a:pt x="3018" y="7884"/>
                </a:lnTo>
                <a:lnTo>
                  <a:pt x="3577" y="7276"/>
                </a:lnTo>
                <a:lnTo>
                  <a:pt x="3869" y="6959"/>
                </a:lnTo>
                <a:lnTo>
                  <a:pt x="4161" y="6667"/>
                </a:lnTo>
                <a:lnTo>
                  <a:pt x="4210" y="6619"/>
                </a:lnTo>
                <a:lnTo>
                  <a:pt x="4234" y="6570"/>
                </a:lnTo>
                <a:lnTo>
                  <a:pt x="4234" y="6521"/>
                </a:lnTo>
                <a:lnTo>
                  <a:pt x="4210" y="6448"/>
                </a:lnTo>
                <a:lnTo>
                  <a:pt x="4185" y="6375"/>
                </a:lnTo>
                <a:lnTo>
                  <a:pt x="4112" y="6327"/>
                </a:lnTo>
                <a:close/>
                <a:moveTo>
                  <a:pt x="12239" y="9709"/>
                </a:moveTo>
                <a:lnTo>
                  <a:pt x="12166" y="9733"/>
                </a:lnTo>
                <a:lnTo>
                  <a:pt x="12093" y="9782"/>
                </a:lnTo>
                <a:lnTo>
                  <a:pt x="12020" y="9831"/>
                </a:lnTo>
                <a:lnTo>
                  <a:pt x="11972" y="9879"/>
                </a:lnTo>
                <a:lnTo>
                  <a:pt x="11947" y="9952"/>
                </a:lnTo>
                <a:lnTo>
                  <a:pt x="11923" y="10025"/>
                </a:lnTo>
                <a:lnTo>
                  <a:pt x="11923" y="10098"/>
                </a:lnTo>
                <a:lnTo>
                  <a:pt x="11923" y="10196"/>
                </a:lnTo>
                <a:lnTo>
                  <a:pt x="11947" y="10269"/>
                </a:lnTo>
                <a:lnTo>
                  <a:pt x="11972" y="10342"/>
                </a:lnTo>
                <a:lnTo>
                  <a:pt x="12020" y="10390"/>
                </a:lnTo>
                <a:lnTo>
                  <a:pt x="12093" y="10439"/>
                </a:lnTo>
                <a:lnTo>
                  <a:pt x="12166" y="10488"/>
                </a:lnTo>
                <a:lnTo>
                  <a:pt x="12239" y="10512"/>
                </a:lnTo>
                <a:lnTo>
                  <a:pt x="12385" y="10512"/>
                </a:lnTo>
                <a:lnTo>
                  <a:pt x="12483" y="10488"/>
                </a:lnTo>
                <a:lnTo>
                  <a:pt x="12531" y="10439"/>
                </a:lnTo>
                <a:lnTo>
                  <a:pt x="12604" y="10390"/>
                </a:lnTo>
                <a:lnTo>
                  <a:pt x="12653" y="10342"/>
                </a:lnTo>
                <a:lnTo>
                  <a:pt x="12677" y="10269"/>
                </a:lnTo>
                <a:lnTo>
                  <a:pt x="12702" y="10196"/>
                </a:lnTo>
                <a:lnTo>
                  <a:pt x="12726" y="10098"/>
                </a:lnTo>
                <a:lnTo>
                  <a:pt x="12702" y="10025"/>
                </a:lnTo>
                <a:lnTo>
                  <a:pt x="12677" y="9952"/>
                </a:lnTo>
                <a:lnTo>
                  <a:pt x="12653" y="9879"/>
                </a:lnTo>
                <a:lnTo>
                  <a:pt x="12604" y="9831"/>
                </a:lnTo>
                <a:lnTo>
                  <a:pt x="12531" y="9782"/>
                </a:lnTo>
                <a:lnTo>
                  <a:pt x="12483" y="9733"/>
                </a:lnTo>
                <a:lnTo>
                  <a:pt x="12385" y="9709"/>
                </a:lnTo>
                <a:close/>
                <a:moveTo>
                  <a:pt x="10950" y="9831"/>
                </a:moveTo>
                <a:lnTo>
                  <a:pt x="10853" y="9855"/>
                </a:lnTo>
                <a:lnTo>
                  <a:pt x="10755" y="9879"/>
                </a:lnTo>
                <a:lnTo>
                  <a:pt x="10658" y="9952"/>
                </a:lnTo>
                <a:lnTo>
                  <a:pt x="10609" y="10025"/>
                </a:lnTo>
                <a:lnTo>
                  <a:pt x="10561" y="10123"/>
                </a:lnTo>
                <a:lnTo>
                  <a:pt x="10561" y="10220"/>
                </a:lnTo>
                <a:lnTo>
                  <a:pt x="10561" y="10342"/>
                </a:lnTo>
                <a:lnTo>
                  <a:pt x="10585" y="10415"/>
                </a:lnTo>
                <a:lnTo>
                  <a:pt x="10634" y="10463"/>
                </a:lnTo>
                <a:lnTo>
                  <a:pt x="10755" y="10560"/>
                </a:lnTo>
                <a:lnTo>
                  <a:pt x="10828" y="10609"/>
                </a:lnTo>
                <a:lnTo>
                  <a:pt x="10950" y="10633"/>
                </a:lnTo>
                <a:lnTo>
                  <a:pt x="11047" y="10609"/>
                </a:lnTo>
                <a:lnTo>
                  <a:pt x="11145" y="10560"/>
                </a:lnTo>
                <a:lnTo>
                  <a:pt x="11266" y="10463"/>
                </a:lnTo>
                <a:lnTo>
                  <a:pt x="11291" y="10415"/>
                </a:lnTo>
                <a:lnTo>
                  <a:pt x="11315" y="10342"/>
                </a:lnTo>
                <a:lnTo>
                  <a:pt x="11339" y="10220"/>
                </a:lnTo>
                <a:lnTo>
                  <a:pt x="11315" y="10123"/>
                </a:lnTo>
                <a:lnTo>
                  <a:pt x="11291" y="10025"/>
                </a:lnTo>
                <a:lnTo>
                  <a:pt x="11218" y="9952"/>
                </a:lnTo>
                <a:lnTo>
                  <a:pt x="11145" y="9879"/>
                </a:lnTo>
                <a:lnTo>
                  <a:pt x="11047" y="9855"/>
                </a:lnTo>
                <a:lnTo>
                  <a:pt x="10950" y="9831"/>
                </a:lnTo>
                <a:close/>
                <a:moveTo>
                  <a:pt x="4696" y="7373"/>
                </a:moveTo>
                <a:lnTo>
                  <a:pt x="4672" y="8079"/>
                </a:lnTo>
                <a:lnTo>
                  <a:pt x="4575" y="8127"/>
                </a:lnTo>
                <a:lnTo>
                  <a:pt x="4477" y="8176"/>
                </a:lnTo>
                <a:lnTo>
                  <a:pt x="4404" y="8273"/>
                </a:lnTo>
                <a:lnTo>
                  <a:pt x="4331" y="8346"/>
                </a:lnTo>
                <a:lnTo>
                  <a:pt x="4088" y="8760"/>
                </a:lnTo>
                <a:lnTo>
                  <a:pt x="3723" y="9320"/>
                </a:lnTo>
                <a:lnTo>
                  <a:pt x="3529" y="9587"/>
                </a:lnTo>
                <a:lnTo>
                  <a:pt x="3310" y="9855"/>
                </a:lnTo>
                <a:lnTo>
                  <a:pt x="3139" y="9977"/>
                </a:lnTo>
                <a:lnTo>
                  <a:pt x="2969" y="10098"/>
                </a:lnTo>
                <a:lnTo>
                  <a:pt x="2604" y="10390"/>
                </a:lnTo>
                <a:lnTo>
                  <a:pt x="2434" y="10560"/>
                </a:lnTo>
                <a:lnTo>
                  <a:pt x="2263" y="10706"/>
                </a:lnTo>
                <a:lnTo>
                  <a:pt x="2142" y="10901"/>
                </a:lnTo>
                <a:lnTo>
                  <a:pt x="2069" y="11071"/>
                </a:lnTo>
                <a:lnTo>
                  <a:pt x="2117" y="10536"/>
                </a:lnTo>
                <a:lnTo>
                  <a:pt x="2117" y="10001"/>
                </a:lnTo>
                <a:lnTo>
                  <a:pt x="2336" y="9904"/>
                </a:lnTo>
                <a:lnTo>
                  <a:pt x="2555" y="9782"/>
                </a:lnTo>
                <a:lnTo>
                  <a:pt x="2750" y="9612"/>
                </a:lnTo>
                <a:lnTo>
                  <a:pt x="2945" y="9441"/>
                </a:lnTo>
                <a:lnTo>
                  <a:pt x="3310" y="9052"/>
                </a:lnTo>
                <a:lnTo>
                  <a:pt x="3626" y="8687"/>
                </a:lnTo>
                <a:lnTo>
                  <a:pt x="4015" y="8249"/>
                </a:lnTo>
                <a:lnTo>
                  <a:pt x="4380" y="7787"/>
                </a:lnTo>
                <a:lnTo>
                  <a:pt x="4550" y="7592"/>
                </a:lnTo>
                <a:lnTo>
                  <a:pt x="4696" y="7373"/>
                </a:lnTo>
                <a:close/>
                <a:moveTo>
                  <a:pt x="17033" y="6254"/>
                </a:moveTo>
                <a:lnTo>
                  <a:pt x="17009" y="6473"/>
                </a:lnTo>
                <a:lnTo>
                  <a:pt x="17009" y="6692"/>
                </a:lnTo>
                <a:lnTo>
                  <a:pt x="17033" y="7154"/>
                </a:lnTo>
                <a:lnTo>
                  <a:pt x="17009" y="7884"/>
                </a:lnTo>
                <a:lnTo>
                  <a:pt x="16984" y="8614"/>
                </a:lnTo>
                <a:lnTo>
                  <a:pt x="16936" y="9247"/>
                </a:lnTo>
                <a:lnTo>
                  <a:pt x="16911" y="9879"/>
                </a:lnTo>
                <a:lnTo>
                  <a:pt x="16911" y="10488"/>
                </a:lnTo>
                <a:lnTo>
                  <a:pt x="16936" y="11120"/>
                </a:lnTo>
                <a:lnTo>
                  <a:pt x="16376" y="11193"/>
                </a:lnTo>
                <a:lnTo>
                  <a:pt x="16425" y="10488"/>
                </a:lnTo>
                <a:lnTo>
                  <a:pt x="16449" y="9758"/>
                </a:lnTo>
                <a:lnTo>
                  <a:pt x="16473" y="8298"/>
                </a:lnTo>
                <a:lnTo>
                  <a:pt x="16473" y="7592"/>
                </a:lnTo>
                <a:lnTo>
                  <a:pt x="16449" y="6886"/>
                </a:lnTo>
                <a:lnTo>
                  <a:pt x="16449" y="6594"/>
                </a:lnTo>
                <a:lnTo>
                  <a:pt x="16425" y="6448"/>
                </a:lnTo>
                <a:lnTo>
                  <a:pt x="16400" y="6302"/>
                </a:lnTo>
                <a:lnTo>
                  <a:pt x="16717" y="6278"/>
                </a:lnTo>
                <a:lnTo>
                  <a:pt x="17033" y="6254"/>
                </a:lnTo>
                <a:close/>
                <a:moveTo>
                  <a:pt x="10147" y="3334"/>
                </a:moveTo>
                <a:lnTo>
                  <a:pt x="10415" y="3407"/>
                </a:lnTo>
                <a:lnTo>
                  <a:pt x="10682" y="3431"/>
                </a:lnTo>
                <a:lnTo>
                  <a:pt x="10950" y="3407"/>
                </a:lnTo>
                <a:lnTo>
                  <a:pt x="11242" y="3407"/>
                </a:lnTo>
                <a:lnTo>
                  <a:pt x="11218" y="3455"/>
                </a:lnTo>
                <a:lnTo>
                  <a:pt x="11218" y="3528"/>
                </a:lnTo>
                <a:lnTo>
                  <a:pt x="11242" y="3626"/>
                </a:lnTo>
                <a:lnTo>
                  <a:pt x="11266" y="3699"/>
                </a:lnTo>
                <a:lnTo>
                  <a:pt x="11315" y="3772"/>
                </a:lnTo>
                <a:lnTo>
                  <a:pt x="11388" y="3820"/>
                </a:lnTo>
                <a:lnTo>
                  <a:pt x="11485" y="3869"/>
                </a:lnTo>
                <a:lnTo>
                  <a:pt x="11607" y="3869"/>
                </a:lnTo>
                <a:lnTo>
                  <a:pt x="11704" y="3820"/>
                </a:lnTo>
                <a:lnTo>
                  <a:pt x="11801" y="3772"/>
                </a:lnTo>
                <a:lnTo>
                  <a:pt x="11850" y="3723"/>
                </a:lnTo>
                <a:lnTo>
                  <a:pt x="11874" y="3650"/>
                </a:lnTo>
                <a:lnTo>
                  <a:pt x="11899" y="3528"/>
                </a:lnTo>
                <a:lnTo>
                  <a:pt x="11874" y="3431"/>
                </a:lnTo>
                <a:lnTo>
                  <a:pt x="11874" y="3382"/>
                </a:lnTo>
                <a:lnTo>
                  <a:pt x="12823" y="3382"/>
                </a:lnTo>
                <a:lnTo>
                  <a:pt x="12823" y="3626"/>
                </a:lnTo>
                <a:lnTo>
                  <a:pt x="12848" y="3820"/>
                </a:lnTo>
                <a:lnTo>
                  <a:pt x="12896" y="4380"/>
                </a:lnTo>
                <a:lnTo>
                  <a:pt x="12969" y="4940"/>
                </a:lnTo>
                <a:lnTo>
                  <a:pt x="12994" y="5499"/>
                </a:lnTo>
                <a:lnTo>
                  <a:pt x="12994" y="6059"/>
                </a:lnTo>
                <a:lnTo>
                  <a:pt x="12945" y="7397"/>
                </a:lnTo>
                <a:lnTo>
                  <a:pt x="12896" y="8711"/>
                </a:lnTo>
                <a:lnTo>
                  <a:pt x="12896" y="9320"/>
                </a:lnTo>
                <a:lnTo>
                  <a:pt x="12896" y="9928"/>
                </a:lnTo>
                <a:lnTo>
                  <a:pt x="12896" y="11120"/>
                </a:lnTo>
                <a:lnTo>
                  <a:pt x="12458" y="11096"/>
                </a:lnTo>
                <a:lnTo>
                  <a:pt x="12020" y="11096"/>
                </a:lnTo>
                <a:lnTo>
                  <a:pt x="12020" y="11023"/>
                </a:lnTo>
                <a:lnTo>
                  <a:pt x="12020" y="10925"/>
                </a:lnTo>
                <a:lnTo>
                  <a:pt x="11996" y="10852"/>
                </a:lnTo>
                <a:lnTo>
                  <a:pt x="11947" y="10779"/>
                </a:lnTo>
                <a:lnTo>
                  <a:pt x="11899" y="10731"/>
                </a:lnTo>
                <a:lnTo>
                  <a:pt x="11850" y="10682"/>
                </a:lnTo>
                <a:lnTo>
                  <a:pt x="11777" y="10633"/>
                </a:lnTo>
                <a:lnTo>
                  <a:pt x="11704" y="10609"/>
                </a:lnTo>
                <a:lnTo>
                  <a:pt x="11534" y="10609"/>
                </a:lnTo>
                <a:lnTo>
                  <a:pt x="11461" y="10633"/>
                </a:lnTo>
                <a:lnTo>
                  <a:pt x="11388" y="10682"/>
                </a:lnTo>
                <a:lnTo>
                  <a:pt x="11339" y="10731"/>
                </a:lnTo>
                <a:lnTo>
                  <a:pt x="11291" y="10779"/>
                </a:lnTo>
                <a:lnTo>
                  <a:pt x="11242" y="10852"/>
                </a:lnTo>
                <a:lnTo>
                  <a:pt x="11218" y="10925"/>
                </a:lnTo>
                <a:lnTo>
                  <a:pt x="11218" y="11023"/>
                </a:lnTo>
                <a:lnTo>
                  <a:pt x="11242" y="11120"/>
                </a:lnTo>
                <a:lnTo>
                  <a:pt x="10853" y="11144"/>
                </a:lnTo>
                <a:lnTo>
                  <a:pt x="10463" y="11217"/>
                </a:lnTo>
                <a:lnTo>
                  <a:pt x="10415" y="10852"/>
                </a:lnTo>
                <a:lnTo>
                  <a:pt x="10366" y="10488"/>
                </a:lnTo>
                <a:lnTo>
                  <a:pt x="10342" y="9758"/>
                </a:lnTo>
                <a:lnTo>
                  <a:pt x="10317" y="8322"/>
                </a:lnTo>
                <a:lnTo>
                  <a:pt x="10317" y="7251"/>
                </a:lnTo>
                <a:lnTo>
                  <a:pt x="10293" y="6716"/>
                </a:lnTo>
                <a:lnTo>
                  <a:pt x="10269" y="6205"/>
                </a:lnTo>
                <a:lnTo>
                  <a:pt x="10171" y="4502"/>
                </a:lnTo>
                <a:lnTo>
                  <a:pt x="10147" y="3699"/>
                </a:lnTo>
                <a:lnTo>
                  <a:pt x="10147" y="3334"/>
                </a:lnTo>
                <a:close/>
                <a:moveTo>
                  <a:pt x="16035" y="6302"/>
                </a:moveTo>
                <a:lnTo>
                  <a:pt x="16035" y="6448"/>
                </a:lnTo>
                <a:lnTo>
                  <a:pt x="16035" y="6594"/>
                </a:lnTo>
                <a:lnTo>
                  <a:pt x="16060" y="6886"/>
                </a:lnTo>
                <a:lnTo>
                  <a:pt x="16060" y="7592"/>
                </a:lnTo>
                <a:lnTo>
                  <a:pt x="16035" y="8298"/>
                </a:lnTo>
                <a:lnTo>
                  <a:pt x="16011" y="9028"/>
                </a:lnTo>
                <a:lnTo>
                  <a:pt x="15962" y="9758"/>
                </a:lnTo>
                <a:lnTo>
                  <a:pt x="15938" y="10488"/>
                </a:lnTo>
                <a:lnTo>
                  <a:pt x="15938" y="10852"/>
                </a:lnTo>
                <a:lnTo>
                  <a:pt x="15962" y="11217"/>
                </a:lnTo>
                <a:lnTo>
                  <a:pt x="15719" y="11217"/>
                </a:lnTo>
                <a:lnTo>
                  <a:pt x="15743" y="11169"/>
                </a:lnTo>
                <a:lnTo>
                  <a:pt x="15768" y="10852"/>
                </a:lnTo>
                <a:lnTo>
                  <a:pt x="15768" y="10536"/>
                </a:lnTo>
                <a:lnTo>
                  <a:pt x="15743" y="10220"/>
                </a:lnTo>
                <a:lnTo>
                  <a:pt x="15743" y="9904"/>
                </a:lnTo>
                <a:lnTo>
                  <a:pt x="15743" y="9198"/>
                </a:lnTo>
                <a:lnTo>
                  <a:pt x="15743" y="8517"/>
                </a:lnTo>
                <a:lnTo>
                  <a:pt x="15695" y="7884"/>
                </a:lnTo>
                <a:lnTo>
                  <a:pt x="15622" y="7251"/>
                </a:lnTo>
                <a:lnTo>
                  <a:pt x="15622" y="7008"/>
                </a:lnTo>
                <a:lnTo>
                  <a:pt x="15622" y="6765"/>
                </a:lnTo>
                <a:lnTo>
                  <a:pt x="15670" y="6302"/>
                </a:lnTo>
                <a:close/>
                <a:moveTo>
                  <a:pt x="15354" y="6302"/>
                </a:moveTo>
                <a:lnTo>
                  <a:pt x="15281" y="6546"/>
                </a:lnTo>
                <a:lnTo>
                  <a:pt x="15257" y="6813"/>
                </a:lnTo>
                <a:lnTo>
                  <a:pt x="15232" y="7081"/>
                </a:lnTo>
                <a:lnTo>
                  <a:pt x="15232" y="7349"/>
                </a:lnTo>
                <a:lnTo>
                  <a:pt x="15305" y="7884"/>
                </a:lnTo>
                <a:lnTo>
                  <a:pt x="15354" y="8395"/>
                </a:lnTo>
                <a:lnTo>
                  <a:pt x="15354" y="8760"/>
                </a:lnTo>
                <a:lnTo>
                  <a:pt x="15354" y="9149"/>
                </a:lnTo>
                <a:lnTo>
                  <a:pt x="15330" y="9904"/>
                </a:lnTo>
                <a:lnTo>
                  <a:pt x="15305" y="10220"/>
                </a:lnTo>
                <a:lnTo>
                  <a:pt x="15305" y="10585"/>
                </a:lnTo>
                <a:lnTo>
                  <a:pt x="15330" y="10925"/>
                </a:lnTo>
                <a:lnTo>
                  <a:pt x="15378" y="11071"/>
                </a:lnTo>
                <a:lnTo>
                  <a:pt x="15427" y="11242"/>
                </a:lnTo>
                <a:lnTo>
                  <a:pt x="15208" y="11242"/>
                </a:lnTo>
                <a:lnTo>
                  <a:pt x="15232" y="11193"/>
                </a:lnTo>
                <a:lnTo>
                  <a:pt x="15232" y="11120"/>
                </a:lnTo>
                <a:lnTo>
                  <a:pt x="15184" y="10755"/>
                </a:lnTo>
                <a:lnTo>
                  <a:pt x="15135" y="10366"/>
                </a:lnTo>
                <a:lnTo>
                  <a:pt x="15086" y="9636"/>
                </a:lnTo>
                <a:lnTo>
                  <a:pt x="15062" y="8882"/>
                </a:lnTo>
                <a:lnTo>
                  <a:pt x="15013" y="8127"/>
                </a:lnTo>
                <a:lnTo>
                  <a:pt x="14989" y="7543"/>
                </a:lnTo>
                <a:lnTo>
                  <a:pt x="14989" y="6959"/>
                </a:lnTo>
                <a:lnTo>
                  <a:pt x="14989" y="6789"/>
                </a:lnTo>
                <a:lnTo>
                  <a:pt x="15013" y="6619"/>
                </a:lnTo>
                <a:lnTo>
                  <a:pt x="15038" y="6473"/>
                </a:lnTo>
                <a:lnTo>
                  <a:pt x="15038" y="6302"/>
                </a:lnTo>
                <a:close/>
                <a:moveTo>
                  <a:pt x="4575" y="10633"/>
                </a:moveTo>
                <a:lnTo>
                  <a:pt x="4575" y="10950"/>
                </a:lnTo>
                <a:lnTo>
                  <a:pt x="4599" y="11290"/>
                </a:lnTo>
                <a:lnTo>
                  <a:pt x="4429" y="11242"/>
                </a:lnTo>
                <a:lnTo>
                  <a:pt x="4258" y="11217"/>
                </a:lnTo>
                <a:lnTo>
                  <a:pt x="3893" y="11217"/>
                </a:lnTo>
                <a:lnTo>
                  <a:pt x="4088" y="11047"/>
                </a:lnTo>
                <a:lnTo>
                  <a:pt x="4283" y="10852"/>
                </a:lnTo>
                <a:lnTo>
                  <a:pt x="4575" y="10633"/>
                </a:lnTo>
                <a:close/>
                <a:moveTo>
                  <a:pt x="4648" y="8711"/>
                </a:moveTo>
                <a:lnTo>
                  <a:pt x="4648" y="8882"/>
                </a:lnTo>
                <a:lnTo>
                  <a:pt x="4599" y="9952"/>
                </a:lnTo>
                <a:lnTo>
                  <a:pt x="4550" y="9952"/>
                </a:lnTo>
                <a:lnTo>
                  <a:pt x="4477" y="10001"/>
                </a:lnTo>
                <a:lnTo>
                  <a:pt x="4404" y="10074"/>
                </a:lnTo>
                <a:lnTo>
                  <a:pt x="4283" y="10196"/>
                </a:lnTo>
                <a:lnTo>
                  <a:pt x="3942" y="10536"/>
                </a:lnTo>
                <a:lnTo>
                  <a:pt x="3626" y="10828"/>
                </a:lnTo>
                <a:lnTo>
                  <a:pt x="3480" y="10974"/>
                </a:lnTo>
                <a:lnTo>
                  <a:pt x="3358" y="11169"/>
                </a:lnTo>
                <a:lnTo>
                  <a:pt x="3334" y="11242"/>
                </a:lnTo>
                <a:lnTo>
                  <a:pt x="3237" y="11242"/>
                </a:lnTo>
                <a:lnTo>
                  <a:pt x="2653" y="11266"/>
                </a:lnTo>
                <a:lnTo>
                  <a:pt x="2044" y="11315"/>
                </a:lnTo>
                <a:lnTo>
                  <a:pt x="2044" y="11315"/>
                </a:lnTo>
                <a:lnTo>
                  <a:pt x="2069" y="11144"/>
                </a:lnTo>
                <a:lnTo>
                  <a:pt x="2093" y="11193"/>
                </a:lnTo>
                <a:lnTo>
                  <a:pt x="2142" y="11217"/>
                </a:lnTo>
                <a:lnTo>
                  <a:pt x="2190" y="11242"/>
                </a:lnTo>
                <a:lnTo>
                  <a:pt x="2239" y="11217"/>
                </a:lnTo>
                <a:lnTo>
                  <a:pt x="2409" y="11120"/>
                </a:lnTo>
                <a:lnTo>
                  <a:pt x="2555" y="11023"/>
                </a:lnTo>
                <a:lnTo>
                  <a:pt x="2823" y="10779"/>
                </a:lnTo>
                <a:lnTo>
                  <a:pt x="3261" y="10415"/>
                </a:lnTo>
                <a:lnTo>
                  <a:pt x="3650" y="10050"/>
                </a:lnTo>
                <a:lnTo>
                  <a:pt x="3845" y="9831"/>
                </a:lnTo>
                <a:lnTo>
                  <a:pt x="4039" y="9612"/>
                </a:lnTo>
                <a:lnTo>
                  <a:pt x="4356" y="9125"/>
                </a:lnTo>
                <a:lnTo>
                  <a:pt x="4648" y="8711"/>
                </a:lnTo>
                <a:close/>
                <a:moveTo>
                  <a:pt x="6035" y="536"/>
                </a:moveTo>
                <a:lnTo>
                  <a:pt x="6327" y="560"/>
                </a:lnTo>
                <a:lnTo>
                  <a:pt x="6619" y="584"/>
                </a:lnTo>
                <a:lnTo>
                  <a:pt x="7203" y="584"/>
                </a:lnTo>
                <a:lnTo>
                  <a:pt x="7592" y="609"/>
                </a:lnTo>
                <a:lnTo>
                  <a:pt x="8346" y="609"/>
                </a:lnTo>
                <a:lnTo>
                  <a:pt x="8736" y="560"/>
                </a:lnTo>
                <a:lnTo>
                  <a:pt x="8663" y="803"/>
                </a:lnTo>
                <a:lnTo>
                  <a:pt x="8638" y="1047"/>
                </a:lnTo>
                <a:lnTo>
                  <a:pt x="8638" y="1436"/>
                </a:lnTo>
                <a:lnTo>
                  <a:pt x="8638" y="1971"/>
                </a:lnTo>
                <a:lnTo>
                  <a:pt x="8687" y="2531"/>
                </a:lnTo>
                <a:lnTo>
                  <a:pt x="8711" y="3066"/>
                </a:lnTo>
                <a:lnTo>
                  <a:pt x="8711" y="3626"/>
                </a:lnTo>
                <a:lnTo>
                  <a:pt x="8687" y="4575"/>
                </a:lnTo>
                <a:lnTo>
                  <a:pt x="8711" y="5499"/>
                </a:lnTo>
                <a:lnTo>
                  <a:pt x="8760" y="7373"/>
                </a:lnTo>
                <a:lnTo>
                  <a:pt x="8833" y="9271"/>
                </a:lnTo>
                <a:lnTo>
                  <a:pt x="8857" y="11144"/>
                </a:lnTo>
                <a:lnTo>
                  <a:pt x="7178" y="11144"/>
                </a:lnTo>
                <a:lnTo>
                  <a:pt x="6911" y="11169"/>
                </a:lnTo>
                <a:lnTo>
                  <a:pt x="6643" y="11169"/>
                </a:lnTo>
                <a:lnTo>
                  <a:pt x="6400" y="11217"/>
                </a:lnTo>
                <a:lnTo>
                  <a:pt x="6156" y="11315"/>
                </a:lnTo>
                <a:lnTo>
                  <a:pt x="6132" y="11023"/>
                </a:lnTo>
                <a:lnTo>
                  <a:pt x="6132" y="10731"/>
                </a:lnTo>
                <a:lnTo>
                  <a:pt x="6132" y="10147"/>
                </a:lnTo>
                <a:lnTo>
                  <a:pt x="6059" y="8711"/>
                </a:lnTo>
                <a:lnTo>
                  <a:pt x="6035" y="7933"/>
                </a:lnTo>
                <a:lnTo>
                  <a:pt x="6035" y="7178"/>
                </a:lnTo>
                <a:lnTo>
                  <a:pt x="6083" y="6424"/>
                </a:lnTo>
                <a:lnTo>
                  <a:pt x="6132" y="5645"/>
                </a:lnTo>
                <a:lnTo>
                  <a:pt x="6229" y="4210"/>
                </a:lnTo>
                <a:lnTo>
                  <a:pt x="6254" y="3480"/>
                </a:lnTo>
                <a:lnTo>
                  <a:pt x="6254" y="3115"/>
                </a:lnTo>
                <a:lnTo>
                  <a:pt x="6229" y="2750"/>
                </a:lnTo>
                <a:lnTo>
                  <a:pt x="6035" y="1485"/>
                </a:lnTo>
                <a:lnTo>
                  <a:pt x="6035" y="1241"/>
                </a:lnTo>
                <a:lnTo>
                  <a:pt x="6035" y="1022"/>
                </a:lnTo>
                <a:lnTo>
                  <a:pt x="6035" y="536"/>
                </a:lnTo>
                <a:close/>
                <a:moveTo>
                  <a:pt x="14721" y="6327"/>
                </a:moveTo>
                <a:lnTo>
                  <a:pt x="14624" y="6497"/>
                </a:lnTo>
                <a:lnTo>
                  <a:pt x="14600" y="6716"/>
                </a:lnTo>
                <a:lnTo>
                  <a:pt x="14575" y="6959"/>
                </a:lnTo>
                <a:lnTo>
                  <a:pt x="14551" y="7203"/>
                </a:lnTo>
                <a:lnTo>
                  <a:pt x="14575" y="7665"/>
                </a:lnTo>
                <a:lnTo>
                  <a:pt x="14600" y="8006"/>
                </a:lnTo>
                <a:lnTo>
                  <a:pt x="14673" y="9612"/>
                </a:lnTo>
                <a:lnTo>
                  <a:pt x="14721" y="10439"/>
                </a:lnTo>
                <a:lnTo>
                  <a:pt x="14770" y="10828"/>
                </a:lnTo>
                <a:lnTo>
                  <a:pt x="14843" y="11242"/>
                </a:lnTo>
                <a:lnTo>
                  <a:pt x="14843" y="11266"/>
                </a:lnTo>
                <a:lnTo>
                  <a:pt x="14600" y="11290"/>
                </a:lnTo>
                <a:lnTo>
                  <a:pt x="14381" y="11339"/>
                </a:lnTo>
                <a:lnTo>
                  <a:pt x="14454" y="10755"/>
                </a:lnTo>
                <a:lnTo>
                  <a:pt x="14502" y="10171"/>
                </a:lnTo>
                <a:lnTo>
                  <a:pt x="14502" y="9587"/>
                </a:lnTo>
                <a:lnTo>
                  <a:pt x="14478" y="9003"/>
                </a:lnTo>
                <a:lnTo>
                  <a:pt x="14429" y="7689"/>
                </a:lnTo>
                <a:lnTo>
                  <a:pt x="14405" y="7008"/>
                </a:lnTo>
                <a:lnTo>
                  <a:pt x="14356" y="6375"/>
                </a:lnTo>
                <a:lnTo>
                  <a:pt x="14721" y="6327"/>
                </a:lnTo>
                <a:close/>
                <a:moveTo>
                  <a:pt x="12361" y="2871"/>
                </a:moveTo>
                <a:lnTo>
                  <a:pt x="11680" y="2920"/>
                </a:lnTo>
                <a:lnTo>
                  <a:pt x="10901" y="2944"/>
                </a:lnTo>
                <a:lnTo>
                  <a:pt x="10512" y="2944"/>
                </a:lnTo>
                <a:lnTo>
                  <a:pt x="10147" y="2993"/>
                </a:lnTo>
                <a:lnTo>
                  <a:pt x="10074" y="3042"/>
                </a:lnTo>
                <a:lnTo>
                  <a:pt x="10025" y="3090"/>
                </a:lnTo>
                <a:lnTo>
                  <a:pt x="10001" y="3090"/>
                </a:lnTo>
                <a:lnTo>
                  <a:pt x="9904" y="3139"/>
                </a:lnTo>
                <a:lnTo>
                  <a:pt x="9831" y="3212"/>
                </a:lnTo>
                <a:lnTo>
                  <a:pt x="9806" y="3334"/>
                </a:lnTo>
                <a:lnTo>
                  <a:pt x="9782" y="3455"/>
                </a:lnTo>
                <a:lnTo>
                  <a:pt x="9758" y="3723"/>
                </a:lnTo>
                <a:lnTo>
                  <a:pt x="9782" y="3918"/>
                </a:lnTo>
                <a:lnTo>
                  <a:pt x="9782" y="4429"/>
                </a:lnTo>
                <a:lnTo>
                  <a:pt x="9806" y="4940"/>
                </a:lnTo>
                <a:lnTo>
                  <a:pt x="9855" y="5937"/>
                </a:lnTo>
                <a:lnTo>
                  <a:pt x="9879" y="7032"/>
                </a:lnTo>
                <a:lnTo>
                  <a:pt x="9904" y="8127"/>
                </a:lnTo>
                <a:lnTo>
                  <a:pt x="9928" y="9758"/>
                </a:lnTo>
                <a:lnTo>
                  <a:pt x="9952" y="10560"/>
                </a:lnTo>
                <a:lnTo>
                  <a:pt x="10001" y="10974"/>
                </a:lnTo>
                <a:lnTo>
                  <a:pt x="10050" y="11363"/>
                </a:lnTo>
                <a:lnTo>
                  <a:pt x="10025" y="11388"/>
                </a:lnTo>
                <a:lnTo>
                  <a:pt x="10001" y="11436"/>
                </a:lnTo>
                <a:lnTo>
                  <a:pt x="10001" y="11534"/>
                </a:lnTo>
                <a:lnTo>
                  <a:pt x="10025" y="11631"/>
                </a:lnTo>
                <a:lnTo>
                  <a:pt x="10074" y="11655"/>
                </a:lnTo>
                <a:lnTo>
                  <a:pt x="10123" y="11680"/>
                </a:lnTo>
                <a:lnTo>
                  <a:pt x="10171" y="11680"/>
                </a:lnTo>
                <a:lnTo>
                  <a:pt x="10244" y="11704"/>
                </a:lnTo>
                <a:lnTo>
                  <a:pt x="10317" y="11704"/>
                </a:lnTo>
                <a:lnTo>
                  <a:pt x="10585" y="11728"/>
                </a:lnTo>
                <a:lnTo>
                  <a:pt x="10853" y="11704"/>
                </a:lnTo>
                <a:lnTo>
                  <a:pt x="11364" y="11655"/>
                </a:lnTo>
                <a:lnTo>
                  <a:pt x="12142" y="11631"/>
                </a:lnTo>
                <a:lnTo>
                  <a:pt x="12921" y="11607"/>
                </a:lnTo>
                <a:lnTo>
                  <a:pt x="12969" y="11655"/>
                </a:lnTo>
                <a:lnTo>
                  <a:pt x="13042" y="11680"/>
                </a:lnTo>
                <a:lnTo>
                  <a:pt x="13091" y="11704"/>
                </a:lnTo>
                <a:lnTo>
                  <a:pt x="13164" y="11680"/>
                </a:lnTo>
                <a:lnTo>
                  <a:pt x="13237" y="11655"/>
                </a:lnTo>
                <a:lnTo>
                  <a:pt x="13286" y="11607"/>
                </a:lnTo>
                <a:lnTo>
                  <a:pt x="13334" y="11558"/>
                </a:lnTo>
                <a:lnTo>
                  <a:pt x="13359" y="11461"/>
                </a:lnTo>
                <a:lnTo>
                  <a:pt x="13383" y="10877"/>
                </a:lnTo>
                <a:lnTo>
                  <a:pt x="13383" y="10293"/>
                </a:lnTo>
                <a:lnTo>
                  <a:pt x="13359" y="9685"/>
                </a:lnTo>
                <a:lnTo>
                  <a:pt x="13359" y="9101"/>
                </a:lnTo>
                <a:lnTo>
                  <a:pt x="13432" y="6619"/>
                </a:lnTo>
                <a:lnTo>
                  <a:pt x="13432" y="6059"/>
                </a:lnTo>
                <a:lnTo>
                  <a:pt x="13432" y="5524"/>
                </a:lnTo>
                <a:lnTo>
                  <a:pt x="13407" y="4964"/>
                </a:lnTo>
                <a:lnTo>
                  <a:pt x="13334" y="4404"/>
                </a:lnTo>
                <a:lnTo>
                  <a:pt x="13213" y="3723"/>
                </a:lnTo>
                <a:lnTo>
                  <a:pt x="13188" y="3480"/>
                </a:lnTo>
                <a:lnTo>
                  <a:pt x="13188" y="3212"/>
                </a:lnTo>
                <a:lnTo>
                  <a:pt x="13213" y="3139"/>
                </a:lnTo>
                <a:lnTo>
                  <a:pt x="13188" y="3042"/>
                </a:lnTo>
                <a:lnTo>
                  <a:pt x="13140" y="2969"/>
                </a:lnTo>
                <a:lnTo>
                  <a:pt x="13042" y="2920"/>
                </a:lnTo>
                <a:lnTo>
                  <a:pt x="12896" y="2871"/>
                </a:lnTo>
                <a:close/>
                <a:moveTo>
                  <a:pt x="3188" y="5816"/>
                </a:moveTo>
                <a:lnTo>
                  <a:pt x="2823" y="5840"/>
                </a:lnTo>
                <a:lnTo>
                  <a:pt x="2458" y="5864"/>
                </a:lnTo>
                <a:lnTo>
                  <a:pt x="2093" y="5937"/>
                </a:lnTo>
                <a:lnTo>
                  <a:pt x="1923" y="5986"/>
                </a:lnTo>
                <a:lnTo>
                  <a:pt x="1752" y="6035"/>
                </a:lnTo>
                <a:lnTo>
                  <a:pt x="1679" y="6059"/>
                </a:lnTo>
                <a:lnTo>
                  <a:pt x="1631" y="6083"/>
                </a:lnTo>
                <a:lnTo>
                  <a:pt x="1631" y="6108"/>
                </a:lnTo>
                <a:lnTo>
                  <a:pt x="1582" y="6181"/>
                </a:lnTo>
                <a:lnTo>
                  <a:pt x="1582" y="6278"/>
                </a:lnTo>
                <a:lnTo>
                  <a:pt x="1606" y="6351"/>
                </a:lnTo>
                <a:lnTo>
                  <a:pt x="1655" y="6400"/>
                </a:lnTo>
                <a:lnTo>
                  <a:pt x="1704" y="7032"/>
                </a:lnTo>
                <a:lnTo>
                  <a:pt x="1704" y="7665"/>
                </a:lnTo>
                <a:lnTo>
                  <a:pt x="1704" y="8930"/>
                </a:lnTo>
                <a:lnTo>
                  <a:pt x="1606" y="11461"/>
                </a:lnTo>
                <a:lnTo>
                  <a:pt x="1631" y="11558"/>
                </a:lnTo>
                <a:lnTo>
                  <a:pt x="1655" y="11631"/>
                </a:lnTo>
                <a:lnTo>
                  <a:pt x="1728" y="11655"/>
                </a:lnTo>
                <a:lnTo>
                  <a:pt x="1801" y="11680"/>
                </a:lnTo>
                <a:lnTo>
                  <a:pt x="1947" y="11728"/>
                </a:lnTo>
                <a:lnTo>
                  <a:pt x="2117" y="11753"/>
                </a:lnTo>
                <a:lnTo>
                  <a:pt x="2434" y="11753"/>
                </a:lnTo>
                <a:lnTo>
                  <a:pt x="2750" y="11728"/>
                </a:lnTo>
                <a:lnTo>
                  <a:pt x="3066" y="11704"/>
                </a:lnTo>
                <a:lnTo>
                  <a:pt x="3942" y="11704"/>
                </a:lnTo>
                <a:lnTo>
                  <a:pt x="4356" y="11728"/>
                </a:lnTo>
                <a:lnTo>
                  <a:pt x="4575" y="11728"/>
                </a:lnTo>
                <a:lnTo>
                  <a:pt x="4794" y="11704"/>
                </a:lnTo>
                <a:lnTo>
                  <a:pt x="4891" y="11680"/>
                </a:lnTo>
                <a:lnTo>
                  <a:pt x="4964" y="11655"/>
                </a:lnTo>
                <a:lnTo>
                  <a:pt x="5013" y="11582"/>
                </a:lnTo>
                <a:lnTo>
                  <a:pt x="5013" y="11509"/>
                </a:lnTo>
                <a:lnTo>
                  <a:pt x="4988" y="11169"/>
                </a:lnTo>
                <a:lnTo>
                  <a:pt x="4964" y="10852"/>
                </a:lnTo>
                <a:lnTo>
                  <a:pt x="4988" y="10196"/>
                </a:lnTo>
                <a:lnTo>
                  <a:pt x="5037" y="8882"/>
                </a:lnTo>
                <a:lnTo>
                  <a:pt x="5086" y="7178"/>
                </a:lnTo>
                <a:lnTo>
                  <a:pt x="5110" y="6692"/>
                </a:lnTo>
                <a:lnTo>
                  <a:pt x="5110" y="6448"/>
                </a:lnTo>
                <a:lnTo>
                  <a:pt x="5086" y="6205"/>
                </a:lnTo>
                <a:lnTo>
                  <a:pt x="5061" y="6132"/>
                </a:lnTo>
                <a:lnTo>
                  <a:pt x="5037" y="6035"/>
                </a:lnTo>
                <a:lnTo>
                  <a:pt x="4988" y="5962"/>
                </a:lnTo>
                <a:lnTo>
                  <a:pt x="4915" y="5889"/>
                </a:lnTo>
                <a:lnTo>
                  <a:pt x="4818" y="5864"/>
                </a:lnTo>
                <a:lnTo>
                  <a:pt x="3991" y="5816"/>
                </a:lnTo>
                <a:close/>
                <a:moveTo>
                  <a:pt x="5889" y="25"/>
                </a:moveTo>
                <a:lnTo>
                  <a:pt x="5816" y="49"/>
                </a:lnTo>
                <a:lnTo>
                  <a:pt x="5743" y="98"/>
                </a:lnTo>
                <a:lnTo>
                  <a:pt x="5670" y="219"/>
                </a:lnTo>
                <a:lnTo>
                  <a:pt x="5621" y="341"/>
                </a:lnTo>
                <a:lnTo>
                  <a:pt x="5548" y="609"/>
                </a:lnTo>
                <a:lnTo>
                  <a:pt x="5524" y="901"/>
                </a:lnTo>
                <a:lnTo>
                  <a:pt x="5524" y="1193"/>
                </a:lnTo>
                <a:lnTo>
                  <a:pt x="5548" y="1509"/>
                </a:lnTo>
                <a:lnTo>
                  <a:pt x="5572" y="1801"/>
                </a:lnTo>
                <a:lnTo>
                  <a:pt x="5670" y="2361"/>
                </a:lnTo>
                <a:lnTo>
                  <a:pt x="5718" y="2750"/>
                </a:lnTo>
                <a:lnTo>
                  <a:pt x="5743" y="3139"/>
                </a:lnTo>
                <a:lnTo>
                  <a:pt x="5743" y="3528"/>
                </a:lnTo>
                <a:lnTo>
                  <a:pt x="5718" y="3918"/>
                </a:lnTo>
                <a:lnTo>
                  <a:pt x="5694" y="4672"/>
                </a:lnTo>
                <a:lnTo>
                  <a:pt x="5621" y="5475"/>
                </a:lnTo>
                <a:lnTo>
                  <a:pt x="5572" y="6278"/>
                </a:lnTo>
                <a:lnTo>
                  <a:pt x="5548" y="7081"/>
                </a:lnTo>
                <a:lnTo>
                  <a:pt x="5524" y="7908"/>
                </a:lnTo>
                <a:lnTo>
                  <a:pt x="5548" y="8711"/>
                </a:lnTo>
                <a:lnTo>
                  <a:pt x="5645" y="10293"/>
                </a:lnTo>
                <a:lnTo>
                  <a:pt x="5645" y="10925"/>
                </a:lnTo>
                <a:lnTo>
                  <a:pt x="5670" y="11242"/>
                </a:lnTo>
                <a:lnTo>
                  <a:pt x="5718" y="11558"/>
                </a:lnTo>
                <a:lnTo>
                  <a:pt x="5743" y="11631"/>
                </a:lnTo>
                <a:lnTo>
                  <a:pt x="5767" y="11680"/>
                </a:lnTo>
                <a:lnTo>
                  <a:pt x="5816" y="11728"/>
                </a:lnTo>
                <a:lnTo>
                  <a:pt x="5986" y="11728"/>
                </a:lnTo>
                <a:lnTo>
                  <a:pt x="6108" y="11680"/>
                </a:lnTo>
                <a:lnTo>
                  <a:pt x="6351" y="11728"/>
                </a:lnTo>
                <a:lnTo>
                  <a:pt x="6619" y="11753"/>
                </a:lnTo>
                <a:lnTo>
                  <a:pt x="8030" y="11753"/>
                </a:lnTo>
                <a:lnTo>
                  <a:pt x="8857" y="11728"/>
                </a:lnTo>
                <a:lnTo>
                  <a:pt x="8955" y="11704"/>
                </a:lnTo>
                <a:lnTo>
                  <a:pt x="9028" y="11680"/>
                </a:lnTo>
                <a:lnTo>
                  <a:pt x="9149" y="11680"/>
                </a:lnTo>
                <a:lnTo>
                  <a:pt x="9271" y="11655"/>
                </a:lnTo>
                <a:lnTo>
                  <a:pt x="9320" y="11607"/>
                </a:lnTo>
                <a:lnTo>
                  <a:pt x="9344" y="11582"/>
                </a:lnTo>
                <a:lnTo>
                  <a:pt x="9368" y="11509"/>
                </a:lnTo>
                <a:lnTo>
                  <a:pt x="9393" y="11436"/>
                </a:lnTo>
                <a:lnTo>
                  <a:pt x="9368" y="9563"/>
                </a:lnTo>
                <a:lnTo>
                  <a:pt x="9295" y="7714"/>
                </a:lnTo>
                <a:lnTo>
                  <a:pt x="9222" y="5840"/>
                </a:lnTo>
                <a:lnTo>
                  <a:pt x="9198" y="4915"/>
                </a:lnTo>
                <a:lnTo>
                  <a:pt x="9198" y="3991"/>
                </a:lnTo>
                <a:lnTo>
                  <a:pt x="9198" y="3431"/>
                </a:lnTo>
                <a:lnTo>
                  <a:pt x="9174" y="2871"/>
                </a:lnTo>
                <a:lnTo>
                  <a:pt x="9125" y="2312"/>
                </a:lnTo>
                <a:lnTo>
                  <a:pt x="9076" y="1752"/>
                </a:lnTo>
                <a:lnTo>
                  <a:pt x="9052" y="1266"/>
                </a:lnTo>
                <a:lnTo>
                  <a:pt x="9052" y="803"/>
                </a:lnTo>
                <a:lnTo>
                  <a:pt x="9076" y="609"/>
                </a:lnTo>
                <a:lnTo>
                  <a:pt x="9076" y="487"/>
                </a:lnTo>
                <a:lnTo>
                  <a:pt x="9076" y="463"/>
                </a:lnTo>
                <a:lnTo>
                  <a:pt x="9052" y="414"/>
                </a:lnTo>
                <a:lnTo>
                  <a:pt x="9076" y="341"/>
                </a:lnTo>
                <a:lnTo>
                  <a:pt x="9076" y="268"/>
                </a:lnTo>
                <a:lnTo>
                  <a:pt x="9052" y="195"/>
                </a:lnTo>
                <a:lnTo>
                  <a:pt x="9003" y="146"/>
                </a:lnTo>
                <a:lnTo>
                  <a:pt x="8955" y="73"/>
                </a:lnTo>
                <a:lnTo>
                  <a:pt x="8906" y="25"/>
                </a:lnTo>
                <a:lnTo>
                  <a:pt x="8736" y="25"/>
                </a:lnTo>
                <a:lnTo>
                  <a:pt x="8298" y="73"/>
                </a:lnTo>
                <a:lnTo>
                  <a:pt x="7884" y="73"/>
                </a:lnTo>
                <a:lnTo>
                  <a:pt x="7032" y="49"/>
                </a:lnTo>
                <a:lnTo>
                  <a:pt x="6521" y="49"/>
                </a:lnTo>
                <a:lnTo>
                  <a:pt x="6278" y="73"/>
                </a:lnTo>
                <a:lnTo>
                  <a:pt x="6010" y="98"/>
                </a:lnTo>
                <a:lnTo>
                  <a:pt x="5962" y="49"/>
                </a:lnTo>
                <a:lnTo>
                  <a:pt x="5889" y="25"/>
                </a:lnTo>
                <a:close/>
                <a:moveTo>
                  <a:pt x="16619" y="5791"/>
                </a:moveTo>
                <a:lnTo>
                  <a:pt x="16108" y="5816"/>
                </a:lnTo>
                <a:lnTo>
                  <a:pt x="15622" y="5864"/>
                </a:lnTo>
                <a:lnTo>
                  <a:pt x="15111" y="5889"/>
                </a:lnTo>
                <a:lnTo>
                  <a:pt x="14697" y="5889"/>
                </a:lnTo>
                <a:lnTo>
                  <a:pt x="14478" y="5937"/>
                </a:lnTo>
                <a:lnTo>
                  <a:pt x="14283" y="6010"/>
                </a:lnTo>
                <a:lnTo>
                  <a:pt x="14210" y="5937"/>
                </a:lnTo>
                <a:lnTo>
                  <a:pt x="14113" y="5913"/>
                </a:lnTo>
                <a:lnTo>
                  <a:pt x="14089" y="5913"/>
                </a:lnTo>
                <a:lnTo>
                  <a:pt x="14040" y="5937"/>
                </a:lnTo>
                <a:lnTo>
                  <a:pt x="14016" y="5986"/>
                </a:lnTo>
                <a:lnTo>
                  <a:pt x="13991" y="6035"/>
                </a:lnTo>
                <a:lnTo>
                  <a:pt x="13943" y="6351"/>
                </a:lnTo>
                <a:lnTo>
                  <a:pt x="13918" y="6667"/>
                </a:lnTo>
                <a:lnTo>
                  <a:pt x="13918" y="7008"/>
                </a:lnTo>
                <a:lnTo>
                  <a:pt x="13918" y="7324"/>
                </a:lnTo>
                <a:lnTo>
                  <a:pt x="13967" y="7981"/>
                </a:lnTo>
                <a:lnTo>
                  <a:pt x="14016" y="8614"/>
                </a:lnTo>
                <a:lnTo>
                  <a:pt x="14040" y="9344"/>
                </a:lnTo>
                <a:lnTo>
                  <a:pt x="14040" y="10050"/>
                </a:lnTo>
                <a:lnTo>
                  <a:pt x="14016" y="10755"/>
                </a:lnTo>
                <a:lnTo>
                  <a:pt x="13967" y="11120"/>
                </a:lnTo>
                <a:lnTo>
                  <a:pt x="13894" y="11461"/>
                </a:lnTo>
                <a:lnTo>
                  <a:pt x="13894" y="11558"/>
                </a:lnTo>
                <a:lnTo>
                  <a:pt x="13918" y="11631"/>
                </a:lnTo>
                <a:lnTo>
                  <a:pt x="13967" y="11704"/>
                </a:lnTo>
                <a:lnTo>
                  <a:pt x="14040" y="11728"/>
                </a:lnTo>
                <a:lnTo>
                  <a:pt x="14089" y="11753"/>
                </a:lnTo>
                <a:lnTo>
                  <a:pt x="14235" y="11753"/>
                </a:lnTo>
                <a:lnTo>
                  <a:pt x="14308" y="11704"/>
                </a:lnTo>
                <a:lnTo>
                  <a:pt x="14624" y="11728"/>
                </a:lnTo>
                <a:lnTo>
                  <a:pt x="15597" y="11728"/>
                </a:lnTo>
                <a:lnTo>
                  <a:pt x="16327" y="11704"/>
                </a:lnTo>
                <a:lnTo>
                  <a:pt x="16668" y="11655"/>
                </a:lnTo>
                <a:lnTo>
                  <a:pt x="17033" y="11607"/>
                </a:lnTo>
                <a:lnTo>
                  <a:pt x="17082" y="11655"/>
                </a:lnTo>
                <a:lnTo>
                  <a:pt x="17130" y="11680"/>
                </a:lnTo>
                <a:lnTo>
                  <a:pt x="17203" y="11704"/>
                </a:lnTo>
                <a:lnTo>
                  <a:pt x="17276" y="11704"/>
                </a:lnTo>
                <a:lnTo>
                  <a:pt x="17349" y="11680"/>
                </a:lnTo>
                <a:lnTo>
                  <a:pt x="17398" y="11631"/>
                </a:lnTo>
                <a:lnTo>
                  <a:pt x="17422" y="11582"/>
                </a:lnTo>
                <a:lnTo>
                  <a:pt x="17422" y="11509"/>
                </a:lnTo>
                <a:lnTo>
                  <a:pt x="17374" y="11144"/>
                </a:lnTo>
                <a:lnTo>
                  <a:pt x="17349" y="10779"/>
                </a:lnTo>
                <a:lnTo>
                  <a:pt x="17349" y="10050"/>
                </a:lnTo>
                <a:lnTo>
                  <a:pt x="17349" y="9344"/>
                </a:lnTo>
                <a:lnTo>
                  <a:pt x="17398" y="8614"/>
                </a:lnTo>
                <a:lnTo>
                  <a:pt x="17422" y="7884"/>
                </a:lnTo>
                <a:lnTo>
                  <a:pt x="17447" y="7154"/>
                </a:lnTo>
                <a:lnTo>
                  <a:pt x="17447" y="6911"/>
                </a:lnTo>
                <a:lnTo>
                  <a:pt x="17422" y="6643"/>
                </a:lnTo>
                <a:lnTo>
                  <a:pt x="17398" y="6375"/>
                </a:lnTo>
                <a:lnTo>
                  <a:pt x="17349" y="6254"/>
                </a:lnTo>
                <a:lnTo>
                  <a:pt x="17301" y="6156"/>
                </a:lnTo>
                <a:lnTo>
                  <a:pt x="17325" y="6083"/>
                </a:lnTo>
                <a:lnTo>
                  <a:pt x="17325" y="6035"/>
                </a:lnTo>
                <a:lnTo>
                  <a:pt x="17301" y="5937"/>
                </a:lnTo>
                <a:lnTo>
                  <a:pt x="17228" y="5840"/>
                </a:lnTo>
                <a:lnTo>
                  <a:pt x="17179" y="5816"/>
                </a:lnTo>
                <a:lnTo>
                  <a:pt x="17106" y="5791"/>
                </a:lnTo>
                <a:close/>
                <a:moveTo>
                  <a:pt x="195" y="0"/>
                </a:moveTo>
                <a:lnTo>
                  <a:pt x="146" y="49"/>
                </a:lnTo>
                <a:lnTo>
                  <a:pt x="98" y="73"/>
                </a:lnTo>
                <a:lnTo>
                  <a:pt x="49" y="195"/>
                </a:lnTo>
                <a:lnTo>
                  <a:pt x="25" y="317"/>
                </a:lnTo>
                <a:lnTo>
                  <a:pt x="0" y="438"/>
                </a:lnTo>
                <a:lnTo>
                  <a:pt x="0" y="584"/>
                </a:lnTo>
                <a:lnTo>
                  <a:pt x="49" y="876"/>
                </a:lnTo>
                <a:lnTo>
                  <a:pt x="73" y="1120"/>
                </a:lnTo>
                <a:lnTo>
                  <a:pt x="49" y="1947"/>
                </a:lnTo>
                <a:lnTo>
                  <a:pt x="49" y="2774"/>
                </a:lnTo>
                <a:lnTo>
                  <a:pt x="49" y="3601"/>
                </a:lnTo>
                <a:lnTo>
                  <a:pt x="49" y="4429"/>
                </a:lnTo>
                <a:lnTo>
                  <a:pt x="0" y="6108"/>
                </a:lnTo>
                <a:lnTo>
                  <a:pt x="0" y="6984"/>
                </a:lnTo>
                <a:lnTo>
                  <a:pt x="25" y="7860"/>
                </a:lnTo>
                <a:lnTo>
                  <a:pt x="73" y="9587"/>
                </a:lnTo>
                <a:lnTo>
                  <a:pt x="146" y="11315"/>
                </a:lnTo>
                <a:lnTo>
                  <a:pt x="171" y="12191"/>
                </a:lnTo>
                <a:lnTo>
                  <a:pt x="195" y="13067"/>
                </a:lnTo>
                <a:lnTo>
                  <a:pt x="219" y="13188"/>
                </a:lnTo>
                <a:lnTo>
                  <a:pt x="292" y="13261"/>
                </a:lnTo>
                <a:lnTo>
                  <a:pt x="341" y="13310"/>
                </a:lnTo>
                <a:lnTo>
                  <a:pt x="390" y="13310"/>
                </a:lnTo>
                <a:lnTo>
                  <a:pt x="901" y="13383"/>
                </a:lnTo>
                <a:lnTo>
                  <a:pt x="1923" y="13383"/>
                </a:lnTo>
                <a:lnTo>
                  <a:pt x="2409" y="13334"/>
                </a:lnTo>
                <a:lnTo>
                  <a:pt x="3431" y="13261"/>
                </a:lnTo>
                <a:lnTo>
                  <a:pt x="3942" y="13213"/>
                </a:lnTo>
                <a:lnTo>
                  <a:pt x="4453" y="13188"/>
                </a:lnTo>
                <a:lnTo>
                  <a:pt x="10050" y="13188"/>
                </a:lnTo>
                <a:lnTo>
                  <a:pt x="11169" y="13164"/>
                </a:lnTo>
                <a:lnTo>
                  <a:pt x="13432" y="13091"/>
                </a:lnTo>
                <a:lnTo>
                  <a:pt x="14575" y="13067"/>
                </a:lnTo>
                <a:lnTo>
                  <a:pt x="16765" y="13067"/>
                </a:lnTo>
                <a:lnTo>
                  <a:pt x="17301" y="13091"/>
                </a:lnTo>
                <a:lnTo>
                  <a:pt x="17544" y="13140"/>
                </a:lnTo>
                <a:lnTo>
                  <a:pt x="17812" y="13164"/>
                </a:lnTo>
                <a:lnTo>
                  <a:pt x="17933" y="13164"/>
                </a:lnTo>
                <a:lnTo>
                  <a:pt x="18031" y="13115"/>
                </a:lnTo>
                <a:lnTo>
                  <a:pt x="18104" y="13042"/>
                </a:lnTo>
                <a:lnTo>
                  <a:pt x="18152" y="12945"/>
                </a:lnTo>
                <a:lnTo>
                  <a:pt x="18177" y="12848"/>
                </a:lnTo>
                <a:lnTo>
                  <a:pt x="18152" y="12750"/>
                </a:lnTo>
                <a:lnTo>
                  <a:pt x="18079" y="12677"/>
                </a:lnTo>
                <a:lnTo>
                  <a:pt x="17958" y="12629"/>
                </a:lnTo>
                <a:lnTo>
                  <a:pt x="17495" y="12556"/>
                </a:lnTo>
                <a:lnTo>
                  <a:pt x="17033" y="12531"/>
                </a:lnTo>
                <a:lnTo>
                  <a:pt x="16084" y="12507"/>
                </a:lnTo>
                <a:lnTo>
                  <a:pt x="14940" y="12483"/>
                </a:lnTo>
                <a:lnTo>
                  <a:pt x="13821" y="12507"/>
                </a:lnTo>
                <a:lnTo>
                  <a:pt x="11558" y="12580"/>
                </a:lnTo>
                <a:lnTo>
                  <a:pt x="10415" y="12604"/>
                </a:lnTo>
                <a:lnTo>
                  <a:pt x="9271" y="12629"/>
                </a:lnTo>
                <a:lnTo>
                  <a:pt x="7057" y="12604"/>
                </a:lnTo>
                <a:lnTo>
                  <a:pt x="5937" y="12604"/>
                </a:lnTo>
                <a:lnTo>
                  <a:pt x="4818" y="12629"/>
                </a:lnTo>
                <a:lnTo>
                  <a:pt x="3796" y="12677"/>
                </a:lnTo>
                <a:lnTo>
                  <a:pt x="2774" y="12726"/>
                </a:lnTo>
                <a:lnTo>
                  <a:pt x="1752" y="12799"/>
                </a:lnTo>
                <a:lnTo>
                  <a:pt x="730" y="12848"/>
                </a:lnTo>
                <a:lnTo>
                  <a:pt x="682" y="11169"/>
                </a:lnTo>
                <a:lnTo>
                  <a:pt x="609" y="9490"/>
                </a:lnTo>
                <a:lnTo>
                  <a:pt x="560" y="7787"/>
                </a:lnTo>
                <a:lnTo>
                  <a:pt x="536" y="6959"/>
                </a:lnTo>
                <a:lnTo>
                  <a:pt x="560" y="6108"/>
                </a:lnTo>
                <a:lnTo>
                  <a:pt x="584" y="4356"/>
                </a:lnTo>
                <a:lnTo>
                  <a:pt x="560" y="2579"/>
                </a:lnTo>
                <a:lnTo>
                  <a:pt x="584" y="1752"/>
                </a:lnTo>
                <a:lnTo>
                  <a:pt x="584" y="1363"/>
                </a:lnTo>
                <a:lnTo>
                  <a:pt x="584" y="949"/>
                </a:lnTo>
                <a:lnTo>
                  <a:pt x="560" y="706"/>
                </a:lnTo>
                <a:lnTo>
                  <a:pt x="536" y="438"/>
                </a:lnTo>
                <a:lnTo>
                  <a:pt x="511" y="317"/>
                </a:lnTo>
                <a:lnTo>
                  <a:pt x="463" y="219"/>
                </a:lnTo>
                <a:lnTo>
                  <a:pt x="390" y="98"/>
                </a:lnTo>
                <a:lnTo>
                  <a:pt x="317" y="25"/>
                </a:lnTo>
                <a:lnTo>
                  <a:pt x="2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5143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B5457FE-4F72-9152-0CC3-C8988A4B58AD}"/>
              </a:ext>
            </a:extLst>
          </p:cNvPr>
          <p:cNvSpPr txBox="1"/>
          <p:nvPr/>
        </p:nvSpPr>
        <p:spPr>
          <a:xfrm>
            <a:off x="632460" y="1257300"/>
            <a:ext cx="8001000" cy="1323439"/>
          </a:xfrm>
          <a:prstGeom prst="rect">
            <a:avLst/>
          </a:prstGeom>
          <a:noFill/>
        </p:spPr>
        <p:txBody>
          <a:bodyPr wrap="square">
            <a:spAutoFit/>
          </a:bodyPr>
          <a:lstStyle/>
          <a:p>
            <a:pPr marL="285750" indent="-285750">
              <a:buClr>
                <a:srgbClr val="FFFF00"/>
              </a:buClr>
              <a:buFont typeface="Wingdings" panose="05000000000000000000" pitchFamily="2" charset="2"/>
              <a:buChar char="ü"/>
            </a:pPr>
            <a:r>
              <a:rPr lang="en-IN" sz="1600" dirty="0">
                <a:solidFill>
                  <a:schemeClr val="bg1"/>
                </a:solidFill>
                <a:latin typeface="Cousine" panose="020B0604020202020204" charset="0"/>
                <a:cs typeface="Cousine" panose="020B0604020202020204" charset="0"/>
              </a:rPr>
              <a:t>Phase-I: Outputs for pre-evaluation –</a:t>
            </a:r>
          </a:p>
          <a:p>
            <a:pPr>
              <a:buClr>
                <a:srgbClr val="FFFF00"/>
              </a:buClr>
            </a:pPr>
            <a:r>
              <a:rPr lang="en-IN" sz="1600" dirty="0">
                <a:solidFill>
                  <a:schemeClr val="bg1"/>
                </a:solidFill>
                <a:latin typeface="Cousine" panose="020B0604020202020204" charset="0"/>
                <a:cs typeface="Cousine" panose="020B0604020202020204" charset="0"/>
              </a:rPr>
              <a:t>	</a:t>
            </a:r>
          </a:p>
          <a:p>
            <a:pPr>
              <a:buClr>
                <a:srgbClr val="FFFF00"/>
              </a:buClr>
            </a:pPr>
            <a:r>
              <a:rPr lang="en-IN" sz="1600" dirty="0">
                <a:solidFill>
                  <a:schemeClr val="bg1"/>
                </a:solidFill>
                <a:latin typeface="Cousine" panose="020B0604020202020204" charset="0"/>
                <a:cs typeface="Cousine" panose="020B0604020202020204" charset="0"/>
              </a:rPr>
              <a:t>	Implementing the walking cane with obstacle detection,  	push button and water sensor.</a:t>
            </a:r>
          </a:p>
          <a:p>
            <a:pPr>
              <a:buClr>
                <a:srgbClr val="FFFF00"/>
              </a:buClr>
            </a:pPr>
            <a:r>
              <a:rPr lang="en-IN" sz="1600" dirty="0">
                <a:solidFill>
                  <a:schemeClr val="bg1"/>
                </a:solidFill>
                <a:latin typeface="Cousine" panose="020B0604020202020204" charset="0"/>
                <a:cs typeface="Cousine" panose="020B0604020202020204" charset="0"/>
              </a:rPr>
              <a:t>	</a:t>
            </a:r>
          </a:p>
        </p:txBody>
      </p:sp>
      <p:sp>
        <p:nvSpPr>
          <p:cNvPr id="8" name="TextBox 7">
            <a:extLst>
              <a:ext uri="{FF2B5EF4-FFF2-40B4-BE49-F238E27FC236}">
                <a16:creationId xmlns:a16="http://schemas.microsoft.com/office/drawing/2014/main" id="{1E57D0E4-73F5-9596-0A60-BDDF7BEA79EF}"/>
              </a:ext>
            </a:extLst>
          </p:cNvPr>
          <p:cNvSpPr txBox="1"/>
          <p:nvPr/>
        </p:nvSpPr>
        <p:spPr>
          <a:xfrm>
            <a:off x="2042160" y="187672"/>
            <a:ext cx="5882640" cy="461665"/>
          </a:xfrm>
          <a:prstGeom prst="rect">
            <a:avLst/>
          </a:prstGeom>
          <a:noFill/>
        </p:spPr>
        <p:txBody>
          <a:bodyPr wrap="square" rtlCol="0">
            <a:spAutoFit/>
          </a:bodyPr>
          <a:lstStyle/>
          <a:p>
            <a:r>
              <a:rPr lang="en-IN" sz="2400" b="1" u="sng" dirty="0">
                <a:solidFill>
                  <a:schemeClr val="bg1"/>
                </a:solidFill>
                <a:latin typeface="Cousine" panose="020B0604020202020204" charset="0"/>
                <a:cs typeface="Cousine" panose="020B0604020202020204" charset="0"/>
              </a:rPr>
              <a:t>Phase Wise Implementation</a:t>
            </a:r>
            <a:r>
              <a:rPr lang="en-IN" sz="2400" b="1" dirty="0">
                <a:solidFill>
                  <a:schemeClr val="bg1"/>
                </a:solidFill>
                <a:latin typeface="Cousine" panose="020B0604020202020204" charset="0"/>
                <a:cs typeface="Cousine" panose="020B0604020202020204" charset="0"/>
              </a:rPr>
              <a:t>:</a:t>
            </a:r>
            <a:endParaRPr lang="en-IN" sz="2400" b="1" dirty="0"/>
          </a:p>
        </p:txBody>
      </p:sp>
      <p:sp>
        <p:nvSpPr>
          <p:cNvPr id="9" name="TextBox 8">
            <a:extLst>
              <a:ext uri="{FF2B5EF4-FFF2-40B4-BE49-F238E27FC236}">
                <a16:creationId xmlns:a16="http://schemas.microsoft.com/office/drawing/2014/main" id="{0D052396-D2A9-132E-274E-75955510E85E}"/>
              </a:ext>
            </a:extLst>
          </p:cNvPr>
          <p:cNvSpPr txBox="1"/>
          <p:nvPr/>
        </p:nvSpPr>
        <p:spPr>
          <a:xfrm>
            <a:off x="632460" y="2811780"/>
            <a:ext cx="8001000" cy="1077218"/>
          </a:xfrm>
          <a:prstGeom prst="rect">
            <a:avLst/>
          </a:prstGeom>
          <a:noFill/>
        </p:spPr>
        <p:txBody>
          <a:bodyPr wrap="square">
            <a:spAutoFit/>
          </a:bodyPr>
          <a:lstStyle/>
          <a:p>
            <a:pPr marL="285750" indent="-285750">
              <a:buClr>
                <a:srgbClr val="FFFF00"/>
              </a:buClr>
              <a:buFont typeface="Wingdings" panose="05000000000000000000" pitchFamily="2" charset="2"/>
              <a:buChar char="ü"/>
            </a:pPr>
            <a:r>
              <a:rPr lang="en-IN" sz="1600" dirty="0">
                <a:solidFill>
                  <a:schemeClr val="bg1"/>
                </a:solidFill>
                <a:latin typeface="Cousine" panose="020B0604020202020204" charset="0"/>
                <a:cs typeface="Cousine" panose="020B0604020202020204" charset="0"/>
              </a:rPr>
              <a:t>Phase-II: Outputs for final evaluation –</a:t>
            </a:r>
          </a:p>
          <a:p>
            <a:pPr>
              <a:buClr>
                <a:srgbClr val="FFFF00"/>
              </a:buClr>
            </a:pPr>
            <a:endParaRPr lang="en-IN" sz="1600" dirty="0">
              <a:solidFill>
                <a:schemeClr val="bg1"/>
              </a:solidFill>
              <a:latin typeface="Cousine" panose="020B0604020202020204" charset="0"/>
              <a:cs typeface="Cousine" panose="020B0604020202020204" charset="0"/>
            </a:endParaRPr>
          </a:p>
          <a:p>
            <a:pPr>
              <a:buClr>
                <a:srgbClr val="FFFF00"/>
              </a:buClr>
            </a:pPr>
            <a:r>
              <a:rPr lang="en-IN" sz="1600" dirty="0">
                <a:solidFill>
                  <a:schemeClr val="bg1"/>
                </a:solidFill>
                <a:latin typeface="Cousine" panose="020B0604020202020204" charset="0"/>
                <a:cs typeface="Cousine" panose="020B0604020202020204" charset="0"/>
              </a:rPr>
              <a:t>	Implementing the walking cane with addition of GPS 	location tracker and SMS alert.</a:t>
            </a:r>
          </a:p>
        </p:txBody>
      </p:sp>
      <p:sp>
        <p:nvSpPr>
          <p:cNvPr id="2" name="Google Shape;278;p28">
            <a:extLst>
              <a:ext uri="{FF2B5EF4-FFF2-40B4-BE49-F238E27FC236}">
                <a16:creationId xmlns:a16="http://schemas.microsoft.com/office/drawing/2014/main" id="{22FF6885-338F-073E-AAFD-AD283986D18C}"/>
              </a:ext>
            </a:extLst>
          </p:cNvPr>
          <p:cNvSpPr/>
          <p:nvPr/>
        </p:nvSpPr>
        <p:spPr>
          <a:xfrm>
            <a:off x="1503852" y="246349"/>
            <a:ext cx="387310" cy="344309"/>
          </a:xfrm>
          <a:custGeom>
            <a:avLst/>
            <a:gdLst/>
            <a:ahLst/>
            <a:cxnLst/>
            <a:rect l="l" t="t" r="r" b="b"/>
            <a:pathLst>
              <a:path w="17593" h="17374" extrusionOk="0">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607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969149" y="1318461"/>
            <a:ext cx="7389991" cy="18755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400" dirty="0">
                <a:solidFill>
                  <a:schemeClr val="accent3"/>
                </a:solidFill>
              </a:rPr>
              <a:t>1</a:t>
            </a:r>
            <a:endParaRPr sz="5400" dirty="0">
              <a:solidFill>
                <a:schemeClr val="accent3"/>
              </a:solidFill>
            </a:endParaRPr>
          </a:p>
          <a:p>
            <a:pPr marL="0" lvl="0" indent="0" algn="l" rtl="0">
              <a:spcBef>
                <a:spcPts val="0"/>
              </a:spcBef>
              <a:spcAft>
                <a:spcPts val="0"/>
              </a:spcAft>
              <a:buNone/>
            </a:pPr>
            <a:r>
              <a:rPr lang="en-IN" sz="2800" dirty="0"/>
              <a:t>	</a:t>
            </a:r>
            <a:r>
              <a:rPr lang="en-IN" sz="4000" dirty="0"/>
              <a:t>Wireless Stethoscope </a:t>
            </a:r>
            <a:endParaRPr sz="2800" dirty="0"/>
          </a:p>
        </p:txBody>
      </p:sp>
      <p:sp>
        <p:nvSpPr>
          <p:cNvPr id="97" name="Google Shape;97;p14"/>
          <p:cNvSpPr txBox="1">
            <a:spLocks noGrp="1"/>
          </p:cNvSpPr>
          <p:nvPr>
            <p:ph type="subTitle" idx="1"/>
          </p:nvPr>
        </p:nvSpPr>
        <p:spPr>
          <a:xfrm>
            <a:off x="4698564" y="3108819"/>
            <a:ext cx="3542400"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Let’s start with the first set of slides</a:t>
            </a:r>
            <a:endParaRPr dirty="0"/>
          </a:p>
        </p:txBody>
      </p:sp>
      <p:sp>
        <p:nvSpPr>
          <p:cNvPr id="98" name="Google Shape;98;p14"/>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5" name="Title 4">
            <a:extLst>
              <a:ext uri="{FF2B5EF4-FFF2-40B4-BE49-F238E27FC236}">
                <a16:creationId xmlns:a16="http://schemas.microsoft.com/office/drawing/2014/main" id="{FD20014A-22C4-C8A3-6CA5-C9B555353D9D}"/>
              </a:ext>
            </a:extLst>
          </p:cNvPr>
          <p:cNvSpPr>
            <a:spLocks noGrp="1"/>
          </p:cNvSpPr>
          <p:nvPr>
            <p:ph type="title"/>
          </p:nvPr>
        </p:nvSpPr>
        <p:spPr>
          <a:xfrm>
            <a:off x="202165" y="1200030"/>
            <a:ext cx="8739670" cy="3341490"/>
          </a:xfrm>
        </p:spPr>
        <p:txBody>
          <a:bodyPr/>
          <a:lstStyle/>
          <a:p>
            <a:pPr marL="285750" indent="-285750">
              <a:buClr>
                <a:srgbClr val="FFFF00"/>
              </a:buClr>
              <a:buFont typeface="Arial" panose="020B0604020202020204" pitchFamily="34" charset="0"/>
              <a:buChar char="•"/>
            </a:pPr>
            <a:r>
              <a:rPr lang="en-US" sz="1800" dirty="0">
                <a:solidFill>
                  <a:schemeClr val="bg1"/>
                </a:solidFill>
              </a:rPr>
              <a:t>Most heart diseases are associated with and reflected by the sound that the heart produces, and one of the easiest and cheapest ways of diagnosing cardiac dysfunction is by Heart auscultation i.e. listening to the heart sound. </a:t>
            </a:r>
            <a:br>
              <a:rPr lang="en-US" sz="1800" dirty="0">
                <a:solidFill>
                  <a:schemeClr val="bg1"/>
                </a:solidFill>
              </a:rPr>
            </a:br>
            <a:br>
              <a:rPr lang="en-US" sz="1800" dirty="0">
                <a:solidFill>
                  <a:schemeClr val="bg1"/>
                </a:solidFill>
              </a:rPr>
            </a:br>
            <a:r>
              <a:rPr lang="en-US" sz="1800" dirty="0">
                <a:solidFill>
                  <a:schemeClr val="bg1"/>
                </a:solidFill>
              </a:rPr>
              <a:t>	Now if we are talking about traditional auscultation, that requires experience and good listening skills. That is why in this project we thought to build an electronic stethoscope that will be able to get the heart rate of the human body and we can display the data in a Bluetooth-based serial terminal window.</a:t>
            </a:r>
            <a:br>
              <a:rPr lang="en-US" sz="1800" dirty="0">
                <a:solidFill>
                  <a:schemeClr val="bg1"/>
                </a:solidFill>
              </a:rPr>
            </a:br>
            <a:endParaRPr lang="en-IN" sz="1800" dirty="0"/>
          </a:p>
        </p:txBody>
      </p:sp>
      <p:sp>
        <p:nvSpPr>
          <p:cNvPr id="8" name="TextBox 7">
            <a:extLst>
              <a:ext uri="{FF2B5EF4-FFF2-40B4-BE49-F238E27FC236}">
                <a16:creationId xmlns:a16="http://schemas.microsoft.com/office/drawing/2014/main" id="{6B1BB894-647B-3188-6D5F-E10D83F75BD7}"/>
              </a:ext>
            </a:extLst>
          </p:cNvPr>
          <p:cNvSpPr txBox="1"/>
          <p:nvPr/>
        </p:nvSpPr>
        <p:spPr>
          <a:xfrm>
            <a:off x="640080" y="137160"/>
            <a:ext cx="7059930" cy="584775"/>
          </a:xfrm>
          <a:prstGeom prst="rect">
            <a:avLst/>
          </a:prstGeom>
          <a:noFill/>
        </p:spPr>
        <p:txBody>
          <a:bodyPr wrap="square" rtlCol="0">
            <a:spAutoFit/>
          </a:bodyPr>
          <a:lstStyle/>
          <a:p>
            <a:pPr algn="ctr"/>
            <a:r>
              <a:rPr lang="en-US" sz="3200" b="1" u="sng" dirty="0">
                <a:solidFill>
                  <a:schemeClr val="bg1"/>
                </a:solidFill>
              </a:rPr>
              <a:t>ABSTRACT:</a:t>
            </a:r>
            <a:endParaRPr lang="en-IN" sz="3200" dirty="0"/>
          </a:p>
        </p:txBody>
      </p:sp>
      <p:sp>
        <p:nvSpPr>
          <p:cNvPr id="9" name="Google Shape;277;p28">
            <a:extLst>
              <a:ext uri="{FF2B5EF4-FFF2-40B4-BE49-F238E27FC236}">
                <a16:creationId xmlns:a16="http://schemas.microsoft.com/office/drawing/2014/main" id="{EC5BE0F4-2D18-F083-9696-6BC9DBA4D49E}"/>
              </a:ext>
            </a:extLst>
          </p:cNvPr>
          <p:cNvSpPr/>
          <p:nvPr/>
        </p:nvSpPr>
        <p:spPr>
          <a:xfrm>
            <a:off x="5483371" y="283755"/>
            <a:ext cx="379274" cy="344805"/>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4143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5" name="Title 4">
            <a:extLst>
              <a:ext uri="{FF2B5EF4-FFF2-40B4-BE49-F238E27FC236}">
                <a16:creationId xmlns:a16="http://schemas.microsoft.com/office/drawing/2014/main" id="{FD20014A-22C4-C8A3-6CA5-C9B555353D9D}"/>
              </a:ext>
            </a:extLst>
          </p:cNvPr>
          <p:cNvSpPr>
            <a:spLocks noGrp="1"/>
          </p:cNvSpPr>
          <p:nvPr>
            <p:ph type="title"/>
          </p:nvPr>
        </p:nvSpPr>
        <p:spPr>
          <a:xfrm>
            <a:off x="295275" y="721934"/>
            <a:ext cx="8553450" cy="4284406"/>
          </a:xfrm>
        </p:spPr>
        <p:txBody>
          <a:bodyPr/>
          <a:lstStyle/>
          <a:p>
            <a:pPr marL="285750" indent="-285750">
              <a:buClr>
                <a:srgbClr val="FFFF00"/>
              </a:buClr>
              <a:buFont typeface="Arial" panose="020B0604020202020204" pitchFamily="34" charset="0"/>
              <a:buChar char="•"/>
            </a:pPr>
            <a:r>
              <a:rPr lang="en-US" sz="1600" dirty="0">
                <a:solidFill>
                  <a:schemeClr val="bg1"/>
                </a:solidFill>
              </a:rPr>
              <a:t>In this project the heart rate of the subject is been converted into electrical signals. These sound waves of the patient is being recorded through the microphone and this microphone helps the sound waves which enter into the control board. </a:t>
            </a:r>
            <a:br>
              <a:rPr lang="en-US" sz="1600" dirty="0">
                <a:solidFill>
                  <a:schemeClr val="bg1"/>
                </a:solidFill>
              </a:rPr>
            </a:br>
            <a:br>
              <a:rPr lang="en-US" sz="1600" dirty="0">
                <a:solidFill>
                  <a:schemeClr val="bg1"/>
                </a:solidFill>
              </a:rPr>
            </a:br>
            <a:r>
              <a:rPr lang="en-US" sz="1600" dirty="0">
                <a:solidFill>
                  <a:schemeClr val="bg1"/>
                </a:solidFill>
              </a:rPr>
              <a:t>		These sound waves are amplified using amplifier. Those amplified signal is sent to the controller. The controller has the code where we can determine the electrical signal’s heart rate. Arduino uno sends the signal to the Bluetooth where it can be controlled by any android or iOS device where the output can be seen in the respected device. </a:t>
            </a:r>
            <a:br>
              <a:rPr lang="en-US" sz="1600" dirty="0">
                <a:solidFill>
                  <a:schemeClr val="bg1"/>
                </a:solidFill>
              </a:rPr>
            </a:br>
            <a:br>
              <a:rPr lang="en-US" sz="1600" dirty="0">
                <a:solidFill>
                  <a:schemeClr val="bg1"/>
                </a:solidFill>
              </a:rPr>
            </a:br>
            <a:r>
              <a:rPr lang="en-US" sz="1600" dirty="0">
                <a:solidFill>
                  <a:schemeClr val="bg1"/>
                </a:solidFill>
              </a:rPr>
              <a:t>		In traditional stethoscope, the noise can be arise due to the patients dress or any other obstruction which is rectified using the amplifier in our project where the noise and the artifact can be removed and rectified for the clear heart rate. </a:t>
            </a:r>
            <a:endParaRPr lang="en-IN" sz="1600" dirty="0"/>
          </a:p>
        </p:txBody>
      </p:sp>
      <p:sp>
        <p:nvSpPr>
          <p:cNvPr id="8" name="TextBox 7">
            <a:extLst>
              <a:ext uri="{FF2B5EF4-FFF2-40B4-BE49-F238E27FC236}">
                <a16:creationId xmlns:a16="http://schemas.microsoft.com/office/drawing/2014/main" id="{6B1BB894-647B-3188-6D5F-E10D83F75BD7}"/>
              </a:ext>
            </a:extLst>
          </p:cNvPr>
          <p:cNvSpPr txBox="1"/>
          <p:nvPr/>
        </p:nvSpPr>
        <p:spPr>
          <a:xfrm>
            <a:off x="377190" y="137160"/>
            <a:ext cx="8389620" cy="584775"/>
          </a:xfrm>
          <a:prstGeom prst="rect">
            <a:avLst/>
          </a:prstGeom>
          <a:noFill/>
        </p:spPr>
        <p:txBody>
          <a:bodyPr wrap="square" rtlCol="0">
            <a:spAutoFit/>
          </a:bodyPr>
          <a:lstStyle/>
          <a:p>
            <a:pPr algn="ctr"/>
            <a:r>
              <a:rPr lang="en-US" sz="3200" b="1" u="sng" dirty="0">
                <a:solidFill>
                  <a:schemeClr val="bg1"/>
                </a:solidFill>
              </a:rPr>
              <a:t>JUSTIFICATION:</a:t>
            </a:r>
            <a:endParaRPr lang="en-IN" sz="3200" dirty="0"/>
          </a:p>
        </p:txBody>
      </p:sp>
      <p:sp>
        <p:nvSpPr>
          <p:cNvPr id="2" name="Google Shape;275;p28">
            <a:extLst>
              <a:ext uri="{FF2B5EF4-FFF2-40B4-BE49-F238E27FC236}">
                <a16:creationId xmlns:a16="http://schemas.microsoft.com/office/drawing/2014/main" id="{6D5EEC04-A25F-3C09-1D17-E676DF46BFFA}"/>
              </a:ext>
            </a:extLst>
          </p:cNvPr>
          <p:cNvSpPr/>
          <p:nvPr/>
        </p:nvSpPr>
        <p:spPr>
          <a:xfrm>
            <a:off x="2303172" y="137159"/>
            <a:ext cx="531468" cy="584775"/>
          </a:xfrm>
          <a:custGeom>
            <a:avLst/>
            <a:gdLst/>
            <a:ahLst/>
            <a:cxnLst/>
            <a:rect l="l" t="t" r="r" b="b"/>
            <a:pathLst>
              <a:path w="16279" h="18810" extrusionOk="0">
                <a:moveTo>
                  <a:pt x="8297" y="536"/>
                </a:moveTo>
                <a:lnTo>
                  <a:pt x="8078" y="658"/>
                </a:lnTo>
                <a:lnTo>
                  <a:pt x="7859" y="780"/>
                </a:lnTo>
                <a:lnTo>
                  <a:pt x="7567" y="974"/>
                </a:lnTo>
                <a:lnTo>
                  <a:pt x="7665" y="804"/>
                </a:lnTo>
                <a:lnTo>
                  <a:pt x="7786" y="682"/>
                </a:lnTo>
                <a:lnTo>
                  <a:pt x="7884" y="609"/>
                </a:lnTo>
                <a:lnTo>
                  <a:pt x="7981" y="585"/>
                </a:lnTo>
                <a:lnTo>
                  <a:pt x="8078" y="561"/>
                </a:lnTo>
                <a:lnTo>
                  <a:pt x="8200" y="536"/>
                </a:lnTo>
                <a:close/>
                <a:moveTo>
                  <a:pt x="8687" y="731"/>
                </a:moveTo>
                <a:lnTo>
                  <a:pt x="8760" y="828"/>
                </a:lnTo>
                <a:lnTo>
                  <a:pt x="8808" y="950"/>
                </a:lnTo>
                <a:lnTo>
                  <a:pt x="8760" y="974"/>
                </a:lnTo>
                <a:lnTo>
                  <a:pt x="8541" y="1072"/>
                </a:lnTo>
                <a:lnTo>
                  <a:pt x="8346" y="1169"/>
                </a:lnTo>
                <a:lnTo>
                  <a:pt x="7957" y="1412"/>
                </a:lnTo>
                <a:lnTo>
                  <a:pt x="7689" y="1583"/>
                </a:lnTo>
                <a:lnTo>
                  <a:pt x="7543" y="1680"/>
                </a:lnTo>
                <a:lnTo>
                  <a:pt x="7397" y="1777"/>
                </a:lnTo>
                <a:lnTo>
                  <a:pt x="7421" y="1534"/>
                </a:lnTo>
                <a:lnTo>
                  <a:pt x="7446" y="1315"/>
                </a:lnTo>
                <a:lnTo>
                  <a:pt x="8054" y="999"/>
                </a:lnTo>
                <a:lnTo>
                  <a:pt x="8370" y="853"/>
                </a:lnTo>
                <a:lnTo>
                  <a:pt x="8687" y="731"/>
                </a:lnTo>
                <a:close/>
                <a:moveTo>
                  <a:pt x="8881" y="1364"/>
                </a:moveTo>
                <a:lnTo>
                  <a:pt x="8881" y="1583"/>
                </a:lnTo>
                <a:lnTo>
                  <a:pt x="8687" y="1656"/>
                </a:lnTo>
                <a:lnTo>
                  <a:pt x="8492" y="1753"/>
                </a:lnTo>
                <a:lnTo>
                  <a:pt x="8249" y="1875"/>
                </a:lnTo>
                <a:lnTo>
                  <a:pt x="8005" y="2021"/>
                </a:lnTo>
                <a:lnTo>
                  <a:pt x="7957" y="2069"/>
                </a:lnTo>
                <a:lnTo>
                  <a:pt x="7932" y="2142"/>
                </a:lnTo>
                <a:lnTo>
                  <a:pt x="7786" y="2142"/>
                </a:lnTo>
                <a:lnTo>
                  <a:pt x="7373" y="2118"/>
                </a:lnTo>
                <a:lnTo>
                  <a:pt x="7373" y="2069"/>
                </a:lnTo>
                <a:lnTo>
                  <a:pt x="7470" y="2069"/>
                </a:lnTo>
                <a:lnTo>
                  <a:pt x="7567" y="2045"/>
                </a:lnTo>
                <a:lnTo>
                  <a:pt x="7738" y="1972"/>
                </a:lnTo>
                <a:lnTo>
                  <a:pt x="8054" y="1777"/>
                </a:lnTo>
                <a:lnTo>
                  <a:pt x="8881" y="1364"/>
                </a:lnTo>
                <a:close/>
                <a:moveTo>
                  <a:pt x="8857" y="2021"/>
                </a:moveTo>
                <a:lnTo>
                  <a:pt x="8857" y="2191"/>
                </a:lnTo>
                <a:lnTo>
                  <a:pt x="8541" y="2167"/>
                </a:lnTo>
                <a:lnTo>
                  <a:pt x="8857" y="2021"/>
                </a:lnTo>
                <a:close/>
                <a:moveTo>
                  <a:pt x="5937" y="2556"/>
                </a:moveTo>
                <a:lnTo>
                  <a:pt x="6765" y="2580"/>
                </a:lnTo>
                <a:lnTo>
                  <a:pt x="7592" y="2629"/>
                </a:lnTo>
                <a:lnTo>
                  <a:pt x="9173" y="2677"/>
                </a:lnTo>
                <a:lnTo>
                  <a:pt x="9976" y="2702"/>
                </a:lnTo>
                <a:lnTo>
                  <a:pt x="10755" y="2726"/>
                </a:lnTo>
                <a:lnTo>
                  <a:pt x="11582" y="2702"/>
                </a:lnTo>
                <a:lnTo>
                  <a:pt x="12385" y="2677"/>
                </a:lnTo>
                <a:lnTo>
                  <a:pt x="13213" y="2629"/>
                </a:lnTo>
                <a:lnTo>
                  <a:pt x="14016" y="2605"/>
                </a:lnTo>
                <a:lnTo>
                  <a:pt x="14064" y="2605"/>
                </a:lnTo>
                <a:lnTo>
                  <a:pt x="14235" y="2750"/>
                </a:lnTo>
                <a:lnTo>
                  <a:pt x="14405" y="2872"/>
                </a:lnTo>
                <a:lnTo>
                  <a:pt x="15038" y="3432"/>
                </a:lnTo>
                <a:lnTo>
                  <a:pt x="15329" y="3724"/>
                </a:lnTo>
                <a:lnTo>
                  <a:pt x="15597" y="4040"/>
                </a:lnTo>
                <a:lnTo>
                  <a:pt x="15694" y="4235"/>
                </a:lnTo>
                <a:lnTo>
                  <a:pt x="15792" y="4405"/>
                </a:lnTo>
                <a:lnTo>
                  <a:pt x="15694" y="4551"/>
                </a:lnTo>
                <a:lnTo>
                  <a:pt x="15573" y="4673"/>
                </a:lnTo>
                <a:lnTo>
                  <a:pt x="15402" y="4843"/>
                </a:lnTo>
                <a:lnTo>
                  <a:pt x="15232" y="4989"/>
                </a:lnTo>
                <a:lnTo>
                  <a:pt x="14843" y="5281"/>
                </a:lnTo>
                <a:lnTo>
                  <a:pt x="14454" y="5549"/>
                </a:lnTo>
                <a:lnTo>
                  <a:pt x="14235" y="5719"/>
                </a:lnTo>
                <a:lnTo>
                  <a:pt x="14064" y="5889"/>
                </a:lnTo>
                <a:lnTo>
                  <a:pt x="13286" y="5865"/>
                </a:lnTo>
                <a:lnTo>
                  <a:pt x="12507" y="5841"/>
                </a:lnTo>
                <a:lnTo>
                  <a:pt x="10974" y="5841"/>
                </a:lnTo>
                <a:lnTo>
                  <a:pt x="7859" y="5889"/>
                </a:lnTo>
                <a:lnTo>
                  <a:pt x="4623" y="5938"/>
                </a:lnTo>
                <a:lnTo>
                  <a:pt x="2385" y="5938"/>
                </a:lnTo>
                <a:lnTo>
                  <a:pt x="2117" y="5962"/>
                </a:lnTo>
                <a:lnTo>
                  <a:pt x="1874" y="6011"/>
                </a:lnTo>
                <a:lnTo>
                  <a:pt x="1849" y="5889"/>
                </a:lnTo>
                <a:lnTo>
                  <a:pt x="1849" y="5768"/>
                </a:lnTo>
                <a:lnTo>
                  <a:pt x="1801" y="5524"/>
                </a:lnTo>
                <a:lnTo>
                  <a:pt x="1655" y="4332"/>
                </a:lnTo>
                <a:lnTo>
                  <a:pt x="1606" y="3724"/>
                </a:lnTo>
                <a:lnTo>
                  <a:pt x="1557" y="3091"/>
                </a:lnTo>
                <a:lnTo>
                  <a:pt x="1557" y="2848"/>
                </a:lnTo>
                <a:lnTo>
                  <a:pt x="1533" y="2580"/>
                </a:lnTo>
                <a:lnTo>
                  <a:pt x="1874" y="2629"/>
                </a:lnTo>
                <a:lnTo>
                  <a:pt x="2214" y="2653"/>
                </a:lnTo>
                <a:lnTo>
                  <a:pt x="2920" y="2653"/>
                </a:lnTo>
                <a:lnTo>
                  <a:pt x="3626" y="2629"/>
                </a:lnTo>
                <a:lnTo>
                  <a:pt x="4283" y="2580"/>
                </a:lnTo>
                <a:lnTo>
                  <a:pt x="5110" y="2556"/>
                </a:lnTo>
                <a:close/>
                <a:moveTo>
                  <a:pt x="8468" y="6352"/>
                </a:moveTo>
                <a:lnTo>
                  <a:pt x="8200" y="6449"/>
                </a:lnTo>
                <a:lnTo>
                  <a:pt x="7835" y="6644"/>
                </a:lnTo>
                <a:lnTo>
                  <a:pt x="7665" y="6765"/>
                </a:lnTo>
                <a:lnTo>
                  <a:pt x="7494" y="6887"/>
                </a:lnTo>
                <a:lnTo>
                  <a:pt x="7470" y="6619"/>
                </a:lnTo>
                <a:lnTo>
                  <a:pt x="7421" y="6352"/>
                </a:lnTo>
                <a:close/>
                <a:moveTo>
                  <a:pt x="8735" y="6644"/>
                </a:moveTo>
                <a:lnTo>
                  <a:pt x="8735" y="6692"/>
                </a:lnTo>
                <a:lnTo>
                  <a:pt x="8735" y="6960"/>
                </a:lnTo>
                <a:lnTo>
                  <a:pt x="8103" y="6936"/>
                </a:lnTo>
                <a:lnTo>
                  <a:pt x="8030" y="6936"/>
                </a:lnTo>
                <a:lnTo>
                  <a:pt x="8200" y="6863"/>
                </a:lnTo>
                <a:lnTo>
                  <a:pt x="8735" y="6644"/>
                </a:lnTo>
                <a:close/>
                <a:moveTo>
                  <a:pt x="3942" y="7301"/>
                </a:moveTo>
                <a:lnTo>
                  <a:pt x="4331" y="7325"/>
                </a:lnTo>
                <a:lnTo>
                  <a:pt x="5061" y="7374"/>
                </a:lnTo>
                <a:lnTo>
                  <a:pt x="5864" y="7422"/>
                </a:lnTo>
                <a:lnTo>
                  <a:pt x="6667" y="7447"/>
                </a:lnTo>
                <a:lnTo>
                  <a:pt x="8297" y="7471"/>
                </a:lnTo>
                <a:lnTo>
                  <a:pt x="8833" y="7495"/>
                </a:lnTo>
                <a:lnTo>
                  <a:pt x="8930" y="7520"/>
                </a:lnTo>
                <a:lnTo>
                  <a:pt x="9052" y="7495"/>
                </a:lnTo>
                <a:lnTo>
                  <a:pt x="11607" y="7593"/>
                </a:lnTo>
                <a:lnTo>
                  <a:pt x="12361" y="7617"/>
                </a:lnTo>
                <a:lnTo>
                  <a:pt x="13115" y="7593"/>
                </a:lnTo>
                <a:lnTo>
                  <a:pt x="13870" y="7568"/>
                </a:lnTo>
                <a:lnTo>
                  <a:pt x="14624" y="7568"/>
                </a:lnTo>
                <a:lnTo>
                  <a:pt x="14600" y="7739"/>
                </a:lnTo>
                <a:lnTo>
                  <a:pt x="14575" y="7933"/>
                </a:lnTo>
                <a:lnTo>
                  <a:pt x="14575" y="8298"/>
                </a:lnTo>
                <a:lnTo>
                  <a:pt x="14624" y="8980"/>
                </a:lnTo>
                <a:lnTo>
                  <a:pt x="14697" y="9539"/>
                </a:lnTo>
                <a:lnTo>
                  <a:pt x="14746" y="10123"/>
                </a:lnTo>
                <a:lnTo>
                  <a:pt x="14770" y="10391"/>
                </a:lnTo>
                <a:lnTo>
                  <a:pt x="14794" y="10659"/>
                </a:lnTo>
                <a:lnTo>
                  <a:pt x="13310" y="10707"/>
                </a:lnTo>
                <a:lnTo>
                  <a:pt x="11826" y="10780"/>
                </a:lnTo>
                <a:lnTo>
                  <a:pt x="10341" y="10829"/>
                </a:lnTo>
                <a:lnTo>
                  <a:pt x="9587" y="10853"/>
                </a:lnTo>
                <a:lnTo>
                  <a:pt x="8833" y="10829"/>
                </a:lnTo>
                <a:lnTo>
                  <a:pt x="7178" y="10780"/>
                </a:lnTo>
                <a:lnTo>
                  <a:pt x="6327" y="10780"/>
                </a:lnTo>
                <a:lnTo>
                  <a:pt x="5499" y="10804"/>
                </a:lnTo>
                <a:lnTo>
                  <a:pt x="4088" y="10853"/>
                </a:lnTo>
                <a:lnTo>
                  <a:pt x="3358" y="10902"/>
                </a:lnTo>
                <a:lnTo>
                  <a:pt x="3017" y="10926"/>
                </a:lnTo>
                <a:lnTo>
                  <a:pt x="2677" y="10999"/>
                </a:lnTo>
                <a:lnTo>
                  <a:pt x="2677" y="10926"/>
                </a:lnTo>
                <a:lnTo>
                  <a:pt x="2652" y="10853"/>
                </a:lnTo>
                <a:lnTo>
                  <a:pt x="2604" y="10804"/>
                </a:lnTo>
                <a:lnTo>
                  <a:pt x="2531" y="10756"/>
                </a:lnTo>
                <a:lnTo>
                  <a:pt x="2239" y="10586"/>
                </a:lnTo>
                <a:lnTo>
                  <a:pt x="1947" y="10391"/>
                </a:lnTo>
                <a:lnTo>
                  <a:pt x="1411" y="10002"/>
                </a:lnTo>
                <a:lnTo>
                  <a:pt x="1168" y="9807"/>
                </a:lnTo>
                <a:lnTo>
                  <a:pt x="925" y="9612"/>
                </a:lnTo>
                <a:lnTo>
                  <a:pt x="681" y="9393"/>
                </a:lnTo>
                <a:lnTo>
                  <a:pt x="438" y="9199"/>
                </a:lnTo>
                <a:lnTo>
                  <a:pt x="633" y="9028"/>
                </a:lnTo>
                <a:lnTo>
                  <a:pt x="1338" y="8396"/>
                </a:lnTo>
                <a:lnTo>
                  <a:pt x="1703" y="8104"/>
                </a:lnTo>
                <a:lnTo>
                  <a:pt x="2068" y="7812"/>
                </a:lnTo>
                <a:lnTo>
                  <a:pt x="2336" y="7641"/>
                </a:lnTo>
                <a:lnTo>
                  <a:pt x="2458" y="7568"/>
                </a:lnTo>
                <a:lnTo>
                  <a:pt x="2579" y="7447"/>
                </a:lnTo>
                <a:lnTo>
                  <a:pt x="2604" y="7374"/>
                </a:lnTo>
                <a:lnTo>
                  <a:pt x="2847" y="7374"/>
                </a:lnTo>
                <a:lnTo>
                  <a:pt x="3115" y="7349"/>
                </a:lnTo>
                <a:lnTo>
                  <a:pt x="3577" y="7301"/>
                </a:lnTo>
                <a:close/>
                <a:moveTo>
                  <a:pt x="7446" y="11242"/>
                </a:moveTo>
                <a:lnTo>
                  <a:pt x="8541" y="11291"/>
                </a:lnTo>
                <a:lnTo>
                  <a:pt x="8395" y="11364"/>
                </a:lnTo>
                <a:lnTo>
                  <a:pt x="8249" y="11461"/>
                </a:lnTo>
                <a:lnTo>
                  <a:pt x="7981" y="11632"/>
                </a:lnTo>
                <a:lnTo>
                  <a:pt x="7567" y="11851"/>
                </a:lnTo>
                <a:lnTo>
                  <a:pt x="7519" y="11534"/>
                </a:lnTo>
                <a:lnTo>
                  <a:pt x="7494" y="11388"/>
                </a:lnTo>
                <a:lnTo>
                  <a:pt x="7446" y="11242"/>
                </a:lnTo>
                <a:close/>
                <a:moveTo>
                  <a:pt x="8784" y="11632"/>
                </a:moveTo>
                <a:lnTo>
                  <a:pt x="8735" y="12094"/>
                </a:lnTo>
                <a:lnTo>
                  <a:pt x="8541" y="12167"/>
                </a:lnTo>
                <a:lnTo>
                  <a:pt x="8370" y="12264"/>
                </a:lnTo>
                <a:lnTo>
                  <a:pt x="8005" y="12459"/>
                </a:lnTo>
                <a:lnTo>
                  <a:pt x="7762" y="12581"/>
                </a:lnTo>
                <a:lnTo>
                  <a:pt x="7640" y="12678"/>
                </a:lnTo>
                <a:lnTo>
                  <a:pt x="7543" y="12751"/>
                </a:lnTo>
                <a:lnTo>
                  <a:pt x="7543" y="12678"/>
                </a:lnTo>
                <a:lnTo>
                  <a:pt x="7567" y="12216"/>
                </a:lnTo>
                <a:lnTo>
                  <a:pt x="7713" y="12167"/>
                </a:lnTo>
                <a:lnTo>
                  <a:pt x="7859" y="12118"/>
                </a:lnTo>
                <a:lnTo>
                  <a:pt x="8103" y="11997"/>
                </a:lnTo>
                <a:lnTo>
                  <a:pt x="8443" y="11826"/>
                </a:lnTo>
                <a:lnTo>
                  <a:pt x="8614" y="11729"/>
                </a:lnTo>
                <a:lnTo>
                  <a:pt x="8784" y="11632"/>
                </a:lnTo>
                <a:close/>
                <a:moveTo>
                  <a:pt x="8735" y="12581"/>
                </a:moveTo>
                <a:lnTo>
                  <a:pt x="8735" y="13189"/>
                </a:lnTo>
                <a:lnTo>
                  <a:pt x="8662" y="13165"/>
                </a:lnTo>
                <a:lnTo>
                  <a:pt x="8565" y="13165"/>
                </a:lnTo>
                <a:lnTo>
                  <a:pt x="8468" y="13189"/>
                </a:lnTo>
                <a:lnTo>
                  <a:pt x="8249" y="13262"/>
                </a:lnTo>
                <a:lnTo>
                  <a:pt x="8054" y="13384"/>
                </a:lnTo>
                <a:lnTo>
                  <a:pt x="7859" y="13481"/>
                </a:lnTo>
                <a:lnTo>
                  <a:pt x="7665" y="13627"/>
                </a:lnTo>
                <a:lnTo>
                  <a:pt x="7446" y="13797"/>
                </a:lnTo>
                <a:lnTo>
                  <a:pt x="7494" y="13140"/>
                </a:lnTo>
                <a:lnTo>
                  <a:pt x="7665" y="13116"/>
                </a:lnTo>
                <a:lnTo>
                  <a:pt x="7835" y="13043"/>
                </a:lnTo>
                <a:lnTo>
                  <a:pt x="8151" y="12873"/>
                </a:lnTo>
                <a:lnTo>
                  <a:pt x="8735" y="12581"/>
                </a:lnTo>
                <a:close/>
                <a:moveTo>
                  <a:pt x="8735" y="13578"/>
                </a:moveTo>
                <a:lnTo>
                  <a:pt x="8735" y="14138"/>
                </a:lnTo>
                <a:lnTo>
                  <a:pt x="8541" y="14211"/>
                </a:lnTo>
                <a:lnTo>
                  <a:pt x="8346" y="14284"/>
                </a:lnTo>
                <a:lnTo>
                  <a:pt x="7981" y="14454"/>
                </a:lnTo>
                <a:lnTo>
                  <a:pt x="7689" y="14576"/>
                </a:lnTo>
                <a:lnTo>
                  <a:pt x="7543" y="14673"/>
                </a:lnTo>
                <a:lnTo>
                  <a:pt x="7421" y="14746"/>
                </a:lnTo>
                <a:lnTo>
                  <a:pt x="7421" y="14454"/>
                </a:lnTo>
                <a:lnTo>
                  <a:pt x="7421" y="14138"/>
                </a:lnTo>
                <a:lnTo>
                  <a:pt x="7567" y="14089"/>
                </a:lnTo>
                <a:lnTo>
                  <a:pt x="7738" y="14016"/>
                </a:lnTo>
                <a:lnTo>
                  <a:pt x="8005" y="13870"/>
                </a:lnTo>
                <a:lnTo>
                  <a:pt x="8176" y="13773"/>
                </a:lnTo>
                <a:lnTo>
                  <a:pt x="8370" y="13724"/>
                </a:lnTo>
                <a:lnTo>
                  <a:pt x="8735" y="13578"/>
                </a:lnTo>
                <a:close/>
                <a:moveTo>
                  <a:pt x="8735" y="14625"/>
                </a:moveTo>
                <a:lnTo>
                  <a:pt x="8735" y="15014"/>
                </a:lnTo>
                <a:lnTo>
                  <a:pt x="8687" y="15038"/>
                </a:lnTo>
                <a:lnTo>
                  <a:pt x="7908" y="15501"/>
                </a:lnTo>
                <a:lnTo>
                  <a:pt x="7689" y="15598"/>
                </a:lnTo>
                <a:lnTo>
                  <a:pt x="7446" y="15720"/>
                </a:lnTo>
                <a:lnTo>
                  <a:pt x="7421" y="15087"/>
                </a:lnTo>
                <a:lnTo>
                  <a:pt x="7592" y="15063"/>
                </a:lnTo>
                <a:lnTo>
                  <a:pt x="7738" y="15014"/>
                </a:lnTo>
                <a:lnTo>
                  <a:pt x="8054" y="14892"/>
                </a:lnTo>
                <a:lnTo>
                  <a:pt x="8735" y="14625"/>
                </a:lnTo>
                <a:close/>
                <a:moveTo>
                  <a:pt x="8711" y="15452"/>
                </a:moveTo>
                <a:lnTo>
                  <a:pt x="8711" y="16231"/>
                </a:lnTo>
                <a:lnTo>
                  <a:pt x="8419" y="16328"/>
                </a:lnTo>
                <a:lnTo>
                  <a:pt x="8151" y="16425"/>
                </a:lnTo>
                <a:lnTo>
                  <a:pt x="7811" y="16523"/>
                </a:lnTo>
                <a:lnTo>
                  <a:pt x="7494" y="16620"/>
                </a:lnTo>
                <a:lnTo>
                  <a:pt x="7470" y="16012"/>
                </a:lnTo>
                <a:lnTo>
                  <a:pt x="7567" y="16012"/>
                </a:lnTo>
                <a:lnTo>
                  <a:pt x="7689" y="15963"/>
                </a:lnTo>
                <a:lnTo>
                  <a:pt x="7908" y="15890"/>
                </a:lnTo>
                <a:lnTo>
                  <a:pt x="8322" y="15671"/>
                </a:lnTo>
                <a:lnTo>
                  <a:pt x="8711" y="15452"/>
                </a:lnTo>
                <a:close/>
                <a:moveTo>
                  <a:pt x="8687" y="16717"/>
                </a:moveTo>
                <a:lnTo>
                  <a:pt x="8687" y="17082"/>
                </a:lnTo>
                <a:lnTo>
                  <a:pt x="8687" y="17107"/>
                </a:lnTo>
                <a:lnTo>
                  <a:pt x="8346" y="17228"/>
                </a:lnTo>
                <a:lnTo>
                  <a:pt x="8005" y="17399"/>
                </a:lnTo>
                <a:lnTo>
                  <a:pt x="7543" y="17593"/>
                </a:lnTo>
                <a:lnTo>
                  <a:pt x="7519" y="17009"/>
                </a:lnTo>
                <a:lnTo>
                  <a:pt x="7689" y="17009"/>
                </a:lnTo>
                <a:lnTo>
                  <a:pt x="7859" y="16961"/>
                </a:lnTo>
                <a:lnTo>
                  <a:pt x="8176" y="16888"/>
                </a:lnTo>
                <a:lnTo>
                  <a:pt x="8687" y="16717"/>
                </a:lnTo>
                <a:close/>
                <a:moveTo>
                  <a:pt x="8687" y="17545"/>
                </a:moveTo>
                <a:lnTo>
                  <a:pt x="8687" y="18250"/>
                </a:lnTo>
                <a:lnTo>
                  <a:pt x="8370" y="18275"/>
                </a:lnTo>
                <a:lnTo>
                  <a:pt x="8054" y="18299"/>
                </a:lnTo>
                <a:lnTo>
                  <a:pt x="7835" y="18323"/>
                </a:lnTo>
                <a:lnTo>
                  <a:pt x="7592" y="18348"/>
                </a:lnTo>
                <a:lnTo>
                  <a:pt x="7543" y="18372"/>
                </a:lnTo>
                <a:lnTo>
                  <a:pt x="7543" y="18031"/>
                </a:lnTo>
                <a:lnTo>
                  <a:pt x="7689" y="17983"/>
                </a:lnTo>
                <a:lnTo>
                  <a:pt x="7811" y="17934"/>
                </a:lnTo>
                <a:lnTo>
                  <a:pt x="8078" y="17812"/>
                </a:lnTo>
                <a:lnTo>
                  <a:pt x="8687" y="17545"/>
                </a:lnTo>
                <a:close/>
                <a:moveTo>
                  <a:pt x="8078" y="1"/>
                </a:moveTo>
                <a:lnTo>
                  <a:pt x="7884" y="25"/>
                </a:lnTo>
                <a:lnTo>
                  <a:pt x="7713" y="74"/>
                </a:lnTo>
                <a:lnTo>
                  <a:pt x="7567" y="171"/>
                </a:lnTo>
                <a:lnTo>
                  <a:pt x="7446" y="269"/>
                </a:lnTo>
                <a:lnTo>
                  <a:pt x="7324" y="390"/>
                </a:lnTo>
                <a:lnTo>
                  <a:pt x="7227" y="536"/>
                </a:lnTo>
                <a:lnTo>
                  <a:pt x="7154" y="682"/>
                </a:lnTo>
                <a:lnTo>
                  <a:pt x="7081" y="853"/>
                </a:lnTo>
                <a:lnTo>
                  <a:pt x="7032" y="1023"/>
                </a:lnTo>
                <a:lnTo>
                  <a:pt x="6959" y="1388"/>
                </a:lnTo>
                <a:lnTo>
                  <a:pt x="6935" y="1753"/>
                </a:lnTo>
                <a:lnTo>
                  <a:pt x="6959" y="2118"/>
                </a:lnTo>
                <a:lnTo>
                  <a:pt x="6959" y="2118"/>
                </a:lnTo>
                <a:lnTo>
                  <a:pt x="5816" y="2094"/>
                </a:lnTo>
                <a:lnTo>
                  <a:pt x="4672" y="2094"/>
                </a:lnTo>
                <a:lnTo>
                  <a:pt x="2993" y="2167"/>
                </a:lnTo>
                <a:lnTo>
                  <a:pt x="1801" y="2167"/>
                </a:lnTo>
                <a:lnTo>
                  <a:pt x="1387" y="2191"/>
                </a:lnTo>
                <a:lnTo>
                  <a:pt x="1338" y="2191"/>
                </a:lnTo>
                <a:lnTo>
                  <a:pt x="1290" y="2215"/>
                </a:lnTo>
                <a:lnTo>
                  <a:pt x="1290" y="2240"/>
                </a:lnTo>
                <a:lnTo>
                  <a:pt x="1217" y="2288"/>
                </a:lnTo>
                <a:lnTo>
                  <a:pt x="1192" y="2361"/>
                </a:lnTo>
                <a:lnTo>
                  <a:pt x="1119" y="2556"/>
                </a:lnTo>
                <a:lnTo>
                  <a:pt x="1071" y="2775"/>
                </a:lnTo>
                <a:lnTo>
                  <a:pt x="1046" y="3018"/>
                </a:lnTo>
                <a:lnTo>
                  <a:pt x="1046" y="3261"/>
                </a:lnTo>
                <a:lnTo>
                  <a:pt x="1071" y="3748"/>
                </a:lnTo>
                <a:lnTo>
                  <a:pt x="1119" y="4162"/>
                </a:lnTo>
                <a:lnTo>
                  <a:pt x="1168" y="4770"/>
                </a:lnTo>
                <a:lnTo>
                  <a:pt x="1241" y="5378"/>
                </a:lnTo>
                <a:lnTo>
                  <a:pt x="1265" y="5622"/>
                </a:lnTo>
                <a:lnTo>
                  <a:pt x="1290" y="5889"/>
                </a:lnTo>
                <a:lnTo>
                  <a:pt x="1314" y="6011"/>
                </a:lnTo>
                <a:lnTo>
                  <a:pt x="1338" y="6133"/>
                </a:lnTo>
                <a:lnTo>
                  <a:pt x="1411" y="6230"/>
                </a:lnTo>
                <a:lnTo>
                  <a:pt x="1484" y="6303"/>
                </a:lnTo>
                <a:lnTo>
                  <a:pt x="1557" y="6352"/>
                </a:lnTo>
                <a:lnTo>
                  <a:pt x="1630" y="6352"/>
                </a:lnTo>
                <a:lnTo>
                  <a:pt x="1703" y="6327"/>
                </a:lnTo>
                <a:lnTo>
                  <a:pt x="1776" y="6279"/>
                </a:lnTo>
                <a:lnTo>
                  <a:pt x="1801" y="6254"/>
                </a:lnTo>
                <a:lnTo>
                  <a:pt x="2020" y="6303"/>
                </a:lnTo>
                <a:lnTo>
                  <a:pt x="2239" y="6327"/>
                </a:lnTo>
                <a:lnTo>
                  <a:pt x="2701" y="6352"/>
                </a:lnTo>
                <a:lnTo>
                  <a:pt x="4429" y="6376"/>
                </a:lnTo>
                <a:lnTo>
                  <a:pt x="6959" y="6352"/>
                </a:lnTo>
                <a:lnTo>
                  <a:pt x="6984" y="6595"/>
                </a:lnTo>
                <a:lnTo>
                  <a:pt x="7008" y="6911"/>
                </a:lnTo>
                <a:lnTo>
                  <a:pt x="5962" y="6887"/>
                </a:lnTo>
                <a:lnTo>
                  <a:pt x="4891" y="6838"/>
                </a:lnTo>
                <a:lnTo>
                  <a:pt x="4161" y="6814"/>
                </a:lnTo>
                <a:lnTo>
                  <a:pt x="3163" y="6814"/>
                </a:lnTo>
                <a:lnTo>
                  <a:pt x="2896" y="6863"/>
                </a:lnTo>
                <a:lnTo>
                  <a:pt x="2628" y="6936"/>
                </a:lnTo>
                <a:lnTo>
                  <a:pt x="2506" y="6984"/>
                </a:lnTo>
                <a:lnTo>
                  <a:pt x="2409" y="7057"/>
                </a:lnTo>
                <a:lnTo>
                  <a:pt x="2360" y="7033"/>
                </a:lnTo>
                <a:lnTo>
                  <a:pt x="2263" y="7033"/>
                </a:lnTo>
                <a:lnTo>
                  <a:pt x="2190" y="7057"/>
                </a:lnTo>
                <a:lnTo>
                  <a:pt x="1995" y="7130"/>
                </a:lnTo>
                <a:lnTo>
                  <a:pt x="1825" y="7228"/>
                </a:lnTo>
                <a:lnTo>
                  <a:pt x="1630" y="7374"/>
                </a:lnTo>
                <a:lnTo>
                  <a:pt x="1290" y="7666"/>
                </a:lnTo>
                <a:lnTo>
                  <a:pt x="1022" y="7933"/>
                </a:lnTo>
                <a:lnTo>
                  <a:pt x="681" y="8250"/>
                </a:lnTo>
                <a:lnTo>
                  <a:pt x="365" y="8590"/>
                </a:lnTo>
                <a:lnTo>
                  <a:pt x="243" y="8712"/>
                </a:lnTo>
                <a:lnTo>
                  <a:pt x="122" y="8858"/>
                </a:lnTo>
                <a:lnTo>
                  <a:pt x="24" y="9004"/>
                </a:lnTo>
                <a:lnTo>
                  <a:pt x="0" y="9077"/>
                </a:lnTo>
                <a:lnTo>
                  <a:pt x="0" y="9174"/>
                </a:lnTo>
                <a:lnTo>
                  <a:pt x="0" y="9199"/>
                </a:lnTo>
                <a:lnTo>
                  <a:pt x="0" y="9247"/>
                </a:lnTo>
                <a:lnTo>
                  <a:pt x="0" y="9320"/>
                </a:lnTo>
                <a:lnTo>
                  <a:pt x="73" y="9466"/>
                </a:lnTo>
                <a:lnTo>
                  <a:pt x="170" y="9612"/>
                </a:lnTo>
                <a:lnTo>
                  <a:pt x="292" y="9758"/>
                </a:lnTo>
                <a:lnTo>
                  <a:pt x="414" y="9904"/>
                </a:lnTo>
                <a:lnTo>
                  <a:pt x="681" y="10148"/>
                </a:lnTo>
                <a:lnTo>
                  <a:pt x="949" y="10367"/>
                </a:lnTo>
                <a:lnTo>
                  <a:pt x="1265" y="10610"/>
                </a:lnTo>
                <a:lnTo>
                  <a:pt x="1582" y="10829"/>
                </a:lnTo>
                <a:lnTo>
                  <a:pt x="1922" y="11048"/>
                </a:lnTo>
                <a:lnTo>
                  <a:pt x="2239" y="11242"/>
                </a:lnTo>
                <a:lnTo>
                  <a:pt x="2312" y="11267"/>
                </a:lnTo>
                <a:lnTo>
                  <a:pt x="2385" y="11267"/>
                </a:lnTo>
                <a:lnTo>
                  <a:pt x="2750" y="11340"/>
                </a:lnTo>
                <a:lnTo>
                  <a:pt x="3139" y="11388"/>
                </a:lnTo>
                <a:lnTo>
                  <a:pt x="3528" y="11388"/>
                </a:lnTo>
                <a:lnTo>
                  <a:pt x="3918" y="11364"/>
                </a:lnTo>
                <a:lnTo>
                  <a:pt x="4721" y="11315"/>
                </a:lnTo>
                <a:lnTo>
                  <a:pt x="5499" y="11267"/>
                </a:lnTo>
                <a:lnTo>
                  <a:pt x="6278" y="11242"/>
                </a:lnTo>
                <a:lnTo>
                  <a:pt x="7081" y="11242"/>
                </a:lnTo>
                <a:lnTo>
                  <a:pt x="7081" y="11607"/>
                </a:lnTo>
                <a:lnTo>
                  <a:pt x="7081" y="11972"/>
                </a:lnTo>
                <a:lnTo>
                  <a:pt x="7081" y="12313"/>
                </a:lnTo>
                <a:lnTo>
                  <a:pt x="7057" y="12678"/>
                </a:lnTo>
                <a:lnTo>
                  <a:pt x="6984" y="13578"/>
                </a:lnTo>
                <a:lnTo>
                  <a:pt x="6935" y="14016"/>
                </a:lnTo>
                <a:lnTo>
                  <a:pt x="6911" y="14454"/>
                </a:lnTo>
                <a:lnTo>
                  <a:pt x="6911" y="15476"/>
                </a:lnTo>
                <a:lnTo>
                  <a:pt x="6959" y="16498"/>
                </a:lnTo>
                <a:lnTo>
                  <a:pt x="7057" y="18542"/>
                </a:lnTo>
                <a:lnTo>
                  <a:pt x="7057" y="18615"/>
                </a:lnTo>
                <a:lnTo>
                  <a:pt x="7081" y="18688"/>
                </a:lnTo>
                <a:lnTo>
                  <a:pt x="7130" y="18737"/>
                </a:lnTo>
                <a:lnTo>
                  <a:pt x="7203" y="18761"/>
                </a:lnTo>
                <a:lnTo>
                  <a:pt x="7251" y="18786"/>
                </a:lnTo>
                <a:lnTo>
                  <a:pt x="7324" y="18786"/>
                </a:lnTo>
                <a:lnTo>
                  <a:pt x="7373" y="18761"/>
                </a:lnTo>
                <a:lnTo>
                  <a:pt x="7446" y="18737"/>
                </a:lnTo>
                <a:lnTo>
                  <a:pt x="7519" y="18786"/>
                </a:lnTo>
                <a:lnTo>
                  <a:pt x="7640" y="18810"/>
                </a:lnTo>
                <a:lnTo>
                  <a:pt x="8662" y="18810"/>
                </a:lnTo>
                <a:lnTo>
                  <a:pt x="8954" y="18786"/>
                </a:lnTo>
                <a:lnTo>
                  <a:pt x="9003" y="18786"/>
                </a:lnTo>
                <a:lnTo>
                  <a:pt x="9076" y="18761"/>
                </a:lnTo>
                <a:lnTo>
                  <a:pt x="9149" y="18664"/>
                </a:lnTo>
                <a:lnTo>
                  <a:pt x="9198" y="18542"/>
                </a:lnTo>
                <a:lnTo>
                  <a:pt x="9198" y="18421"/>
                </a:lnTo>
                <a:lnTo>
                  <a:pt x="9198" y="18323"/>
                </a:lnTo>
                <a:lnTo>
                  <a:pt x="9222" y="16547"/>
                </a:lnTo>
                <a:lnTo>
                  <a:pt x="9246" y="14771"/>
                </a:lnTo>
                <a:lnTo>
                  <a:pt x="9271" y="12946"/>
                </a:lnTo>
                <a:lnTo>
                  <a:pt x="9295" y="12118"/>
                </a:lnTo>
                <a:lnTo>
                  <a:pt x="9271" y="11729"/>
                </a:lnTo>
                <a:lnTo>
                  <a:pt x="9246" y="11315"/>
                </a:lnTo>
                <a:lnTo>
                  <a:pt x="10682" y="11315"/>
                </a:lnTo>
                <a:lnTo>
                  <a:pt x="12142" y="11267"/>
                </a:lnTo>
                <a:lnTo>
                  <a:pt x="13578" y="11194"/>
                </a:lnTo>
                <a:lnTo>
                  <a:pt x="14283" y="11169"/>
                </a:lnTo>
                <a:lnTo>
                  <a:pt x="15013" y="11169"/>
                </a:lnTo>
                <a:lnTo>
                  <a:pt x="15135" y="11145"/>
                </a:lnTo>
                <a:lnTo>
                  <a:pt x="15208" y="11072"/>
                </a:lnTo>
                <a:lnTo>
                  <a:pt x="15257" y="10999"/>
                </a:lnTo>
                <a:lnTo>
                  <a:pt x="15257" y="10902"/>
                </a:lnTo>
                <a:lnTo>
                  <a:pt x="15305" y="10731"/>
                </a:lnTo>
                <a:lnTo>
                  <a:pt x="15305" y="10586"/>
                </a:lnTo>
                <a:lnTo>
                  <a:pt x="15281" y="10245"/>
                </a:lnTo>
                <a:lnTo>
                  <a:pt x="15135" y="9126"/>
                </a:lnTo>
                <a:lnTo>
                  <a:pt x="15086" y="8615"/>
                </a:lnTo>
                <a:lnTo>
                  <a:pt x="15086" y="8104"/>
                </a:lnTo>
                <a:lnTo>
                  <a:pt x="15086" y="7933"/>
                </a:lnTo>
                <a:lnTo>
                  <a:pt x="15111" y="7739"/>
                </a:lnTo>
                <a:lnTo>
                  <a:pt x="15135" y="7568"/>
                </a:lnTo>
                <a:lnTo>
                  <a:pt x="15135" y="7374"/>
                </a:lnTo>
                <a:lnTo>
                  <a:pt x="15135" y="7276"/>
                </a:lnTo>
                <a:lnTo>
                  <a:pt x="15111" y="7179"/>
                </a:lnTo>
                <a:lnTo>
                  <a:pt x="15086" y="7130"/>
                </a:lnTo>
                <a:lnTo>
                  <a:pt x="15038" y="7106"/>
                </a:lnTo>
                <a:lnTo>
                  <a:pt x="14965" y="7057"/>
                </a:lnTo>
                <a:lnTo>
                  <a:pt x="14892" y="7033"/>
                </a:lnTo>
                <a:lnTo>
                  <a:pt x="14064" y="7033"/>
                </a:lnTo>
                <a:lnTo>
                  <a:pt x="13237" y="7057"/>
                </a:lnTo>
                <a:lnTo>
                  <a:pt x="12434" y="7082"/>
                </a:lnTo>
                <a:lnTo>
                  <a:pt x="11607" y="7082"/>
                </a:lnTo>
                <a:lnTo>
                  <a:pt x="9246" y="6984"/>
                </a:lnTo>
                <a:lnTo>
                  <a:pt x="9246" y="6765"/>
                </a:lnTo>
                <a:lnTo>
                  <a:pt x="9246" y="6571"/>
                </a:lnTo>
                <a:lnTo>
                  <a:pt x="9198" y="6352"/>
                </a:lnTo>
                <a:lnTo>
                  <a:pt x="9222" y="6327"/>
                </a:lnTo>
                <a:lnTo>
                  <a:pt x="10925" y="6303"/>
                </a:lnTo>
                <a:lnTo>
                  <a:pt x="12556" y="6303"/>
                </a:lnTo>
                <a:lnTo>
                  <a:pt x="14186" y="6376"/>
                </a:lnTo>
                <a:lnTo>
                  <a:pt x="14259" y="6376"/>
                </a:lnTo>
                <a:lnTo>
                  <a:pt x="14308" y="6352"/>
                </a:lnTo>
                <a:lnTo>
                  <a:pt x="14381" y="6279"/>
                </a:lnTo>
                <a:lnTo>
                  <a:pt x="14405" y="6206"/>
                </a:lnTo>
                <a:lnTo>
                  <a:pt x="14405" y="6108"/>
                </a:lnTo>
                <a:lnTo>
                  <a:pt x="14575" y="5962"/>
                </a:lnTo>
                <a:lnTo>
                  <a:pt x="14940" y="5670"/>
                </a:lnTo>
                <a:lnTo>
                  <a:pt x="15329" y="5427"/>
                </a:lnTo>
                <a:lnTo>
                  <a:pt x="15597" y="5232"/>
                </a:lnTo>
                <a:lnTo>
                  <a:pt x="15913" y="4965"/>
                </a:lnTo>
                <a:lnTo>
                  <a:pt x="16059" y="4819"/>
                </a:lnTo>
                <a:lnTo>
                  <a:pt x="16181" y="4673"/>
                </a:lnTo>
                <a:lnTo>
                  <a:pt x="16254" y="4502"/>
                </a:lnTo>
                <a:lnTo>
                  <a:pt x="16254" y="4429"/>
                </a:lnTo>
                <a:lnTo>
                  <a:pt x="16254" y="4356"/>
                </a:lnTo>
                <a:lnTo>
                  <a:pt x="16278" y="4283"/>
                </a:lnTo>
                <a:lnTo>
                  <a:pt x="16278" y="4210"/>
                </a:lnTo>
                <a:lnTo>
                  <a:pt x="16230" y="4064"/>
                </a:lnTo>
                <a:lnTo>
                  <a:pt x="16132" y="3894"/>
                </a:lnTo>
                <a:lnTo>
                  <a:pt x="16011" y="3724"/>
                </a:lnTo>
                <a:lnTo>
                  <a:pt x="15743" y="3432"/>
                </a:lnTo>
                <a:lnTo>
                  <a:pt x="15524" y="3213"/>
                </a:lnTo>
                <a:lnTo>
                  <a:pt x="15135" y="2848"/>
                </a:lnTo>
                <a:lnTo>
                  <a:pt x="14746" y="2532"/>
                </a:lnTo>
                <a:lnTo>
                  <a:pt x="14478" y="2288"/>
                </a:lnTo>
                <a:lnTo>
                  <a:pt x="14308" y="2215"/>
                </a:lnTo>
                <a:lnTo>
                  <a:pt x="14235" y="2167"/>
                </a:lnTo>
                <a:lnTo>
                  <a:pt x="14162" y="2167"/>
                </a:lnTo>
                <a:lnTo>
                  <a:pt x="14089" y="2118"/>
                </a:lnTo>
                <a:lnTo>
                  <a:pt x="14016" y="2118"/>
                </a:lnTo>
                <a:lnTo>
                  <a:pt x="13237" y="2142"/>
                </a:lnTo>
                <a:lnTo>
                  <a:pt x="12483" y="2167"/>
                </a:lnTo>
                <a:lnTo>
                  <a:pt x="11704" y="2215"/>
                </a:lnTo>
                <a:lnTo>
                  <a:pt x="10950" y="2240"/>
                </a:lnTo>
                <a:lnTo>
                  <a:pt x="10171" y="2240"/>
                </a:lnTo>
                <a:lnTo>
                  <a:pt x="9392" y="2215"/>
                </a:lnTo>
                <a:lnTo>
                  <a:pt x="9441" y="2069"/>
                </a:lnTo>
                <a:lnTo>
                  <a:pt x="9465" y="1899"/>
                </a:lnTo>
                <a:lnTo>
                  <a:pt x="9465" y="1558"/>
                </a:lnTo>
                <a:lnTo>
                  <a:pt x="9417" y="1218"/>
                </a:lnTo>
                <a:lnTo>
                  <a:pt x="9368" y="950"/>
                </a:lnTo>
                <a:lnTo>
                  <a:pt x="9295" y="755"/>
                </a:lnTo>
                <a:lnTo>
                  <a:pt x="9222" y="561"/>
                </a:lnTo>
                <a:lnTo>
                  <a:pt x="9125" y="415"/>
                </a:lnTo>
                <a:lnTo>
                  <a:pt x="8979" y="293"/>
                </a:lnTo>
                <a:lnTo>
                  <a:pt x="8833" y="196"/>
                </a:lnTo>
                <a:lnTo>
                  <a:pt x="8662" y="98"/>
                </a:lnTo>
                <a:lnTo>
                  <a:pt x="8492" y="50"/>
                </a:lnTo>
                <a:lnTo>
                  <a:pt x="82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9564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76;p28">
            <a:extLst>
              <a:ext uri="{FF2B5EF4-FFF2-40B4-BE49-F238E27FC236}">
                <a16:creationId xmlns:a16="http://schemas.microsoft.com/office/drawing/2014/main" id="{8BEA458A-07BC-50DB-46C9-A508689E9722}"/>
              </a:ext>
            </a:extLst>
          </p:cNvPr>
          <p:cNvSpPr/>
          <p:nvPr/>
        </p:nvSpPr>
        <p:spPr>
          <a:xfrm rot="1333379">
            <a:off x="2405245" y="186464"/>
            <a:ext cx="454964" cy="489098"/>
          </a:xfrm>
          <a:custGeom>
            <a:avLst/>
            <a:gdLst/>
            <a:ahLst/>
            <a:cxnLst/>
            <a:rect l="l" t="t" r="r" b="b"/>
            <a:pathLst>
              <a:path w="19661" h="18786" extrusionOk="0">
                <a:moveTo>
                  <a:pt x="10269" y="1460"/>
                </a:moveTo>
                <a:lnTo>
                  <a:pt x="10755" y="1485"/>
                </a:lnTo>
                <a:lnTo>
                  <a:pt x="11266" y="1533"/>
                </a:lnTo>
                <a:lnTo>
                  <a:pt x="11753" y="1631"/>
                </a:lnTo>
                <a:lnTo>
                  <a:pt x="11680" y="1728"/>
                </a:lnTo>
                <a:lnTo>
                  <a:pt x="11631" y="1850"/>
                </a:lnTo>
                <a:lnTo>
                  <a:pt x="11631" y="1874"/>
                </a:lnTo>
                <a:lnTo>
                  <a:pt x="11656" y="1874"/>
                </a:lnTo>
                <a:lnTo>
                  <a:pt x="11753" y="1850"/>
                </a:lnTo>
                <a:lnTo>
                  <a:pt x="11826" y="1825"/>
                </a:lnTo>
                <a:lnTo>
                  <a:pt x="12021" y="1752"/>
                </a:lnTo>
                <a:lnTo>
                  <a:pt x="12069" y="1728"/>
                </a:lnTo>
                <a:lnTo>
                  <a:pt x="12386" y="1825"/>
                </a:lnTo>
                <a:lnTo>
                  <a:pt x="12361" y="1850"/>
                </a:lnTo>
                <a:lnTo>
                  <a:pt x="12264" y="1923"/>
                </a:lnTo>
                <a:lnTo>
                  <a:pt x="12167" y="2020"/>
                </a:lnTo>
                <a:lnTo>
                  <a:pt x="12021" y="2239"/>
                </a:lnTo>
                <a:lnTo>
                  <a:pt x="12021" y="2263"/>
                </a:lnTo>
                <a:lnTo>
                  <a:pt x="12045" y="2263"/>
                </a:lnTo>
                <a:lnTo>
                  <a:pt x="12264" y="2166"/>
                </a:lnTo>
                <a:lnTo>
                  <a:pt x="12483" y="2069"/>
                </a:lnTo>
                <a:lnTo>
                  <a:pt x="12605" y="2020"/>
                </a:lnTo>
                <a:lnTo>
                  <a:pt x="12751" y="1971"/>
                </a:lnTo>
                <a:lnTo>
                  <a:pt x="13091" y="2142"/>
                </a:lnTo>
                <a:lnTo>
                  <a:pt x="13164" y="2166"/>
                </a:lnTo>
                <a:lnTo>
                  <a:pt x="12970" y="2239"/>
                </a:lnTo>
                <a:lnTo>
                  <a:pt x="12799" y="2336"/>
                </a:lnTo>
                <a:lnTo>
                  <a:pt x="12629" y="2434"/>
                </a:lnTo>
                <a:lnTo>
                  <a:pt x="12483" y="2580"/>
                </a:lnTo>
                <a:lnTo>
                  <a:pt x="12459" y="2628"/>
                </a:lnTo>
                <a:lnTo>
                  <a:pt x="12459" y="2677"/>
                </a:lnTo>
                <a:lnTo>
                  <a:pt x="12507" y="2701"/>
                </a:lnTo>
                <a:lnTo>
                  <a:pt x="12556" y="2701"/>
                </a:lnTo>
                <a:lnTo>
                  <a:pt x="12726" y="2653"/>
                </a:lnTo>
                <a:lnTo>
                  <a:pt x="12897" y="2604"/>
                </a:lnTo>
                <a:lnTo>
                  <a:pt x="13237" y="2458"/>
                </a:lnTo>
                <a:lnTo>
                  <a:pt x="13408" y="2409"/>
                </a:lnTo>
                <a:lnTo>
                  <a:pt x="13578" y="2385"/>
                </a:lnTo>
                <a:lnTo>
                  <a:pt x="14162" y="2701"/>
                </a:lnTo>
                <a:lnTo>
                  <a:pt x="13967" y="2750"/>
                </a:lnTo>
                <a:lnTo>
                  <a:pt x="13578" y="2847"/>
                </a:lnTo>
                <a:lnTo>
                  <a:pt x="13383" y="2945"/>
                </a:lnTo>
                <a:lnTo>
                  <a:pt x="13310" y="2993"/>
                </a:lnTo>
                <a:lnTo>
                  <a:pt x="13262" y="3066"/>
                </a:lnTo>
                <a:lnTo>
                  <a:pt x="13310" y="3115"/>
                </a:lnTo>
                <a:lnTo>
                  <a:pt x="13383" y="3139"/>
                </a:lnTo>
                <a:lnTo>
                  <a:pt x="13554" y="3139"/>
                </a:lnTo>
                <a:lnTo>
                  <a:pt x="13846" y="3042"/>
                </a:lnTo>
                <a:lnTo>
                  <a:pt x="14186" y="2993"/>
                </a:lnTo>
                <a:lnTo>
                  <a:pt x="14551" y="2920"/>
                </a:lnTo>
                <a:lnTo>
                  <a:pt x="14916" y="3139"/>
                </a:lnTo>
                <a:lnTo>
                  <a:pt x="14527" y="3261"/>
                </a:lnTo>
                <a:lnTo>
                  <a:pt x="14162" y="3407"/>
                </a:lnTo>
                <a:lnTo>
                  <a:pt x="13870" y="3553"/>
                </a:lnTo>
                <a:lnTo>
                  <a:pt x="13651" y="3675"/>
                </a:lnTo>
                <a:lnTo>
                  <a:pt x="13627" y="3723"/>
                </a:lnTo>
                <a:lnTo>
                  <a:pt x="13602" y="3772"/>
                </a:lnTo>
                <a:lnTo>
                  <a:pt x="13651" y="3821"/>
                </a:lnTo>
                <a:lnTo>
                  <a:pt x="13700" y="3845"/>
                </a:lnTo>
                <a:lnTo>
                  <a:pt x="13846" y="3845"/>
                </a:lnTo>
                <a:lnTo>
                  <a:pt x="13967" y="3821"/>
                </a:lnTo>
                <a:lnTo>
                  <a:pt x="14235" y="3748"/>
                </a:lnTo>
                <a:lnTo>
                  <a:pt x="14770" y="3553"/>
                </a:lnTo>
                <a:lnTo>
                  <a:pt x="15087" y="3480"/>
                </a:lnTo>
                <a:lnTo>
                  <a:pt x="15379" y="3431"/>
                </a:lnTo>
                <a:lnTo>
                  <a:pt x="15865" y="3772"/>
                </a:lnTo>
                <a:lnTo>
                  <a:pt x="16036" y="3894"/>
                </a:lnTo>
                <a:lnTo>
                  <a:pt x="15792" y="3918"/>
                </a:lnTo>
                <a:lnTo>
                  <a:pt x="15525" y="3942"/>
                </a:lnTo>
                <a:lnTo>
                  <a:pt x="15038" y="4064"/>
                </a:lnTo>
                <a:lnTo>
                  <a:pt x="14551" y="4210"/>
                </a:lnTo>
                <a:lnTo>
                  <a:pt x="14138" y="4356"/>
                </a:lnTo>
                <a:lnTo>
                  <a:pt x="14113" y="4380"/>
                </a:lnTo>
                <a:lnTo>
                  <a:pt x="14138" y="4405"/>
                </a:lnTo>
                <a:lnTo>
                  <a:pt x="14284" y="4405"/>
                </a:lnTo>
                <a:lnTo>
                  <a:pt x="14600" y="4380"/>
                </a:lnTo>
                <a:lnTo>
                  <a:pt x="15257" y="4283"/>
                </a:lnTo>
                <a:lnTo>
                  <a:pt x="15841" y="4210"/>
                </a:lnTo>
                <a:lnTo>
                  <a:pt x="16400" y="4186"/>
                </a:lnTo>
                <a:lnTo>
                  <a:pt x="16644" y="4405"/>
                </a:lnTo>
                <a:lnTo>
                  <a:pt x="16863" y="4648"/>
                </a:lnTo>
                <a:lnTo>
                  <a:pt x="16741" y="4599"/>
                </a:lnTo>
                <a:lnTo>
                  <a:pt x="16619" y="4575"/>
                </a:lnTo>
                <a:lnTo>
                  <a:pt x="16376" y="4575"/>
                </a:lnTo>
                <a:lnTo>
                  <a:pt x="16133" y="4599"/>
                </a:lnTo>
                <a:lnTo>
                  <a:pt x="15914" y="4648"/>
                </a:lnTo>
                <a:lnTo>
                  <a:pt x="15306" y="4770"/>
                </a:lnTo>
                <a:lnTo>
                  <a:pt x="15160" y="4794"/>
                </a:lnTo>
                <a:lnTo>
                  <a:pt x="15014" y="4867"/>
                </a:lnTo>
                <a:lnTo>
                  <a:pt x="14868" y="4916"/>
                </a:lnTo>
                <a:lnTo>
                  <a:pt x="14722" y="4964"/>
                </a:lnTo>
                <a:lnTo>
                  <a:pt x="14941" y="4989"/>
                </a:lnTo>
                <a:lnTo>
                  <a:pt x="15184" y="5037"/>
                </a:lnTo>
                <a:lnTo>
                  <a:pt x="15427" y="5013"/>
                </a:lnTo>
                <a:lnTo>
                  <a:pt x="15671" y="4964"/>
                </a:lnTo>
                <a:lnTo>
                  <a:pt x="15987" y="4916"/>
                </a:lnTo>
                <a:lnTo>
                  <a:pt x="16279" y="4891"/>
                </a:lnTo>
                <a:lnTo>
                  <a:pt x="16595" y="4867"/>
                </a:lnTo>
                <a:lnTo>
                  <a:pt x="16887" y="4794"/>
                </a:lnTo>
                <a:lnTo>
                  <a:pt x="16911" y="4770"/>
                </a:lnTo>
                <a:lnTo>
                  <a:pt x="16936" y="4721"/>
                </a:lnTo>
                <a:lnTo>
                  <a:pt x="17276" y="5135"/>
                </a:lnTo>
                <a:lnTo>
                  <a:pt x="17568" y="5597"/>
                </a:lnTo>
                <a:lnTo>
                  <a:pt x="17447" y="5524"/>
                </a:lnTo>
                <a:lnTo>
                  <a:pt x="17301" y="5475"/>
                </a:lnTo>
                <a:lnTo>
                  <a:pt x="17009" y="5402"/>
                </a:lnTo>
                <a:lnTo>
                  <a:pt x="16717" y="5402"/>
                </a:lnTo>
                <a:lnTo>
                  <a:pt x="16425" y="5427"/>
                </a:lnTo>
                <a:lnTo>
                  <a:pt x="16230" y="5451"/>
                </a:lnTo>
                <a:lnTo>
                  <a:pt x="16036" y="5500"/>
                </a:lnTo>
                <a:lnTo>
                  <a:pt x="15646" y="5621"/>
                </a:lnTo>
                <a:lnTo>
                  <a:pt x="15281" y="5767"/>
                </a:lnTo>
                <a:lnTo>
                  <a:pt x="14916" y="5889"/>
                </a:lnTo>
                <a:lnTo>
                  <a:pt x="14916" y="5889"/>
                </a:lnTo>
                <a:lnTo>
                  <a:pt x="15549" y="5840"/>
                </a:lnTo>
                <a:lnTo>
                  <a:pt x="16181" y="5743"/>
                </a:lnTo>
                <a:lnTo>
                  <a:pt x="16546" y="5719"/>
                </a:lnTo>
                <a:lnTo>
                  <a:pt x="16911" y="5719"/>
                </a:lnTo>
                <a:lnTo>
                  <a:pt x="17252" y="5792"/>
                </a:lnTo>
                <a:lnTo>
                  <a:pt x="17617" y="5913"/>
                </a:lnTo>
                <a:lnTo>
                  <a:pt x="17690" y="5913"/>
                </a:lnTo>
                <a:lnTo>
                  <a:pt x="17739" y="5865"/>
                </a:lnTo>
                <a:lnTo>
                  <a:pt x="17982" y="6376"/>
                </a:lnTo>
                <a:lnTo>
                  <a:pt x="17885" y="6278"/>
                </a:lnTo>
                <a:lnTo>
                  <a:pt x="17763" y="6230"/>
                </a:lnTo>
                <a:lnTo>
                  <a:pt x="17617" y="6181"/>
                </a:lnTo>
                <a:lnTo>
                  <a:pt x="17471" y="6157"/>
                </a:lnTo>
                <a:lnTo>
                  <a:pt x="17130" y="6132"/>
                </a:lnTo>
                <a:lnTo>
                  <a:pt x="16765" y="6157"/>
                </a:lnTo>
                <a:lnTo>
                  <a:pt x="16425" y="6230"/>
                </a:lnTo>
                <a:lnTo>
                  <a:pt x="16084" y="6303"/>
                </a:lnTo>
                <a:lnTo>
                  <a:pt x="15549" y="6449"/>
                </a:lnTo>
                <a:lnTo>
                  <a:pt x="15525" y="6473"/>
                </a:lnTo>
                <a:lnTo>
                  <a:pt x="15549" y="6497"/>
                </a:lnTo>
                <a:lnTo>
                  <a:pt x="15817" y="6522"/>
                </a:lnTo>
                <a:lnTo>
                  <a:pt x="16108" y="6522"/>
                </a:lnTo>
                <a:lnTo>
                  <a:pt x="16400" y="6497"/>
                </a:lnTo>
                <a:lnTo>
                  <a:pt x="16668" y="6473"/>
                </a:lnTo>
                <a:lnTo>
                  <a:pt x="17082" y="6449"/>
                </a:lnTo>
                <a:lnTo>
                  <a:pt x="17301" y="6449"/>
                </a:lnTo>
                <a:lnTo>
                  <a:pt x="17495" y="6473"/>
                </a:lnTo>
                <a:lnTo>
                  <a:pt x="17641" y="6522"/>
                </a:lnTo>
                <a:lnTo>
                  <a:pt x="17763" y="6570"/>
                </a:lnTo>
                <a:lnTo>
                  <a:pt x="17885" y="6619"/>
                </a:lnTo>
                <a:lnTo>
                  <a:pt x="18031" y="6643"/>
                </a:lnTo>
                <a:lnTo>
                  <a:pt x="18055" y="6643"/>
                </a:lnTo>
                <a:lnTo>
                  <a:pt x="18079" y="6619"/>
                </a:lnTo>
                <a:lnTo>
                  <a:pt x="18225" y="6984"/>
                </a:lnTo>
                <a:lnTo>
                  <a:pt x="17958" y="6911"/>
                </a:lnTo>
                <a:lnTo>
                  <a:pt x="17641" y="6862"/>
                </a:lnTo>
                <a:lnTo>
                  <a:pt x="17301" y="6862"/>
                </a:lnTo>
                <a:lnTo>
                  <a:pt x="16984" y="6911"/>
                </a:lnTo>
                <a:lnTo>
                  <a:pt x="16644" y="6984"/>
                </a:lnTo>
                <a:lnTo>
                  <a:pt x="16327" y="7081"/>
                </a:lnTo>
                <a:lnTo>
                  <a:pt x="16036" y="7203"/>
                </a:lnTo>
                <a:lnTo>
                  <a:pt x="15768" y="7325"/>
                </a:lnTo>
                <a:lnTo>
                  <a:pt x="15768" y="7349"/>
                </a:lnTo>
                <a:lnTo>
                  <a:pt x="15792" y="7373"/>
                </a:lnTo>
                <a:lnTo>
                  <a:pt x="16108" y="7349"/>
                </a:lnTo>
                <a:lnTo>
                  <a:pt x="16400" y="7325"/>
                </a:lnTo>
                <a:lnTo>
                  <a:pt x="17009" y="7252"/>
                </a:lnTo>
                <a:lnTo>
                  <a:pt x="17325" y="7227"/>
                </a:lnTo>
                <a:lnTo>
                  <a:pt x="17641" y="7203"/>
                </a:lnTo>
                <a:lnTo>
                  <a:pt x="17933" y="7179"/>
                </a:lnTo>
                <a:lnTo>
                  <a:pt x="18250" y="7130"/>
                </a:lnTo>
                <a:lnTo>
                  <a:pt x="18274" y="7106"/>
                </a:lnTo>
                <a:lnTo>
                  <a:pt x="18542" y="7909"/>
                </a:lnTo>
                <a:lnTo>
                  <a:pt x="18298" y="7860"/>
                </a:lnTo>
                <a:lnTo>
                  <a:pt x="18055" y="7860"/>
                </a:lnTo>
                <a:lnTo>
                  <a:pt x="17568" y="7836"/>
                </a:lnTo>
                <a:lnTo>
                  <a:pt x="17179" y="7811"/>
                </a:lnTo>
                <a:lnTo>
                  <a:pt x="16765" y="7836"/>
                </a:lnTo>
                <a:lnTo>
                  <a:pt x="16571" y="7860"/>
                </a:lnTo>
                <a:lnTo>
                  <a:pt x="16376" y="7909"/>
                </a:lnTo>
                <a:lnTo>
                  <a:pt x="16206" y="7957"/>
                </a:lnTo>
                <a:lnTo>
                  <a:pt x="16011" y="8055"/>
                </a:lnTo>
                <a:lnTo>
                  <a:pt x="15987" y="8055"/>
                </a:lnTo>
                <a:lnTo>
                  <a:pt x="15987" y="8079"/>
                </a:lnTo>
                <a:lnTo>
                  <a:pt x="16011" y="8103"/>
                </a:lnTo>
                <a:lnTo>
                  <a:pt x="16036" y="8128"/>
                </a:lnTo>
                <a:lnTo>
                  <a:pt x="16425" y="8152"/>
                </a:lnTo>
                <a:lnTo>
                  <a:pt x="16790" y="8128"/>
                </a:lnTo>
                <a:lnTo>
                  <a:pt x="17568" y="8128"/>
                </a:lnTo>
                <a:lnTo>
                  <a:pt x="17836" y="8152"/>
                </a:lnTo>
                <a:lnTo>
                  <a:pt x="18104" y="8200"/>
                </a:lnTo>
                <a:lnTo>
                  <a:pt x="18371" y="8225"/>
                </a:lnTo>
                <a:lnTo>
                  <a:pt x="18639" y="8249"/>
                </a:lnTo>
                <a:lnTo>
                  <a:pt x="18858" y="9076"/>
                </a:lnTo>
                <a:lnTo>
                  <a:pt x="18566" y="8882"/>
                </a:lnTo>
                <a:lnTo>
                  <a:pt x="18225" y="8711"/>
                </a:lnTo>
                <a:lnTo>
                  <a:pt x="17885" y="8565"/>
                </a:lnTo>
                <a:lnTo>
                  <a:pt x="17568" y="8444"/>
                </a:lnTo>
                <a:lnTo>
                  <a:pt x="17276" y="8371"/>
                </a:lnTo>
                <a:lnTo>
                  <a:pt x="17082" y="8322"/>
                </a:lnTo>
                <a:lnTo>
                  <a:pt x="16887" y="8298"/>
                </a:lnTo>
                <a:lnTo>
                  <a:pt x="16717" y="8298"/>
                </a:lnTo>
                <a:lnTo>
                  <a:pt x="16546" y="8322"/>
                </a:lnTo>
                <a:lnTo>
                  <a:pt x="16473" y="8346"/>
                </a:lnTo>
                <a:lnTo>
                  <a:pt x="16400" y="8395"/>
                </a:lnTo>
                <a:lnTo>
                  <a:pt x="16352" y="8444"/>
                </a:lnTo>
                <a:lnTo>
                  <a:pt x="16303" y="8517"/>
                </a:lnTo>
                <a:lnTo>
                  <a:pt x="16327" y="8541"/>
                </a:lnTo>
                <a:lnTo>
                  <a:pt x="16449" y="8590"/>
                </a:lnTo>
                <a:lnTo>
                  <a:pt x="16595" y="8614"/>
                </a:lnTo>
                <a:lnTo>
                  <a:pt x="16887" y="8687"/>
                </a:lnTo>
                <a:lnTo>
                  <a:pt x="17179" y="8711"/>
                </a:lnTo>
                <a:lnTo>
                  <a:pt x="17471" y="8784"/>
                </a:lnTo>
                <a:lnTo>
                  <a:pt x="17812" y="8930"/>
                </a:lnTo>
                <a:lnTo>
                  <a:pt x="18128" y="9076"/>
                </a:lnTo>
                <a:lnTo>
                  <a:pt x="18420" y="9271"/>
                </a:lnTo>
                <a:lnTo>
                  <a:pt x="18712" y="9466"/>
                </a:lnTo>
                <a:lnTo>
                  <a:pt x="18420" y="9295"/>
                </a:lnTo>
                <a:lnTo>
                  <a:pt x="18250" y="9198"/>
                </a:lnTo>
                <a:lnTo>
                  <a:pt x="18055" y="9101"/>
                </a:lnTo>
                <a:lnTo>
                  <a:pt x="17690" y="9003"/>
                </a:lnTo>
                <a:lnTo>
                  <a:pt x="17276" y="8930"/>
                </a:lnTo>
                <a:lnTo>
                  <a:pt x="16887" y="8906"/>
                </a:lnTo>
                <a:lnTo>
                  <a:pt x="16473" y="8930"/>
                </a:lnTo>
                <a:lnTo>
                  <a:pt x="16084" y="8979"/>
                </a:lnTo>
                <a:lnTo>
                  <a:pt x="15695" y="9101"/>
                </a:lnTo>
                <a:lnTo>
                  <a:pt x="15330" y="9247"/>
                </a:lnTo>
                <a:lnTo>
                  <a:pt x="15160" y="9344"/>
                </a:lnTo>
                <a:lnTo>
                  <a:pt x="14941" y="9441"/>
                </a:lnTo>
                <a:lnTo>
                  <a:pt x="14746" y="9587"/>
                </a:lnTo>
                <a:lnTo>
                  <a:pt x="14551" y="9758"/>
                </a:lnTo>
                <a:lnTo>
                  <a:pt x="14478" y="9198"/>
                </a:lnTo>
                <a:lnTo>
                  <a:pt x="14381" y="8638"/>
                </a:lnTo>
                <a:lnTo>
                  <a:pt x="14259" y="8103"/>
                </a:lnTo>
                <a:lnTo>
                  <a:pt x="14113" y="7568"/>
                </a:lnTo>
                <a:lnTo>
                  <a:pt x="13943" y="7033"/>
                </a:lnTo>
                <a:lnTo>
                  <a:pt x="13748" y="6497"/>
                </a:lnTo>
                <a:lnTo>
                  <a:pt x="13529" y="5986"/>
                </a:lnTo>
                <a:lnTo>
                  <a:pt x="13286" y="5500"/>
                </a:lnTo>
                <a:lnTo>
                  <a:pt x="12799" y="4526"/>
                </a:lnTo>
                <a:lnTo>
                  <a:pt x="12532" y="4040"/>
                </a:lnTo>
                <a:lnTo>
                  <a:pt x="12264" y="3577"/>
                </a:lnTo>
                <a:lnTo>
                  <a:pt x="12045" y="3237"/>
                </a:lnTo>
                <a:lnTo>
                  <a:pt x="11802" y="2896"/>
                </a:lnTo>
                <a:lnTo>
                  <a:pt x="11656" y="2726"/>
                </a:lnTo>
                <a:lnTo>
                  <a:pt x="11485" y="2580"/>
                </a:lnTo>
                <a:lnTo>
                  <a:pt x="11339" y="2482"/>
                </a:lnTo>
                <a:lnTo>
                  <a:pt x="11145" y="2385"/>
                </a:lnTo>
                <a:lnTo>
                  <a:pt x="11072" y="2385"/>
                </a:lnTo>
                <a:lnTo>
                  <a:pt x="11047" y="2434"/>
                </a:lnTo>
                <a:lnTo>
                  <a:pt x="11023" y="2482"/>
                </a:lnTo>
                <a:lnTo>
                  <a:pt x="11047" y="2555"/>
                </a:lnTo>
                <a:lnTo>
                  <a:pt x="11339" y="2896"/>
                </a:lnTo>
                <a:lnTo>
                  <a:pt x="11631" y="3285"/>
                </a:lnTo>
                <a:lnTo>
                  <a:pt x="11875" y="3650"/>
                </a:lnTo>
                <a:lnTo>
                  <a:pt x="12118" y="4040"/>
                </a:lnTo>
                <a:lnTo>
                  <a:pt x="12556" y="4843"/>
                </a:lnTo>
                <a:lnTo>
                  <a:pt x="12970" y="5670"/>
                </a:lnTo>
                <a:lnTo>
                  <a:pt x="13189" y="6157"/>
                </a:lnTo>
                <a:lnTo>
                  <a:pt x="13383" y="6643"/>
                </a:lnTo>
                <a:lnTo>
                  <a:pt x="13578" y="7154"/>
                </a:lnTo>
                <a:lnTo>
                  <a:pt x="13724" y="7665"/>
                </a:lnTo>
                <a:lnTo>
                  <a:pt x="13870" y="8176"/>
                </a:lnTo>
                <a:lnTo>
                  <a:pt x="13992" y="8687"/>
                </a:lnTo>
                <a:lnTo>
                  <a:pt x="14089" y="9222"/>
                </a:lnTo>
                <a:lnTo>
                  <a:pt x="14138" y="9733"/>
                </a:lnTo>
                <a:lnTo>
                  <a:pt x="13967" y="9563"/>
                </a:lnTo>
                <a:lnTo>
                  <a:pt x="13773" y="9393"/>
                </a:lnTo>
                <a:lnTo>
                  <a:pt x="13578" y="9222"/>
                </a:lnTo>
                <a:lnTo>
                  <a:pt x="13383" y="9101"/>
                </a:lnTo>
                <a:lnTo>
                  <a:pt x="13213" y="9003"/>
                </a:lnTo>
                <a:lnTo>
                  <a:pt x="13043" y="8930"/>
                </a:lnTo>
                <a:lnTo>
                  <a:pt x="12702" y="8833"/>
                </a:lnTo>
                <a:lnTo>
                  <a:pt x="12337" y="8784"/>
                </a:lnTo>
                <a:lnTo>
                  <a:pt x="11972" y="8760"/>
                </a:lnTo>
                <a:lnTo>
                  <a:pt x="11631" y="8760"/>
                </a:lnTo>
                <a:lnTo>
                  <a:pt x="11315" y="8833"/>
                </a:lnTo>
                <a:lnTo>
                  <a:pt x="10999" y="8930"/>
                </a:lnTo>
                <a:lnTo>
                  <a:pt x="10682" y="9052"/>
                </a:lnTo>
                <a:lnTo>
                  <a:pt x="10390" y="9222"/>
                </a:lnTo>
                <a:lnTo>
                  <a:pt x="10220" y="9295"/>
                </a:lnTo>
                <a:lnTo>
                  <a:pt x="10074" y="9417"/>
                </a:lnTo>
                <a:lnTo>
                  <a:pt x="10123" y="9271"/>
                </a:lnTo>
                <a:lnTo>
                  <a:pt x="10171" y="9125"/>
                </a:lnTo>
                <a:lnTo>
                  <a:pt x="10220" y="8833"/>
                </a:lnTo>
                <a:lnTo>
                  <a:pt x="10244" y="8225"/>
                </a:lnTo>
                <a:lnTo>
                  <a:pt x="10269" y="7738"/>
                </a:lnTo>
                <a:lnTo>
                  <a:pt x="10269" y="7227"/>
                </a:lnTo>
                <a:lnTo>
                  <a:pt x="10244" y="6230"/>
                </a:lnTo>
                <a:lnTo>
                  <a:pt x="10171" y="4186"/>
                </a:lnTo>
                <a:lnTo>
                  <a:pt x="10171" y="3772"/>
                </a:lnTo>
                <a:lnTo>
                  <a:pt x="10171" y="3310"/>
                </a:lnTo>
                <a:lnTo>
                  <a:pt x="10147" y="2872"/>
                </a:lnTo>
                <a:lnTo>
                  <a:pt x="10123" y="2653"/>
                </a:lnTo>
                <a:lnTo>
                  <a:pt x="10074" y="2458"/>
                </a:lnTo>
                <a:lnTo>
                  <a:pt x="10050" y="2409"/>
                </a:lnTo>
                <a:lnTo>
                  <a:pt x="10025" y="2385"/>
                </a:lnTo>
                <a:lnTo>
                  <a:pt x="9952" y="2361"/>
                </a:lnTo>
                <a:lnTo>
                  <a:pt x="9879" y="2385"/>
                </a:lnTo>
                <a:lnTo>
                  <a:pt x="9831" y="2458"/>
                </a:lnTo>
                <a:lnTo>
                  <a:pt x="9782" y="2628"/>
                </a:lnTo>
                <a:lnTo>
                  <a:pt x="9733" y="2823"/>
                </a:lnTo>
                <a:lnTo>
                  <a:pt x="9709" y="3042"/>
                </a:lnTo>
                <a:lnTo>
                  <a:pt x="9685" y="3237"/>
                </a:lnTo>
                <a:lnTo>
                  <a:pt x="9685" y="3650"/>
                </a:lnTo>
                <a:lnTo>
                  <a:pt x="9685" y="4040"/>
                </a:lnTo>
                <a:lnTo>
                  <a:pt x="9709" y="4989"/>
                </a:lnTo>
                <a:lnTo>
                  <a:pt x="9758" y="5913"/>
                </a:lnTo>
                <a:lnTo>
                  <a:pt x="9782" y="6862"/>
                </a:lnTo>
                <a:lnTo>
                  <a:pt x="9782" y="7787"/>
                </a:lnTo>
                <a:lnTo>
                  <a:pt x="9733" y="8638"/>
                </a:lnTo>
                <a:lnTo>
                  <a:pt x="9685" y="8930"/>
                </a:lnTo>
                <a:lnTo>
                  <a:pt x="9660" y="9198"/>
                </a:lnTo>
                <a:lnTo>
                  <a:pt x="9441" y="9052"/>
                </a:lnTo>
                <a:lnTo>
                  <a:pt x="9222" y="8930"/>
                </a:lnTo>
                <a:lnTo>
                  <a:pt x="8979" y="8833"/>
                </a:lnTo>
                <a:lnTo>
                  <a:pt x="8711" y="8760"/>
                </a:lnTo>
                <a:lnTo>
                  <a:pt x="8444" y="8711"/>
                </a:lnTo>
                <a:lnTo>
                  <a:pt x="7690" y="8711"/>
                </a:lnTo>
                <a:lnTo>
                  <a:pt x="7325" y="8784"/>
                </a:lnTo>
                <a:lnTo>
                  <a:pt x="6960" y="8882"/>
                </a:lnTo>
                <a:lnTo>
                  <a:pt x="6619" y="8979"/>
                </a:lnTo>
                <a:lnTo>
                  <a:pt x="6278" y="9125"/>
                </a:lnTo>
                <a:lnTo>
                  <a:pt x="5913" y="9295"/>
                </a:lnTo>
                <a:lnTo>
                  <a:pt x="5548" y="9514"/>
                </a:lnTo>
                <a:lnTo>
                  <a:pt x="5548" y="9393"/>
                </a:lnTo>
                <a:lnTo>
                  <a:pt x="5548" y="9295"/>
                </a:lnTo>
                <a:lnTo>
                  <a:pt x="5646" y="8760"/>
                </a:lnTo>
                <a:lnTo>
                  <a:pt x="5792" y="8249"/>
                </a:lnTo>
                <a:lnTo>
                  <a:pt x="5938" y="7763"/>
                </a:lnTo>
                <a:lnTo>
                  <a:pt x="6132" y="7252"/>
                </a:lnTo>
                <a:lnTo>
                  <a:pt x="6400" y="6473"/>
                </a:lnTo>
                <a:lnTo>
                  <a:pt x="6570" y="6084"/>
                </a:lnTo>
                <a:lnTo>
                  <a:pt x="6741" y="5719"/>
                </a:lnTo>
                <a:lnTo>
                  <a:pt x="7227" y="4867"/>
                </a:lnTo>
                <a:lnTo>
                  <a:pt x="7738" y="4015"/>
                </a:lnTo>
                <a:lnTo>
                  <a:pt x="8249" y="3212"/>
                </a:lnTo>
                <a:lnTo>
                  <a:pt x="8492" y="2799"/>
                </a:lnTo>
                <a:lnTo>
                  <a:pt x="8590" y="2580"/>
                </a:lnTo>
                <a:lnTo>
                  <a:pt x="8687" y="2361"/>
                </a:lnTo>
                <a:lnTo>
                  <a:pt x="8663" y="2312"/>
                </a:lnTo>
                <a:lnTo>
                  <a:pt x="8638" y="2263"/>
                </a:lnTo>
                <a:lnTo>
                  <a:pt x="8590" y="2239"/>
                </a:lnTo>
                <a:lnTo>
                  <a:pt x="8517" y="2263"/>
                </a:lnTo>
                <a:lnTo>
                  <a:pt x="8371" y="2434"/>
                </a:lnTo>
                <a:lnTo>
                  <a:pt x="8225" y="2580"/>
                </a:lnTo>
                <a:lnTo>
                  <a:pt x="7933" y="2920"/>
                </a:lnTo>
                <a:lnTo>
                  <a:pt x="7690" y="3285"/>
                </a:lnTo>
                <a:lnTo>
                  <a:pt x="7422" y="3650"/>
                </a:lnTo>
                <a:lnTo>
                  <a:pt x="7154" y="4064"/>
                </a:lnTo>
                <a:lnTo>
                  <a:pt x="6911" y="4478"/>
                </a:lnTo>
                <a:lnTo>
                  <a:pt x="6424" y="5329"/>
                </a:lnTo>
                <a:lnTo>
                  <a:pt x="6230" y="5694"/>
                </a:lnTo>
                <a:lnTo>
                  <a:pt x="6059" y="6084"/>
                </a:lnTo>
                <a:lnTo>
                  <a:pt x="5767" y="6838"/>
                </a:lnTo>
                <a:lnTo>
                  <a:pt x="5621" y="7227"/>
                </a:lnTo>
                <a:lnTo>
                  <a:pt x="5402" y="7933"/>
                </a:lnTo>
                <a:lnTo>
                  <a:pt x="5281" y="8346"/>
                </a:lnTo>
                <a:lnTo>
                  <a:pt x="5159" y="8784"/>
                </a:lnTo>
                <a:lnTo>
                  <a:pt x="5086" y="9174"/>
                </a:lnTo>
                <a:lnTo>
                  <a:pt x="5062" y="9514"/>
                </a:lnTo>
                <a:lnTo>
                  <a:pt x="4916" y="9393"/>
                </a:lnTo>
                <a:lnTo>
                  <a:pt x="4770" y="9295"/>
                </a:lnTo>
                <a:lnTo>
                  <a:pt x="4478" y="9101"/>
                </a:lnTo>
                <a:lnTo>
                  <a:pt x="4283" y="9003"/>
                </a:lnTo>
                <a:lnTo>
                  <a:pt x="4088" y="8930"/>
                </a:lnTo>
                <a:lnTo>
                  <a:pt x="3869" y="8857"/>
                </a:lnTo>
                <a:lnTo>
                  <a:pt x="3650" y="8809"/>
                </a:lnTo>
                <a:lnTo>
                  <a:pt x="3212" y="8760"/>
                </a:lnTo>
                <a:lnTo>
                  <a:pt x="2774" y="8736"/>
                </a:lnTo>
                <a:lnTo>
                  <a:pt x="2507" y="8760"/>
                </a:lnTo>
                <a:lnTo>
                  <a:pt x="2215" y="8784"/>
                </a:lnTo>
                <a:lnTo>
                  <a:pt x="1874" y="8857"/>
                </a:lnTo>
                <a:lnTo>
                  <a:pt x="1558" y="8930"/>
                </a:lnTo>
                <a:lnTo>
                  <a:pt x="1241" y="9052"/>
                </a:lnTo>
                <a:lnTo>
                  <a:pt x="949" y="9198"/>
                </a:lnTo>
                <a:lnTo>
                  <a:pt x="682" y="9393"/>
                </a:lnTo>
                <a:lnTo>
                  <a:pt x="463" y="9612"/>
                </a:lnTo>
                <a:lnTo>
                  <a:pt x="584" y="9198"/>
                </a:lnTo>
                <a:lnTo>
                  <a:pt x="682" y="8809"/>
                </a:lnTo>
                <a:lnTo>
                  <a:pt x="803" y="8322"/>
                </a:lnTo>
                <a:lnTo>
                  <a:pt x="925" y="7836"/>
                </a:lnTo>
                <a:lnTo>
                  <a:pt x="1095" y="7373"/>
                </a:lnTo>
                <a:lnTo>
                  <a:pt x="1266" y="6911"/>
                </a:lnTo>
                <a:lnTo>
                  <a:pt x="1460" y="6497"/>
                </a:lnTo>
                <a:lnTo>
                  <a:pt x="1679" y="6108"/>
                </a:lnTo>
                <a:lnTo>
                  <a:pt x="1923" y="5719"/>
                </a:lnTo>
                <a:lnTo>
                  <a:pt x="2166" y="5329"/>
                </a:lnTo>
                <a:lnTo>
                  <a:pt x="2458" y="4964"/>
                </a:lnTo>
                <a:lnTo>
                  <a:pt x="2726" y="4624"/>
                </a:lnTo>
                <a:lnTo>
                  <a:pt x="3042" y="4283"/>
                </a:lnTo>
                <a:lnTo>
                  <a:pt x="3334" y="3942"/>
                </a:lnTo>
                <a:lnTo>
                  <a:pt x="3675" y="3626"/>
                </a:lnTo>
                <a:lnTo>
                  <a:pt x="4015" y="3358"/>
                </a:lnTo>
                <a:lnTo>
                  <a:pt x="4356" y="3091"/>
                </a:lnTo>
                <a:lnTo>
                  <a:pt x="4721" y="2847"/>
                </a:lnTo>
                <a:lnTo>
                  <a:pt x="5110" y="2604"/>
                </a:lnTo>
                <a:lnTo>
                  <a:pt x="5500" y="2409"/>
                </a:lnTo>
                <a:lnTo>
                  <a:pt x="5889" y="2239"/>
                </a:lnTo>
                <a:lnTo>
                  <a:pt x="6303" y="2069"/>
                </a:lnTo>
                <a:lnTo>
                  <a:pt x="6716" y="1947"/>
                </a:lnTo>
                <a:lnTo>
                  <a:pt x="7130" y="1825"/>
                </a:lnTo>
                <a:lnTo>
                  <a:pt x="7568" y="1704"/>
                </a:lnTo>
                <a:lnTo>
                  <a:pt x="8006" y="1631"/>
                </a:lnTo>
                <a:lnTo>
                  <a:pt x="8444" y="1558"/>
                </a:lnTo>
                <a:lnTo>
                  <a:pt x="8882" y="1509"/>
                </a:lnTo>
                <a:lnTo>
                  <a:pt x="9320" y="1485"/>
                </a:lnTo>
                <a:lnTo>
                  <a:pt x="9782" y="1460"/>
                </a:lnTo>
                <a:close/>
                <a:moveTo>
                  <a:pt x="9855" y="1"/>
                </a:moveTo>
                <a:lnTo>
                  <a:pt x="9782" y="49"/>
                </a:lnTo>
                <a:lnTo>
                  <a:pt x="9709" y="146"/>
                </a:lnTo>
                <a:lnTo>
                  <a:pt x="9660" y="292"/>
                </a:lnTo>
                <a:lnTo>
                  <a:pt x="9612" y="438"/>
                </a:lnTo>
                <a:lnTo>
                  <a:pt x="9612" y="560"/>
                </a:lnTo>
                <a:lnTo>
                  <a:pt x="9587" y="779"/>
                </a:lnTo>
                <a:lnTo>
                  <a:pt x="9612" y="998"/>
                </a:lnTo>
                <a:lnTo>
                  <a:pt x="9174" y="1022"/>
                </a:lnTo>
                <a:lnTo>
                  <a:pt x="8760" y="1047"/>
                </a:lnTo>
                <a:lnTo>
                  <a:pt x="8346" y="1095"/>
                </a:lnTo>
                <a:lnTo>
                  <a:pt x="7933" y="1168"/>
                </a:lnTo>
                <a:lnTo>
                  <a:pt x="7519" y="1241"/>
                </a:lnTo>
                <a:lnTo>
                  <a:pt x="7130" y="1339"/>
                </a:lnTo>
                <a:lnTo>
                  <a:pt x="6716" y="1460"/>
                </a:lnTo>
                <a:lnTo>
                  <a:pt x="6327" y="1582"/>
                </a:lnTo>
                <a:lnTo>
                  <a:pt x="5938" y="1728"/>
                </a:lnTo>
                <a:lnTo>
                  <a:pt x="5548" y="1898"/>
                </a:lnTo>
                <a:lnTo>
                  <a:pt x="5183" y="2069"/>
                </a:lnTo>
                <a:lnTo>
                  <a:pt x="4818" y="2263"/>
                </a:lnTo>
                <a:lnTo>
                  <a:pt x="4453" y="2482"/>
                </a:lnTo>
                <a:lnTo>
                  <a:pt x="4113" y="2726"/>
                </a:lnTo>
                <a:lnTo>
                  <a:pt x="3772" y="2969"/>
                </a:lnTo>
                <a:lnTo>
                  <a:pt x="3456" y="3237"/>
                </a:lnTo>
                <a:lnTo>
                  <a:pt x="3115" y="3553"/>
                </a:lnTo>
                <a:lnTo>
                  <a:pt x="2799" y="3869"/>
                </a:lnTo>
                <a:lnTo>
                  <a:pt x="2507" y="4210"/>
                </a:lnTo>
                <a:lnTo>
                  <a:pt x="2215" y="4551"/>
                </a:lnTo>
                <a:lnTo>
                  <a:pt x="1947" y="4916"/>
                </a:lnTo>
                <a:lnTo>
                  <a:pt x="1704" y="5305"/>
                </a:lnTo>
                <a:lnTo>
                  <a:pt x="1217" y="6084"/>
                </a:lnTo>
                <a:lnTo>
                  <a:pt x="998" y="6497"/>
                </a:lnTo>
                <a:lnTo>
                  <a:pt x="803" y="6960"/>
                </a:lnTo>
                <a:lnTo>
                  <a:pt x="633" y="7398"/>
                </a:lnTo>
                <a:lnTo>
                  <a:pt x="487" y="7860"/>
                </a:lnTo>
                <a:lnTo>
                  <a:pt x="244" y="8857"/>
                </a:lnTo>
                <a:lnTo>
                  <a:pt x="122" y="9344"/>
                </a:lnTo>
                <a:lnTo>
                  <a:pt x="25" y="9831"/>
                </a:lnTo>
                <a:lnTo>
                  <a:pt x="1" y="10001"/>
                </a:lnTo>
                <a:lnTo>
                  <a:pt x="25" y="10171"/>
                </a:lnTo>
                <a:lnTo>
                  <a:pt x="49" y="10317"/>
                </a:lnTo>
                <a:lnTo>
                  <a:pt x="122" y="10463"/>
                </a:lnTo>
                <a:lnTo>
                  <a:pt x="171" y="10512"/>
                </a:lnTo>
                <a:lnTo>
                  <a:pt x="219" y="10536"/>
                </a:lnTo>
                <a:lnTo>
                  <a:pt x="268" y="10512"/>
                </a:lnTo>
                <a:lnTo>
                  <a:pt x="317" y="10463"/>
                </a:lnTo>
                <a:lnTo>
                  <a:pt x="365" y="10463"/>
                </a:lnTo>
                <a:lnTo>
                  <a:pt x="390" y="10439"/>
                </a:lnTo>
                <a:lnTo>
                  <a:pt x="609" y="10196"/>
                </a:lnTo>
                <a:lnTo>
                  <a:pt x="803" y="9952"/>
                </a:lnTo>
                <a:lnTo>
                  <a:pt x="1047" y="9758"/>
                </a:lnTo>
                <a:lnTo>
                  <a:pt x="1168" y="9660"/>
                </a:lnTo>
                <a:lnTo>
                  <a:pt x="1314" y="9587"/>
                </a:lnTo>
                <a:lnTo>
                  <a:pt x="1655" y="9417"/>
                </a:lnTo>
                <a:lnTo>
                  <a:pt x="2020" y="9320"/>
                </a:lnTo>
                <a:lnTo>
                  <a:pt x="2409" y="9271"/>
                </a:lnTo>
                <a:lnTo>
                  <a:pt x="2774" y="9247"/>
                </a:lnTo>
                <a:lnTo>
                  <a:pt x="3139" y="9247"/>
                </a:lnTo>
                <a:lnTo>
                  <a:pt x="3480" y="9295"/>
                </a:lnTo>
                <a:lnTo>
                  <a:pt x="3821" y="9393"/>
                </a:lnTo>
                <a:lnTo>
                  <a:pt x="4137" y="9514"/>
                </a:lnTo>
                <a:lnTo>
                  <a:pt x="4405" y="9660"/>
                </a:lnTo>
                <a:lnTo>
                  <a:pt x="4648" y="9855"/>
                </a:lnTo>
                <a:lnTo>
                  <a:pt x="4745" y="9952"/>
                </a:lnTo>
                <a:lnTo>
                  <a:pt x="4818" y="10074"/>
                </a:lnTo>
                <a:lnTo>
                  <a:pt x="4916" y="10196"/>
                </a:lnTo>
                <a:lnTo>
                  <a:pt x="5037" y="10293"/>
                </a:lnTo>
                <a:lnTo>
                  <a:pt x="5110" y="10317"/>
                </a:lnTo>
                <a:lnTo>
                  <a:pt x="5208" y="10293"/>
                </a:lnTo>
                <a:lnTo>
                  <a:pt x="5281" y="10244"/>
                </a:lnTo>
                <a:lnTo>
                  <a:pt x="5329" y="10171"/>
                </a:lnTo>
                <a:lnTo>
                  <a:pt x="5329" y="10147"/>
                </a:lnTo>
                <a:lnTo>
                  <a:pt x="5548" y="10050"/>
                </a:lnTo>
                <a:lnTo>
                  <a:pt x="5767" y="9904"/>
                </a:lnTo>
                <a:lnTo>
                  <a:pt x="5962" y="9782"/>
                </a:lnTo>
                <a:lnTo>
                  <a:pt x="6181" y="9660"/>
                </a:lnTo>
                <a:lnTo>
                  <a:pt x="6473" y="9514"/>
                </a:lnTo>
                <a:lnTo>
                  <a:pt x="6789" y="9393"/>
                </a:lnTo>
                <a:lnTo>
                  <a:pt x="7106" y="9295"/>
                </a:lnTo>
                <a:lnTo>
                  <a:pt x="7422" y="9222"/>
                </a:lnTo>
                <a:lnTo>
                  <a:pt x="7738" y="9149"/>
                </a:lnTo>
                <a:lnTo>
                  <a:pt x="8371" y="9149"/>
                </a:lnTo>
                <a:lnTo>
                  <a:pt x="8687" y="9222"/>
                </a:lnTo>
                <a:lnTo>
                  <a:pt x="8833" y="9271"/>
                </a:lnTo>
                <a:lnTo>
                  <a:pt x="8979" y="9320"/>
                </a:lnTo>
                <a:lnTo>
                  <a:pt x="9101" y="9393"/>
                </a:lnTo>
                <a:lnTo>
                  <a:pt x="9198" y="9490"/>
                </a:lnTo>
                <a:lnTo>
                  <a:pt x="9417" y="9685"/>
                </a:lnTo>
                <a:lnTo>
                  <a:pt x="9587" y="9904"/>
                </a:lnTo>
                <a:lnTo>
                  <a:pt x="9587" y="10317"/>
                </a:lnTo>
                <a:lnTo>
                  <a:pt x="9612" y="10780"/>
                </a:lnTo>
                <a:lnTo>
                  <a:pt x="9636" y="11218"/>
                </a:lnTo>
                <a:lnTo>
                  <a:pt x="9636" y="11631"/>
                </a:lnTo>
                <a:lnTo>
                  <a:pt x="9612" y="12726"/>
                </a:lnTo>
                <a:lnTo>
                  <a:pt x="9587" y="13797"/>
                </a:lnTo>
                <a:lnTo>
                  <a:pt x="9587" y="14649"/>
                </a:lnTo>
                <a:lnTo>
                  <a:pt x="9587" y="15062"/>
                </a:lnTo>
                <a:lnTo>
                  <a:pt x="9587" y="15500"/>
                </a:lnTo>
                <a:lnTo>
                  <a:pt x="9563" y="16352"/>
                </a:lnTo>
                <a:lnTo>
                  <a:pt x="9563" y="16790"/>
                </a:lnTo>
                <a:lnTo>
                  <a:pt x="9612" y="17203"/>
                </a:lnTo>
                <a:lnTo>
                  <a:pt x="9660" y="17495"/>
                </a:lnTo>
                <a:lnTo>
                  <a:pt x="9758" y="17787"/>
                </a:lnTo>
                <a:lnTo>
                  <a:pt x="9879" y="18031"/>
                </a:lnTo>
                <a:lnTo>
                  <a:pt x="10025" y="18250"/>
                </a:lnTo>
                <a:lnTo>
                  <a:pt x="10220" y="18444"/>
                </a:lnTo>
                <a:lnTo>
                  <a:pt x="10439" y="18590"/>
                </a:lnTo>
                <a:lnTo>
                  <a:pt x="10707" y="18712"/>
                </a:lnTo>
                <a:lnTo>
                  <a:pt x="10853" y="18761"/>
                </a:lnTo>
                <a:lnTo>
                  <a:pt x="10999" y="18785"/>
                </a:lnTo>
                <a:lnTo>
                  <a:pt x="11291" y="18785"/>
                </a:lnTo>
                <a:lnTo>
                  <a:pt x="11412" y="18761"/>
                </a:lnTo>
                <a:lnTo>
                  <a:pt x="11534" y="18712"/>
                </a:lnTo>
                <a:lnTo>
                  <a:pt x="11631" y="18663"/>
                </a:lnTo>
                <a:lnTo>
                  <a:pt x="11753" y="18590"/>
                </a:lnTo>
                <a:lnTo>
                  <a:pt x="11948" y="18420"/>
                </a:lnTo>
                <a:lnTo>
                  <a:pt x="12094" y="18225"/>
                </a:lnTo>
                <a:lnTo>
                  <a:pt x="12215" y="18006"/>
                </a:lnTo>
                <a:lnTo>
                  <a:pt x="12313" y="17763"/>
                </a:lnTo>
                <a:lnTo>
                  <a:pt x="12386" y="17495"/>
                </a:lnTo>
                <a:lnTo>
                  <a:pt x="12386" y="17398"/>
                </a:lnTo>
                <a:lnTo>
                  <a:pt x="12361" y="17301"/>
                </a:lnTo>
                <a:lnTo>
                  <a:pt x="12313" y="17228"/>
                </a:lnTo>
                <a:lnTo>
                  <a:pt x="12215" y="17179"/>
                </a:lnTo>
                <a:lnTo>
                  <a:pt x="12142" y="17155"/>
                </a:lnTo>
                <a:lnTo>
                  <a:pt x="12045" y="17155"/>
                </a:lnTo>
                <a:lnTo>
                  <a:pt x="11972" y="17203"/>
                </a:lnTo>
                <a:lnTo>
                  <a:pt x="11899" y="17301"/>
                </a:lnTo>
                <a:lnTo>
                  <a:pt x="11802" y="17520"/>
                </a:lnTo>
                <a:lnTo>
                  <a:pt x="11729" y="17714"/>
                </a:lnTo>
                <a:lnTo>
                  <a:pt x="11704" y="17836"/>
                </a:lnTo>
                <a:lnTo>
                  <a:pt x="11631" y="17933"/>
                </a:lnTo>
                <a:lnTo>
                  <a:pt x="11558" y="18006"/>
                </a:lnTo>
                <a:lnTo>
                  <a:pt x="11461" y="18104"/>
                </a:lnTo>
                <a:lnTo>
                  <a:pt x="11364" y="18152"/>
                </a:lnTo>
                <a:lnTo>
                  <a:pt x="11266" y="18201"/>
                </a:lnTo>
                <a:lnTo>
                  <a:pt x="11145" y="18225"/>
                </a:lnTo>
                <a:lnTo>
                  <a:pt x="11023" y="18225"/>
                </a:lnTo>
                <a:lnTo>
                  <a:pt x="10926" y="18201"/>
                </a:lnTo>
                <a:lnTo>
                  <a:pt x="10804" y="18177"/>
                </a:lnTo>
                <a:lnTo>
                  <a:pt x="10609" y="18079"/>
                </a:lnTo>
                <a:lnTo>
                  <a:pt x="10488" y="17982"/>
                </a:lnTo>
                <a:lnTo>
                  <a:pt x="10366" y="17860"/>
                </a:lnTo>
                <a:lnTo>
                  <a:pt x="10293" y="17739"/>
                </a:lnTo>
                <a:lnTo>
                  <a:pt x="10220" y="17593"/>
                </a:lnTo>
                <a:lnTo>
                  <a:pt x="10171" y="17447"/>
                </a:lnTo>
                <a:lnTo>
                  <a:pt x="10123" y="17301"/>
                </a:lnTo>
                <a:lnTo>
                  <a:pt x="10074" y="16960"/>
                </a:lnTo>
                <a:lnTo>
                  <a:pt x="10074" y="16595"/>
                </a:lnTo>
                <a:lnTo>
                  <a:pt x="10074" y="16254"/>
                </a:lnTo>
                <a:lnTo>
                  <a:pt x="10098" y="15646"/>
                </a:lnTo>
                <a:lnTo>
                  <a:pt x="10123" y="14916"/>
                </a:lnTo>
                <a:lnTo>
                  <a:pt x="10123" y="14186"/>
                </a:lnTo>
                <a:lnTo>
                  <a:pt x="10098" y="13456"/>
                </a:lnTo>
                <a:lnTo>
                  <a:pt x="10123" y="12726"/>
                </a:lnTo>
                <a:lnTo>
                  <a:pt x="10147" y="12069"/>
                </a:lnTo>
                <a:lnTo>
                  <a:pt x="10171" y="11364"/>
                </a:lnTo>
                <a:lnTo>
                  <a:pt x="10171" y="10999"/>
                </a:lnTo>
                <a:lnTo>
                  <a:pt x="10147" y="10658"/>
                </a:lnTo>
                <a:lnTo>
                  <a:pt x="10098" y="10317"/>
                </a:lnTo>
                <a:lnTo>
                  <a:pt x="10001" y="10001"/>
                </a:lnTo>
                <a:lnTo>
                  <a:pt x="10050" y="9928"/>
                </a:lnTo>
                <a:lnTo>
                  <a:pt x="10244" y="9831"/>
                </a:lnTo>
                <a:lnTo>
                  <a:pt x="10415" y="9709"/>
                </a:lnTo>
                <a:lnTo>
                  <a:pt x="10585" y="9587"/>
                </a:lnTo>
                <a:lnTo>
                  <a:pt x="10780" y="9490"/>
                </a:lnTo>
                <a:lnTo>
                  <a:pt x="11096" y="9368"/>
                </a:lnTo>
                <a:lnTo>
                  <a:pt x="11437" y="9271"/>
                </a:lnTo>
                <a:lnTo>
                  <a:pt x="11777" y="9247"/>
                </a:lnTo>
                <a:lnTo>
                  <a:pt x="12142" y="9222"/>
                </a:lnTo>
                <a:lnTo>
                  <a:pt x="12313" y="9247"/>
                </a:lnTo>
                <a:lnTo>
                  <a:pt x="12507" y="9271"/>
                </a:lnTo>
                <a:lnTo>
                  <a:pt x="12702" y="9320"/>
                </a:lnTo>
                <a:lnTo>
                  <a:pt x="12872" y="9393"/>
                </a:lnTo>
                <a:lnTo>
                  <a:pt x="13043" y="9466"/>
                </a:lnTo>
                <a:lnTo>
                  <a:pt x="13213" y="9563"/>
                </a:lnTo>
                <a:lnTo>
                  <a:pt x="13383" y="9660"/>
                </a:lnTo>
                <a:lnTo>
                  <a:pt x="13529" y="9782"/>
                </a:lnTo>
                <a:lnTo>
                  <a:pt x="13919" y="10147"/>
                </a:lnTo>
                <a:lnTo>
                  <a:pt x="14113" y="10293"/>
                </a:lnTo>
                <a:lnTo>
                  <a:pt x="14235" y="10342"/>
                </a:lnTo>
                <a:lnTo>
                  <a:pt x="14357" y="10390"/>
                </a:lnTo>
                <a:lnTo>
                  <a:pt x="14478" y="10415"/>
                </a:lnTo>
                <a:lnTo>
                  <a:pt x="14576" y="10366"/>
                </a:lnTo>
                <a:lnTo>
                  <a:pt x="14624" y="10293"/>
                </a:lnTo>
                <a:lnTo>
                  <a:pt x="14649" y="10196"/>
                </a:lnTo>
                <a:lnTo>
                  <a:pt x="14892" y="10001"/>
                </a:lnTo>
                <a:lnTo>
                  <a:pt x="15038" y="9904"/>
                </a:lnTo>
                <a:lnTo>
                  <a:pt x="15184" y="9806"/>
                </a:lnTo>
                <a:lnTo>
                  <a:pt x="15500" y="9660"/>
                </a:lnTo>
                <a:lnTo>
                  <a:pt x="15841" y="9539"/>
                </a:lnTo>
                <a:lnTo>
                  <a:pt x="16181" y="9466"/>
                </a:lnTo>
                <a:lnTo>
                  <a:pt x="16522" y="9417"/>
                </a:lnTo>
                <a:lnTo>
                  <a:pt x="16887" y="9393"/>
                </a:lnTo>
                <a:lnTo>
                  <a:pt x="17252" y="9417"/>
                </a:lnTo>
                <a:lnTo>
                  <a:pt x="17617" y="9490"/>
                </a:lnTo>
                <a:lnTo>
                  <a:pt x="17958" y="9612"/>
                </a:lnTo>
                <a:lnTo>
                  <a:pt x="18298" y="9782"/>
                </a:lnTo>
                <a:lnTo>
                  <a:pt x="18493" y="9928"/>
                </a:lnTo>
                <a:lnTo>
                  <a:pt x="18688" y="10098"/>
                </a:lnTo>
                <a:lnTo>
                  <a:pt x="18907" y="10293"/>
                </a:lnTo>
                <a:lnTo>
                  <a:pt x="19004" y="10366"/>
                </a:lnTo>
                <a:lnTo>
                  <a:pt x="19126" y="10415"/>
                </a:lnTo>
                <a:lnTo>
                  <a:pt x="19150" y="10536"/>
                </a:lnTo>
                <a:lnTo>
                  <a:pt x="19174" y="10634"/>
                </a:lnTo>
                <a:lnTo>
                  <a:pt x="19247" y="10682"/>
                </a:lnTo>
                <a:lnTo>
                  <a:pt x="19320" y="10707"/>
                </a:lnTo>
                <a:lnTo>
                  <a:pt x="19418" y="10707"/>
                </a:lnTo>
                <a:lnTo>
                  <a:pt x="19515" y="10682"/>
                </a:lnTo>
                <a:lnTo>
                  <a:pt x="19588" y="10634"/>
                </a:lnTo>
                <a:lnTo>
                  <a:pt x="19637" y="10561"/>
                </a:lnTo>
                <a:lnTo>
                  <a:pt x="19661" y="10463"/>
                </a:lnTo>
                <a:lnTo>
                  <a:pt x="19588" y="9977"/>
                </a:lnTo>
                <a:lnTo>
                  <a:pt x="19515" y="9490"/>
                </a:lnTo>
                <a:lnTo>
                  <a:pt x="19418" y="9028"/>
                </a:lnTo>
                <a:lnTo>
                  <a:pt x="19320" y="8541"/>
                </a:lnTo>
                <a:lnTo>
                  <a:pt x="19199" y="8055"/>
                </a:lnTo>
                <a:lnTo>
                  <a:pt x="19053" y="7592"/>
                </a:lnTo>
                <a:lnTo>
                  <a:pt x="18882" y="7106"/>
                </a:lnTo>
                <a:lnTo>
                  <a:pt x="18712" y="6668"/>
                </a:lnTo>
                <a:lnTo>
                  <a:pt x="18493" y="6205"/>
                </a:lnTo>
                <a:lnTo>
                  <a:pt x="18274" y="5767"/>
                </a:lnTo>
                <a:lnTo>
                  <a:pt x="18031" y="5354"/>
                </a:lnTo>
                <a:lnTo>
                  <a:pt x="17763" y="4940"/>
                </a:lnTo>
                <a:lnTo>
                  <a:pt x="17447" y="4575"/>
                </a:lnTo>
                <a:lnTo>
                  <a:pt x="17130" y="4210"/>
                </a:lnTo>
                <a:lnTo>
                  <a:pt x="16790" y="3869"/>
                </a:lnTo>
                <a:lnTo>
                  <a:pt x="16400" y="3529"/>
                </a:lnTo>
                <a:lnTo>
                  <a:pt x="15987" y="3212"/>
                </a:lnTo>
                <a:lnTo>
                  <a:pt x="15865" y="3139"/>
                </a:lnTo>
                <a:lnTo>
                  <a:pt x="15281" y="2774"/>
                </a:lnTo>
                <a:lnTo>
                  <a:pt x="14673" y="2409"/>
                </a:lnTo>
                <a:lnTo>
                  <a:pt x="14065" y="2093"/>
                </a:lnTo>
                <a:lnTo>
                  <a:pt x="13456" y="1777"/>
                </a:lnTo>
                <a:lnTo>
                  <a:pt x="13043" y="1582"/>
                </a:lnTo>
                <a:lnTo>
                  <a:pt x="12629" y="1436"/>
                </a:lnTo>
                <a:lnTo>
                  <a:pt x="12580" y="1387"/>
                </a:lnTo>
                <a:lnTo>
                  <a:pt x="12532" y="1363"/>
                </a:lnTo>
                <a:lnTo>
                  <a:pt x="12483" y="1363"/>
                </a:lnTo>
                <a:lnTo>
                  <a:pt x="11899" y="1217"/>
                </a:lnTo>
                <a:lnTo>
                  <a:pt x="11315" y="1095"/>
                </a:lnTo>
                <a:lnTo>
                  <a:pt x="10707" y="1022"/>
                </a:lnTo>
                <a:lnTo>
                  <a:pt x="10074" y="998"/>
                </a:lnTo>
                <a:lnTo>
                  <a:pt x="10025" y="657"/>
                </a:lnTo>
                <a:lnTo>
                  <a:pt x="10050" y="438"/>
                </a:lnTo>
                <a:lnTo>
                  <a:pt x="10098" y="219"/>
                </a:lnTo>
                <a:lnTo>
                  <a:pt x="10098" y="146"/>
                </a:lnTo>
                <a:lnTo>
                  <a:pt x="10074" y="98"/>
                </a:lnTo>
                <a:lnTo>
                  <a:pt x="10050" y="49"/>
                </a:lnTo>
                <a:lnTo>
                  <a:pt x="10001" y="25"/>
                </a:lnTo>
                <a:lnTo>
                  <a:pt x="99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453C1102-0E78-F67B-19CC-4499FE4FC022}"/>
              </a:ext>
            </a:extLst>
          </p:cNvPr>
          <p:cNvSpPr>
            <a:spLocks noGrp="1"/>
          </p:cNvSpPr>
          <p:nvPr>
            <p:ph type="title"/>
          </p:nvPr>
        </p:nvSpPr>
        <p:spPr>
          <a:xfrm>
            <a:off x="1636488" y="44539"/>
            <a:ext cx="6312983" cy="772947"/>
          </a:xfrm>
        </p:spPr>
        <p:txBody>
          <a:bodyPr/>
          <a:lstStyle/>
          <a:p>
            <a:pPr algn="ctr"/>
            <a:r>
              <a:rPr lang="en-IN" sz="3200" b="1" u="sng" dirty="0">
                <a:latin typeface="Arial" panose="020B0604020202020204" pitchFamily="34" charset="0"/>
                <a:cs typeface="Arial" panose="020B0604020202020204" pitchFamily="34" charset="0"/>
              </a:rPr>
              <a:t>BLOCK DIAGRAM</a:t>
            </a:r>
            <a:r>
              <a:rPr lang="en-IN" sz="3200" b="1" dirty="0">
                <a:latin typeface="Arial" panose="020B0604020202020204" pitchFamily="34" charset="0"/>
                <a:cs typeface="Arial" panose="020B0604020202020204" pitchFamily="34" charset="0"/>
              </a:rPr>
              <a:t>:</a:t>
            </a:r>
          </a:p>
        </p:txBody>
      </p:sp>
      <p:sp>
        <p:nvSpPr>
          <p:cNvPr id="5" name="Slide Number Placeholder 4">
            <a:extLst>
              <a:ext uri="{FF2B5EF4-FFF2-40B4-BE49-F238E27FC236}">
                <a16:creationId xmlns:a16="http://schemas.microsoft.com/office/drawing/2014/main" id="{05D2320A-36A8-C3FD-E2F7-9C9701FFFC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3" name="Rectangle: Rounded Corners 2">
            <a:extLst>
              <a:ext uri="{FF2B5EF4-FFF2-40B4-BE49-F238E27FC236}">
                <a16:creationId xmlns:a16="http://schemas.microsoft.com/office/drawing/2014/main" id="{02D05F39-ED21-43C0-6A2A-CF089A7E99C8}"/>
              </a:ext>
            </a:extLst>
          </p:cNvPr>
          <p:cNvSpPr/>
          <p:nvPr/>
        </p:nvSpPr>
        <p:spPr>
          <a:xfrm>
            <a:off x="3548583" y="2027888"/>
            <a:ext cx="2148840" cy="1318260"/>
          </a:xfrm>
          <a:prstGeom prst="roundRect">
            <a:avLst/>
          </a:prstGeom>
          <a:noFill/>
          <a:ln>
            <a:prstDash val="lgDashDotDot"/>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3200" dirty="0">
                <a:solidFill>
                  <a:srgbClr val="FFFF00"/>
                </a:solidFill>
                <a:latin typeface="Arial Rounded MT Bold" panose="020F0704030504030204" pitchFamily="34" charset="0"/>
              </a:rPr>
              <a:t>Arduino UNO</a:t>
            </a:r>
          </a:p>
        </p:txBody>
      </p:sp>
      <p:sp>
        <p:nvSpPr>
          <p:cNvPr id="7" name="Rectangle: Rounded Corners 6">
            <a:extLst>
              <a:ext uri="{FF2B5EF4-FFF2-40B4-BE49-F238E27FC236}">
                <a16:creationId xmlns:a16="http://schemas.microsoft.com/office/drawing/2014/main" id="{15146068-FA86-4FEA-0BA8-A9EABD7050F6}"/>
              </a:ext>
            </a:extLst>
          </p:cNvPr>
          <p:cNvSpPr/>
          <p:nvPr/>
        </p:nvSpPr>
        <p:spPr>
          <a:xfrm>
            <a:off x="3059806" y="829079"/>
            <a:ext cx="1171669" cy="959047"/>
          </a:xfrm>
          <a:prstGeom prst="roundRect">
            <a:avLst/>
          </a:prstGeom>
          <a:solidFill>
            <a:srgbClr val="05FF9A"/>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IN" sz="1000" dirty="0">
                <a:latin typeface="Arial Black" panose="020B0A04020102020204" pitchFamily="34" charset="0"/>
              </a:rPr>
              <a:t>Bluetooth Module</a:t>
            </a:r>
          </a:p>
        </p:txBody>
      </p:sp>
      <p:sp>
        <p:nvSpPr>
          <p:cNvPr id="8" name="Rectangle: Rounded Corners 7">
            <a:extLst>
              <a:ext uri="{FF2B5EF4-FFF2-40B4-BE49-F238E27FC236}">
                <a16:creationId xmlns:a16="http://schemas.microsoft.com/office/drawing/2014/main" id="{54A7F083-5CF9-70BD-1EB5-06A8971C1EE0}"/>
              </a:ext>
            </a:extLst>
          </p:cNvPr>
          <p:cNvSpPr/>
          <p:nvPr/>
        </p:nvSpPr>
        <p:spPr>
          <a:xfrm>
            <a:off x="411221" y="2866624"/>
            <a:ext cx="1171669" cy="959047"/>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IN" sz="1000" dirty="0">
                <a:solidFill>
                  <a:srgbClr val="FFFFFF"/>
                </a:solidFill>
                <a:latin typeface="Arial Black" panose="020B0A04020102020204" pitchFamily="34" charset="0"/>
                <a:cs typeface="Cousine"/>
                <a:sym typeface="Cousine"/>
              </a:rPr>
              <a:t>Stethoscope chest piece</a:t>
            </a:r>
          </a:p>
          <a:p>
            <a:pPr algn="ctr"/>
            <a:endParaRPr lang="en-IN" sz="10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3FEF0EA9-2F9B-82C4-9F61-9F9C304C5475}"/>
              </a:ext>
            </a:extLst>
          </p:cNvPr>
          <p:cNvSpPr/>
          <p:nvPr/>
        </p:nvSpPr>
        <p:spPr>
          <a:xfrm>
            <a:off x="868927" y="1122769"/>
            <a:ext cx="1171669" cy="959047"/>
          </a:xfrm>
          <a:prstGeom prst="roundRect">
            <a:avLst/>
          </a:prstGeom>
          <a:solidFill>
            <a:srgbClr val="7030A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IN" sz="1000" dirty="0">
                <a:latin typeface="Arial Black" panose="020B0A04020102020204" pitchFamily="34" charset="0"/>
              </a:rPr>
              <a:t>Power supply (lithium battery)</a:t>
            </a:r>
          </a:p>
        </p:txBody>
      </p:sp>
      <p:sp>
        <p:nvSpPr>
          <p:cNvPr id="28" name="Rectangle: Rounded Corners 27">
            <a:extLst>
              <a:ext uri="{FF2B5EF4-FFF2-40B4-BE49-F238E27FC236}">
                <a16:creationId xmlns:a16="http://schemas.microsoft.com/office/drawing/2014/main" id="{366EB7A3-70C8-8247-2835-CCF0C1F9DABE}"/>
              </a:ext>
            </a:extLst>
          </p:cNvPr>
          <p:cNvSpPr/>
          <p:nvPr/>
        </p:nvSpPr>
        <p:spPr>
          <a:xfrm>
            <a:off x="2498303" y="3677112"/>
            <a:ext cx="1171669" cy="959047"/>
          </a:xfrm>
          <a:prstGeom prst="roundRect">
            <a:avLst/>
          </a:prstGeom>
          <a:solidFill>
            <a:srgbClr val="F070B3"/>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IN" sz="1000" dirty="0">
                <a:latin typeface="Arial Black" panose="020B0A04020102020204" pitchFamily="34" charset="0"/>
              </a:rPr>
              <a:t>Microphone</a:t>
            </a:r>
          </a:p>
        </p:txBody>
      </p:sp>
      <p:sp>
        <p:nvSpPr>
          <p:cNvPr id="30" name="Rectangle: Rounded Corners 29">
            <a:extLst>
              <a:ext uri="{FF2B5EF4-FFF2-40B4-BE49-F238E27FC236}">
                <a16:creationId xmlns:a16="http://schemas.microsoft.com/office/drawing/2014/main" id="{4428F9A8-D247-8681-CCA1-427D3B4267D9}"/>
              </a:ext>
            </a:extLst>
          </p:cNvPr>
          <p:cNvSpPr/>
          <p:nvPr/>
        </p:nvSpPr>
        <p:spPr>
          <a:xfrm>
            <a:off x="6372327" y="1336815"/>
            <a:ext cx="1171669" cy="959047"/>
          </a:xfrm>
          <a:prstGeom prst="roundRect">
            <a:avLst/>
          </a:prstGeom>
          <a:solidFill>
            <a:srgbClr val="B48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IN" sz="1000" dirty="0">
                <a:latin typeface="Arial Black" panose="020B0A04020102020204" pitchFamily="34" charset="0"/>
              </a:rPr>
              <a:t>Android UI</a:t>
            </a:r>
          </a:p>
        </p:txBody>
      </p:sp>
      <p:cxnSp>
        <p:nvCxnSpPr>
          <p:cNvPr id="50" name="Connector: Curved 49">
            <a:extLst>
              <a:ext uri="{FF2B5EF4-FFF2-40B4-BE49-F238E27FC236}">
                <a16:creationId xmlns:a16="http://schemas.microsoft.com/office/drawing/2014/main" id="{11DB5079-5B89-AB91-7E24-50735546A375}"/>
              </a:ext>
            </a:extLst>
          </p:cNvPr>
          <p:cNvCxnSpPr>
            <a:stCxn id="7" idx="2"/>
            <a:endCxn id="3" idx="0"/>
          </p:cNvCxnSpPr>
          <p:nvPr/>
        </p:nvCxnSpPr>
        <p:spPr>
          <a:xfrm rot="16200000" flipH="1">
            <a:off x="4014441" y="1419326"/>
            <a:ext cx="239762" cy="977362"/>
          </a:xfrm>
          <a:prstGeom prst="curvedConnector3">
            <a:avLst/>
          </a:prstGeom>
          <a:ln>
            <a:solidFill>
              <a:srgbClr val="FFFF00"/>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52" name="Connector: Curved 51">
            <a:extLst>
              <a:ext uri="{FF2B5EF4-FFF2-40B4-BE49-F238E27FC236}">
                <a16:creationId xmlns:a16="http://schemas.microsoft.com/office/drawing/2014/main" id="{09B1D979-4C95-BA54-B150-C784AA278E87}"/>
              </a:ext>
            </a:extLst>
          </p:cNvPr>
          <p:cNvCxnSpPr>
            <a:stCxn id="7" idx="3"/>
            <a:endCxn id="30" idx="1"/>
          </p:cNvCxnSpPr>
          <p:nvPr/>
        </p:nvCxnSpPr>
        <p:spPr>
          <a:xfrm>
            <a:off x="4231475" y="1308603"/>
            <a:ext cx="2140852" cy="507736"/>
          </a:xfrm>
          <a:prstGeom prst="curvedConnector3">
            <a:avLst/>
          </a:prstGeom>
          <a:ln>
            <a:solidFill>
              <a:srgbClr val="FFFF00"/>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9" name="Connector: Curved 8">
            <a:extLst>
              <a:ext uri="{FF2B5EF4-FFF2-40B4-BE49-F238E27FC236}">
                <a16:creationId xmlns:a16="http://schemas.microsoft.com/office/drawing/2014/main" id="{0B9CA35A-2016-E5F2-D0AD-E99BB4D001E0}"/>
              </a:ext>
            </a:extLst>
          </p:cNvPr>
          <p:cNvCxnSpPr>
            <a:stCxn id="8" idx="3"/>
            <a:endCxn id="28" idx="1"/>
          </p:cNvCxnSpPr>
          <p:nvPr/>
        </p:nvCxnSpPr>
        <p:spPr>
          <a:xfrm>
            <a:off x="1582890" y="3346148"/>
            <a:ext cx="915413" cy="810488"/>
          </a:xfrm>
          <a:prstGeom prst="curvedConnector3">
            <a:avLst/>
          </a:prstGeom>
          <a:ln>
            <a:solidFill>
              <a:srgbClr val="FFFF00"/>
            </a:solidFill>
            <a:tailEnd type="triangle"/>
          </a:ln>
        </p:spPr>
        <p:style>
          <a:lnRef idx="2">
            <a:schemeClr val="dk1"/>
          </a:lnRef>
          <a:fillRef idx="0">
            <a:schemeClr val="dk1"/>
          </a:fillRef>
          <a:effectRef idx="1">
            <a:schemeClr val="dk1"/>
          </a:effectRef>
          <a:fontRef idx="minor">
            <a:schemeClr val="tx1"/>
          </a:fontRef>
        </p:style>
      </p:cxnSp>
      <p:cxnSp>
        <p:nvCxnSpPr>
          <p:cNvPr id="14" name="Connector: Curved 13">
            <a:extLst>
              <a:ext uri="{FF2B5EF4-FFF2-40B4-BE49-F238E27FC236}">
                <a16:creationId xmlns:a16="http://schemas.microsoft.com/office/drawing/2014/main" id="{E8ED53F7-ABC2-2EF2-A6B5-ECE6F4033D06}"/>
              </a:ext>
            </a:extLst>
          </p:cNvPr>
          <p:cNvCxnSpPr>
            <a:stCxn id="11" idx="2"/>
            <a:endCxn id="3" idx="1"/>
          </p:cNvCxnSpPr>
          <p:nvPr/>
        </p:nvCxnSpPr>
        <p:spPr>
          <a:xfrm rot="16200000" flipH="1">
            <a:off x="2199071" y="1337506"/>
            <a:ext cx="605202" cy="2093821"/>
          </a:xfrm>
          <a:prstGeom prst="curvedConnector2">
            <a:avLst/>
          </a:prstGeom>
          <a:ln>
            <a:solidFill>
              <a:srgbClr val="FFFF00"/>
            </a:solidFill>
            <a:tailEnd type="triangle"/>
          </a:ln>
        </p:spPr>
        <p:style>
          <a:lnRef idx="2">
            <a:schemeClr val="dk1"/>
          </a:lnRef>
          <a:fillRef idx="0">
            <a:schemeClr val="dk1"/>
          </a:fillRef>
          <a:effectRef idx="1">
            <a:schemeClr val="dk1"/>
          </a:effectRef>
          <a:fontRef idx="minor">
            <a:schemeClr val="tx1"/>
          </a:fontRef>
        </p:style>
      </p:cxnSp>
      <p:sp>
        <p:nvSpPr>
          <p:cNvPr id="25" name="Rectangle: Rounded Corners 24">
            <a:extLst>
              <a:ext uri="{FF2B5EF4-FFF2-40B4-BE49-F238E27FC236}">
                <a16:creationId xmlns:a16="http://schemas.microsoft.com/office/drawing/2014/main" id="{870A319C-31EA-C676-497A-7985050FC545}"/>
              </a:ext>
            </a:extLst>
          </p:cNvPr>
          <p:cNvSpPr/>
          <p:nvPr/>
        </p:nvSpPr>
        <p:spPr>
          <a:xfrm>
            <a:off x="4792979" y="3878818"/>
            <a:ext cx="1171669" cy="959047"/>
          </a:xfrm>
          <a:prstGeom prst="roundRect">
            <a:avLst/>
          </a:prstGeom>
          <a:solidFill>
            <a:srgbClr val="12AEBE"/>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IN" sz="1000" dirty="0">
                <a:latin typeface="Arial Black" panose="020B0A04020102020204" pitchFamily="34" charset="0"/>
              </a:rPr>
              <a:t>Amplifier</a:t>
            </a:r>
          </a:p>
        </p:txBody>
      </p:sp>
      <p:sp>
        <p:nvSpPr>
          <p:cNvPr id="27" name="Rectangle: Rounded Corners 26">
            <a:extLst>
              <a:ext uri="{FF2B5EF4-FFF2-40B4-BE49-F238E27FC236}">
                <a16:creationId xmlns:a16="http://schemas.microsoft.com/office/drawing/2014/main" id="{203160E5-22DE-81F2-DC71-D0A38EF1A380}"/>
              </a:ext>
            </a:extLst>
          </p:cNvPr>
          <p:cNvSpPr/>
          <p:nvPr/>
        </p:nvSpPr>
        <p:spPr>
          <a:xfrm>
            <a:off x="7234624" y="3478487"/>
            <a:ext cx="1171669" cy="959047"/>
          </a:xfrm>
          <a:prstGeom prst="roundRect">
            <a:avLst/>
          </a:prstGeom>
          <a:solidFill>
            <a:srgbClr val="F29C9C"/>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IN" sz="1000" dirty="0">
                <a:latin typeface="Arial Black" panose="020B0A04020102020204" pitchFamily="34" charset="0"/>
              </a:rPr>
              <a:t>Low Pass filter</a:t>
            </a:r>
          </a:p>
        </p:txBody>
      </p:sp>
      <p:cxnSp>
        <p:nvCxnSpPr>
          <p:cNvPr id="35" name="Connector: Curved 34">
            <a:extLst>
              <a:ext uri="{FF2B5EF4-FFF2-40B4-BE49-F238E27FC236}">
                <a16:creationId xmlns:a16="http://schemas.microsoft.com/office/drawing/2014/main" id="{6289BAD5-A91D-0216-CFD7-8814F8AD1328}"/>
              </a:ext>
            </a:extLst>
          </p:cNvPr>
          <p:cNvCxnSpPr>
            <a:stCxn id="28" idx="3"/>
            <a:endCxn id="25" idx="1"/>
          </p:cNvCxnSpPr>
          <p:nvPr/>
        </p:nvCxnSpPr>
        <p:spPr>
          <a:xfrm>
            <a:off x="3669972" y="4156636"/>
            <a:ext cx="1123007" cy="201706"/>
          </a:xfrm>
          <a:prstGeom prst="curvedConnector3">
            <a:avLst/>
          </a:prstGeom>
          <a:ln>
            <a:solidFill>
              <a:srgbClr val="FFFF85"/>
            </a:solidFill>
            <a:tailEnd type="triangle"/>
          </a:ln>
        </p:spPr>
        <p:style>
          <a:lnRef idx="2">
            <a:schemeClr val="dk1"/>
          </a:lnRef>
          <a:fillRef idx="0">
            <a:schemeClr val="dk1"/>
          </a:fillRef>
          <a:effectRef idx="1">
            <a:schemeClr val="dk1"/>
          </a:effectRef>
          <a:fontRef idx="minor">
            <a:schemeClr val="tx1"/>
          </a:fontRef>
        </p:style>
      </p:cxnSp>
      <p:cxnSp>
        <p:nvCxnSpPr>
          <p:cNvPr id="37" name="Connector: Curved 36">
            <a:extLst>
              <a:ext uri="{FF2B5EF4-FFF2-40B4-BE49-F238E27FC236}">
                <a16:creationId xmlns:a16="http://schemas.microsoft.com/office/drawing/2014/main" id="{67CB6B7E-E42E-FBB4-0FC2-D611CD9C3A77}"/>
              </a:ext>
            </a:extLst>
          </p:cNvPr>
          <p:cNvCxnSpPr>
            <a:stCxn id="25" idx="3"/>
            <a:endCxn id="27" idx="1"/>
          </p:cNvCxnSpPr>
          <p:nvPr/>
        </p:nvCxnSpPr>
        <p:spPr>
          <a:xfrm flipV="1">
            <a:off x="5964648" y="3958011"/>
            <a:ext cx="1269976" cy="400331"/>
          </a:xfrm>
          <a:prstGeom prst="curvedConnector3">
            <a:avLst/>
          </a:prstGeom>
          <a:ln>
            <a:solidFill>
              <a:srgbClr val="FFFF85"/>
            </a:solidFill>
            <a:tailEnd type="triangle"/>
          </a:ln>
        </p:spPr>
        <p:style>
          <a:lnRef idx="2">
            <a:schemeClr val="dk1"/>
          </a:lnRef>
          <a:fillRef idx="0">
            <a:schemeClr val="dk1"/>
          </a:fillRef>
          <a:effectRef idx="1">
            <a:schemeClr val="dk1"/>
          </a:effectRef>
          <a:fontRef idx="minor">
            <a:schemeClr val="tx1"/>
          </a:fontRef>
        </p:style>
      </p:cxnSp>
      <p:cxnSp>
        <p:nvCxnSpPr>
          <p:cNvPr id="39" name="Connector: Curved 38">
            <a:extLst>
              <a:ext uri="{FF2B5EF4-FFF2-40B4-BE49-F238E27FC236}">
                <a16:creationId xmlns:a16="http://schemas.microsoft.com/office/drawing/2014/main" id="{1F684CC5-A97E-763B-16AF-200943F80E10}"/>
              </a:ext>
            </a:extLst>
          </p:cNvPr>
          <p:cNvCxnSpPr>
            <a:stCxn id="27" idx="0"/>
            <a:endCxn id="3" idx="3"/>
          </p:cNvCxnSpPr>
          <p:nvPr/>
        </p:nvCxnSpPr>
        <p:spPr>
          <a:xfrm rot="16200000" flipV="1">
            <a:off x="6363207" y="2021235"/>
            <a:ext cx="791469" cy="2123036"/>
          </a:xfrm>
          <a:prstGeom prst="curvedConnector2">
            <a:avLst/>
          </a:prstGeom>
          <a:ln>
            <a:solidFill>
              <a:srgbClr val="FFFF85"/>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64872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 name="Title 6">
            <a:extLst>
              <a:ext uri="{FF2B5EF4-FFF2-40B4-BE49-F238E27FC236}">
                <a16:creationId xmlns:a16="http://schemas.microsoft.com/office/drawing/2014/main" id="{4E5CD122-BF47-434A-7D45-19705E7E9FDE}"/>
              </a:ext>
            </a:extLst>
          </p:cNvPr>
          <p:cNvSpPr>
            <a:spLocks noGrp="1"/>
          </p:cNvSpPr>
          <p:nvPr>
            <p:ph type="title"/>
          </p:nvPr>
        </p:nvSpPr>
        <p:spPr>
          <a:xfrm>
            <a:off x="320190" y="162526"/>
            <a:ext cx="8229600" cy="683293"/>
          </a:xfrm>
        </p:spPr>
        <p:txBody>
          <a:bodyPr/>
          <a:lstStyle/>
          <a:p>
            <a:pPr algn="ctr"/>
            <a:r>
              <a:rPr lang="en-IN" sz="3200" b="1" u="sng" dirty="0"/>
              <a:t>COMPONENTS</a:t>
            </a:r>
            <a:r>
              <a:rPr lang="en-IN" sz="3200" b="1" dirty="0"/>
              <a:t>:</a:t>
            </a:r>
          </a:p>
        </p:txBody>
      </p:sp>
      <p:graphicFrame>
        <p:nvGraphicFramePr>
          <p:cNvPr id="9" name="Table 8">
            <a:extLst>
              <a:ext uri="{FF2B5EF4-FFF2-40B4-BE49-F238E27FC236}">
                <a16:creationId xmlns:a16="http://schemas.microsoft.com/office/drawing/2014/main" id="{D78F189F-AA7A-9BFC-6E9A-A947FC2F1DA0}"/>
              </a:ext>
            </a:extLst>
          </p:cNvPr>
          <p:cNvGraphicFramePr>
            <a:graphicFrameLocks noGrp="1"/>
          </p:cNvGraphicFramePr>
          <p:nvPr>
            <p:extLst>
              <p:ext uri="{D42A27DB-BD31-4B8C-83A1-F6EECF244321}">
                <p14:modId xmlns:p14="http://schemas.microsoft.com/office/powerpoint/2010/main" val="343333482"/>
              </p:ext>
            </p:extLst>
          </p:nvPr>
        </p:nvGraphicFramePr>
        <p:xfrm>
          <a:off x="599190" y="1005840"/>
          <a:ext cx="7950600" cy="3799873"/>
        </p:xfrm>
        <a:graphic>
          <a:graphicData uri="http://schemas.openxmlformats.org/drawingml/2006/table">
            <a:tbl>
              <a:tblPr>
                <a:noFill/>
                <a:tableStyleId>{FC55EEA4-988B-492D-99E5-9B07CBB69424}</a:tableStyleId>
              </a:tblPr>
              <a:tblGrid>
                <a:gridCol w="4506210">
                  <a:extLst>
                    <a:ext uri="{9D8B030D-6E8A-4147-A177-3AD203B41FA5}">
                      <a16:colId xmlns:a16="http://schemas.microsoft.com/office/drawing/2014/main" val="2437719311"/>
                    </a:ext>
                  </a:extLst>
                </a:gridCol>
                <a:gridCol w="3444390">
                  <a:extLst>
                    <a:ext uri="{9D8B030D-6E8A-4147-A177-3AD203B41FA5}">
                      <a16:colId xmlns:a16="http://schemas.microsoft.com/office/drawing/2014/main" val="3269510946"/>
                    </a:ext>
                  </a:extLst>
                </a:gridCol>
              </a:tblGrid>
              <a:tr h="439222">
                <a:tc>
                  <a:txBody>
                    <a:bodyPr/>
                    <a:lstStyle/>
                    <a:p>
                      <a:pPr marL="0" lvl="0" indent="0" algn="ctr" rtl="0">
                        <a:spcBef>
                          <a:spcPts val="0"/>
                        </a:spcBef>
                        <a:spcAft>
                          <a:spcPts val="0"/>
                        </a:spcAft>
                        <a:buNone/>
                      </a:pPr>
                      <a:r>
                        <a:rPr lang="en-IN" sz="1800" b="0" dirty="0">
                          <a:solidFill>
                            <a:schemeClr val="tx1"/>
                          </a:solidFill>
                          <a:latin typeface="Cousine"/>
                          <a:ea typeface="Cousine"/>
                          <a:cs typeface="Cousine"/>
                          <a:sym typeface="Cousine"/>
                        </a:rPr>
                        <a:t>HARDWARE</a:t>
                      </a:r>
                    </a:p>
                  </a:txBody>
                  <a:tcPr marL="91425" marR="91425" marT="68575" marB="68575" anchor="ctr">
                    <a:lnL w="19050" cap="flat" cmpd="sng">
                      <a:solidFill>
                        <a:srgbClr val="FFFFFF"/>
                      </a:solidFill>
                      <a:prstDash val="solid"/>
                      <a:round/>
                      <a:headEnd type="none" w="sm" len="sm"/>
                      <a:tailEnd type="none" w="sm" len="sm"/>
                    </a:lnL>
                    <a:lnR w="19050" cap="flat" cmpd="sng" algn="ctr">
                      <a:solidFill>
                        <a:srgbClr val="FFFFFF">
                          <a:alpha val="0"/>
                        </a:srgbClr>
                      </a:solidFill>
                      <a:prstDash val="solid"/>
                      <a:round/>
                      <a:headEnd type="none" w="sm" len="sm"/>
                      <a:tailEnd type="none" w="sm" len="sm"/>
                    </a:lnR>
                    <a:lnT w="9525" cap="flat" cmpd="sng">
                      <a:solidFill>
                        <a:srgbClr val="FFFFFF"/>
                      </a:solidFill>
                      <a:prstDash val="dash"/>
                      <a:round/>
                      <a:headEnd type="none" w="sm" len="sm"/>
                      <a:tailEnd type="none" w="sm" len="sm"/>
                    </a:lnT>
                    <a:lnB w="9525" cap="flat" cmpd="sng">
                      <a:solidFill>
                        <a:srgbClr val="FFFFFF"/>
                      </a:solidFill>
                      <a:prstDash val="dash"/>
                      <a:round/>
                      <a:headEnd type="none" w="sm" len="sm"/>
                      <a:tailEnd type="none" w="sm" len="sm"/>
                    </a:lnB>
                    <a:solidFill>
                      <a:srgbClr val="FFFF85"/>
                    </a:solidFill>
                  </a:tcPr>
                </a:tc>
                <a:tc>
                  <a:txBody>
                    <a:bodyPr/>
                    <a:lstStyle/>
                    <a:p>
                      <a:pPr marL="0" lvl="0" indent="0" algn="ctr" rtl="0">
                        <a:spcBef>
                          <a:spcPts val="0"/>
                        </a:spcBef>
                        <a:spcAft>
                          <a:spcPts val="0"/>
                        </a:spcAft>
                        <a:buNone/>
                      </a:pPr>
                      <a:r>
                        <a:rPr lang="en-IN" sz="1800" b="0" dirty="0">
                          <a:solidFill>
                            <a:schemeClr val="tx1"/>
                          </a:solidFill>
                          <a:latin typeface="Cousine"/>
                          <a:ea typeface="Cousine"/>
                          <a:cs typeface="Cousine"/>
                          <a:sym typeface="Cousine"/>
                        </a:rPr>
                        <a:t>SOFTWARE</a:t>
                      </a:r>
                      <a:endParaRPr sz="1800" b="0" dirty="0">
                        <a:solidFill>
                          <a:schemeClr val="tx1"/>
                        </a:solidFill>
                        <a:latin typeface="Cousine"/>
                        <a:ea typeface="Cousine"/>
                        <a:cs typeface="Cousine"/>
                        <a:sym typeface="Cousine"/>
                      </a:endParaRPr>
                    </a:p>
                  </a:txBody>
                  <a:tcPr marL="91425" marR="91425" marT="68575" marB="68575" anchor="ctr">
                    <a:lnL w="19050" cap="flat" cmpd="sng" algn="ctr">
                      <a:solidFill>
                        <a:srgbClr val="FFFFFF">
                          <a:alpha val="0"/>
                        </a:srgbClr>
                      </a:solidFill>
                      <a:prstDash val="solid"/>
                      <a:round/>
                      <a:headEnd type="none" w="sm" len="sm"/>
                      <a:tailEnd type="none" w="sm" len="sm"/>
                    </a:lnL>
                    <a:lnR w="19050" cap="flat" cmpd="sng" algn="ctr">
                      <a:solidFill>
                        <a:srgbClr val="FFFFFF">
                          <a:alpha val="0"/>
                        </a:srgbClr>
                      </a:solidFill>
                      <a:prstDash val="solid"/>
                      <a:round/>
                      <a:headEnd type="none" w="sm" len="sm"/>
                      <a:tailEnd type="none" w="sm" len="sm"/>
                    </a:lnR>
                    <a:lnT w="9525" cap="flat" cmpd="sng">
                      <a:solidFill>
                        <a:srgbClr val="FFFFFF"/>
                      </a:solidFill>
                      <a:prstDash val="dash"/>
                      <a:round/>
                      <a:headEnd type="none" w="sm" len="sm"/>
                      <a:tailEnd type="none" w="sm" len="sm"/>
                    </a:lnT>
                    <a:lnB w="9525" cap="flat" cmpd="sng">
                      <a:solidFill>
                        <a:srgbClr val="FFFFFF"/>
                      </a:solidFill>
                      <a:prstDash val="dash"/>
                      <a:round/>
                      <a:headEnd type="none" w="sm" len="sm"/>
                      <a:tailEnd type="none" w="sm" len="sm"/>
                    </a:lnB>
                    <a:solidFill>
                      <a:srgbClr val="FFFF85"/>
                    </a:solidFill>
                  </a:tcPr>
                </a:tc>
                <a:extLst>
                  <a:ext uri="{0D108BD9-81ED-4DB2-BD59-A6C34878D82A}">
                    <a16:rowId xmlns:a16="http://schemas.microsoft.com/office/drawing/2014/main" val="3019239677"/>
                  </a:ext>
                </a:extLst>
              </a:tr>
              <a:tr h="3360651">
                <a:tc>
                  <a:txBody>
                    <a:bodyPr/>
                    <a:lstStyle/>
                    <a:p>
                      <a:pPr marL="285750" lvl="0" indent="-285750" algn="l" rtl="0">
                        <a:spcBef>
                          <a:spcPts val="0"/>
                        </a:spcBef>
                        <a:spcAft>
                          <a:spcPts val="0"/>
                        </a:spcAft>
                        <a:buClr>
                          <a:srgbClr val="FFFF85"/>
                        </a:buClr>
                        <a:buFont typeface="Arial" panose="020B0604020202020204" pitchFamily="34" charset="0"/>
                        <a:buChar char="•"/>
                      </a:pPr>
                      <a:endParaRPr lang="en" sz="1600" dirty="0">
                        <a:solidFill>
                          <a:srgbClr val="FFFFFF"/>
                        </a:solidFill>
                        <a:latin typeface="Cousine"/>
                        <a:ea typeface="Cousine"/>
                        <a:cs typeface="Cousine"/>
                        <a:sym typeface="Cousine"/>
                      </a:endParaRPr>
                    </a:p>
                    <a:p>
                      <a:pPr marL="285750" lvl="0" indent="-285750" algn="l" rtl="0">
                        <a:spcBef>
                          <a:spcPts val="0"/>
                        </a:spcBef>
                        <a:spcAft>
                          <a:spcPts val="0"/>
                        </a:spcAft>
                        <a:buClr>
                          <a:srgbClr val="FFFF85"/>
                        </a:buClr>
                        <a:buFont typeface="Arial" panose="020B0604020202020204" pitchFamily="34" charset="0"/>
                        <a:buChar char="•"/>
                      </a:pPr>
                      <a:r>
                        <a:rPr lang="en" sz="1600" dirty="0">
                          <a:solidFill>
                            <a:srgbClr val="FFFFFF"/>
                          </a:solidFill>
                          <a:latin typeface="Cousine"/>
                          <a:ea typeface="Cousine"/>
                          <a:cs typeface="Cousine"/>
                          <a:sym typeface="Cousine"/>
                        </a:rPr>
                        <a:t>Arduino UNO</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cs typeface="Cousine"/>
                          <a:sym typeface="Cousine"/>
                        </a:rPr>
                        <a:t>Bluetooth Module HC-05</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cs typeface="Cousine"/>
                          <a:sym typeface="Cousine"/>
                        </a:rPr>
                        <a:t>LM393 Analog Comparators</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cs typeface="Cousine"/>
                          <a:sym typeface="Cousine"/>
                        </a:rPr>
                        <a:t>Breadboard</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cs typeface="Cousine"/>
                          <a:sym typeface="Cousine"/>
                        </a:rPr>
                        <a:t>Lithium battery/ 9V battery</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cs typeface="Cousine"/>
                          <a:sym typeface="Cousine"/>
                        </a:rPr>
                        <a:t>Stethoscope chest piece</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cs typeface="Cousine"/>
                          <a:sym typeface="Cousine"/>
                        </a:rPr>
                        <a:t>Medical grade tube</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cs typeface="Cousine"/>
                          <a:sym typeface="Cousine"/>
                        </a:rPr>
                        <a:t>Jumper Wires</a:t>
                      </a:r>
                    </a:p>
                    <a:p>
                      <a:pPr marL="285750" lvl="0" indent="-285750" algn="l" rtl="0">
                        <a:spcBef>
                          <a:spcPts val="0"/>
                        </a:spcBef>
                        <a:spcAft>
                          <a:spcPts val="0"/>
                        </a:spcAft>
                        <a:buClr>
                          <a:srgbClr val="FFFF85"/>
                        </a:buClr>
                        <a:buFont typeface="Arial" panose="020B0604020202020204" pitchFamily="34" charset="0"/>
                        <a:buChar char="•"/>
                      </a:pPr>
                      <a:r>
                        <a:rPr lang="en-IN" sz="1600" dirty="0">
                          <a:solidFill>
                            <a:srgbClr val="FFFFFF"/>
                          </a:solidFill>
                          <a:latin typeface="Cousine"/>
                          <a:cs typeface="Cousine"/>
                          <a:sym typeface="Cousine"/>
                        </a:rPr>
                        <a:t>Plugin microphone</a:t>
                      </a:r>
                    </a:p>
                  </a:txBody>
                  <a:tcPr marL="91425" marR="91425" marT="68575" marB="68575">
                    <a:lnL w="19050" cap="flat" cmpd="sng">
                      <a:solidFill>
                        <a:srgbClr val="FFFFFF"/>
                      </a:solidFill>
                      <a:prstDash val="solid"/>
                      <a:round/>
                      <a:headEnd type="none" w="sm" len="sm"/>
                      <a:tailEnd type="none" w="sm" len="sm"/>
                    </a:lnL>
                    <a:lnR w="19050" cap="flat" cmpd="sng" algn="ctr">
                      <a:solidFill>
                        <a:srgbClr val="FFFFFF">
                          <a:alpha val="0"/>
                        </a:srgbClr>
                      </a:solidFill>
                      <a:prstDash val="solid"/>
                      <a:round/>
                      <a:headEnd type="none" w="sm" len="sm"/>
                      <a:tailEnd type="none" w="sm" len="sm"/>
                    </a:lnR>
                    <a:lnT w="9525" cap="flat" cmpd="sng" algn="ctr">
                      <a:solidFill>
                        <a:srgbClr val="FFFFFF"/>
                      </a:solidFill>
                      <a:prstDash val="dash"/>
                      <a:round/>
                      <a:headEnd type="none" w="sm" len="sm"/>
                      <a:tailEnd type="none" w="sm" len="sm"/>
                    </a:lnT>
                    <a:lnB w="9525" cap="flat" cmpd="sng" algn="ctr">
                      <a:solidFill>
                        <a:srgbClr val="FFFFFF"/>
                      </a:solidFill>
                      <a:prstDash val="dash"/>
                      <a:round/>
                      <a:headEnd type="none" w="sm" len="sm"/>
                      <a:tailEnd type="none" w="sm" len="sm"/>
                    </a:lnB>
                  </a:tcPr>
                </a:tc>
                <a:tc>
                  <a:txBody>
                    <a:bodyPr/>
                    <a:lstStyle/>
                    <a:p>
                      <a:pPr marL="285750" lvl="0" indent="-285750" algn="l" rtl="0">
                        <a:spcBef>
                          <a:spcPts val="0"/>
                        </a:spcBef>
                        <a:spcAft>
                          <a:spcPts val="0"/>
                        </a:spcAft>
                        <a:buClr>
                          <a:srgbClr val="FFFF85"/>
                        </a:buClr>
                        <a:buFont typeface="Arial" panose="020B0604020202020204" pitchFamily="34" charset="0"/>
                        <a:buChar char="•"/>
                      </a:pPr>
                      <a:r>
                        <a:rPr lang="en-IN" sz="1600" b="0" dirty="0">
                          <a:solidFill>
                            <a:srgbClr val="FFFFFF"/>
                          </a:solidFill>
                          <a:latin typeface="Cousine" panose="020B0604020202020204" charset="0"/>
                          <a:cs typeface="Cousine" panose="020B0604020202020204" charset="0"/>
                          <a:sym typeface="Cousine"/>
                        </a:rPr>
                        <a:t>Arduino IDE</a:t>
                      </a:r>
                    </a:p>
                    <a:p>
                      <a:pPr marL="285750" lvl="0" indent="-285750" algn="l" rtl="0">
                        <a:spcBef>
                          <a:spcPts val="0"/>
                        </a:spcBef>
                        <a:spcAft>
                          <a:spcPts val="0"/>
                        </a:spcAft>
                        <a:buClr>
                          <a:srgbClr val="FFFF85"/>
                        </a:buClr>
                        <a:buFont typeface="Arial" panose="020B0604020202020204" pitchFamily="34" charset="0"/>
                        <a:buChar char="•"/>
                      </a:pPr>
                      <a:r>
                        <a:rPr lang="en-IN" sz="1600" b="0" dirty="0">
                          <a:solidFill>
                            <a:srgbClr val="FFFFFF"/>
                          </a:solidFill>
                          <a:latin typeface="Cousine" panose="020B0604020202020204" charset="0"/>
                          <a:cs typeface="Cousine" panose="020B0604020202020204" charset="0"/>
                          <a:sym typeface="Cousine"/>
                        </a:rPr>
                        <a:t>Bluetooth interface</a:t>
                      </a:r>
                    </a:p>
                    <a:p>
                      <a:pPr marL="285750" lvl="0" indent="-285750" algn="l" rtl="0">
                        <a:spcBef>
                          <a:spcPts val="0"/>
                        </a:spcBef>
                        <a:spcAft>
                          <a:spcPts val="0"/>
                        </a:spcAft>
                        <a:buClr>
                          <a:srgbClr val="FFFF85"/>
                        </a:buClr>
                        <a:buFont typeface="Arial" panose="020B0604020202020204" pitchFamily="34" charset="0"/>
                        <a:buChar char="•"/>
                      </a:pPr>
                      <a:r>
                        <a:rPr lang="en-IN" sz="1600" b="0" dirty="0">
                          <a:solidFill>
                            <a:srgbClr val="FFFFFF"/>
                          </a:solidFill>
                          <a:latin typeface="Cousine" panose="020B0604020202020204" charset="0"/>
                          <a:cs typeface="Cousine" panose="020B0604020202020204" charset="0"/>
                          <a:sym typeface="Cousine"/>
                        </a:rPr>
                        <a:t>App/Web interface</a:t>
                      </a:r>
                    </a:p>
                  </a:txBody>
                  <a:tcPr marL="91425" marR="91425" marT="252000" marB="68575">
                    <a:lnL w="19050" cap="flat" cmpd="sng" algn="ctr">
                      <a:solidFill>
                        <a:srgbClr val="FFFFFF">
                          <a:alpha val="0"/>
                        </a:srgbClr>
                      </a:solidFill>
                      <a:prstDash val="solid"/>
                      <a:round/>
                      <a:headEnd type="none" w="sm" len="sm"/>
                      <a:tailEnd type="none" w="sm" len="sm"/>
                    </a:lnL>
                    <a:lnR w="19050" cap="flat" cmpd="sng" algn="ctr">
                      <a:solidFill>
                        <a:srgbClr val="FFFFFF">
                          <a:alpha val="0"/>
                        </a:srgbClr>
                      </a:solidFill>
                      <a:prstDash val="solid"/>
                      <a:round/>
                      <a:headEnd type="none" w="sm" len="sm"/>
                      <a:tailEnd type="none" w="sm" len="sm"/>
                    </a:lnR>
                    <a:lnT w="9525" cap="flat" cmpd="sng" algn="ctr">
                      <a:solidFill>
                        <a:srgbClr val="FFFFFF"/>
                      </a:solidFill>
                      <a:prstDash val="dash"/>
                      <a:round/>
                      <a:headEnd type="none" w="sm" len="sm"/>
                      <a:tailEnd type="none" w="sm" len="sm"/>
                    </a:lnT>
                    <a:lnB w="9525" cap="flat" cmpd="sng" algn="ctr">
                      <a:solidFill>
                        <a:srgbClr val="FFFFFF"/>
                      </a:solidFill>
                      <a:prstDash val="dash"/>
                      <a:round/>
                      <a:headEnd type="none" w="sm" len="sm"/>
                      <a:tailEnd type="none" w="sm" len="sm"/>
                    </a:lnB>
                    <a:solidFill>
                      <a:srgbClr val="FFFFFF">
                        <a:alpha val="14620"/>
                      </a:srgbClr>
                    </a:solidFill>
                  </a:tcPr>
                </a:tc>
                <a:extLst>
                  <a:ext uri="{0D108BD9-81ED-4DB2-BD59-A6C34878D82A}">
                    <a16:rowId xmlns:a16="http://schemas.microsoft.com/office/drawing/2014/main" val="2189038179"/>
                  </a:ext>
                </a:extLst>
              </a:tr>
            </a:tbl>
          </a:graphicData>
        </a:graphic>
      </p:graphicFrame>
      <p:sp>
        <p:nvSpPr>
          <p:cNvPr id="10" name="Google Shape;280;p28">
            <a:extLst>
              <a:ext uri="{FF2B5EF4-FFF2-40B4-BE49-F238E27FC236}">
                <a16:creationId xmlns:a16="http://schemas.microsoft.com/office/drawing/2014/main" id="{3F3F265E-3E22-3291-FBC4-2B7D1B76B72F}"/>
              </a:ext>
            </a:extLst>
          </p:cNvPr>
          <p:cNvSpPr/>
          <p:nvPr/>
        </p:nvSpPr>
        <p:spPr>
          <a:xfrm>
            <a:off x="2312383" y="319994"/>
            <a:ext cx="575597" cy="368355"/>
          </a:xfrm>
          <a:custGeom>
            <a:avLst/>
            <a:gdLst/>
            <a:ahLst/>
            <a:cxnLst/>
            <a:rect l="l" t="t" r="r" b="b"/>
            <a:pathLst>
              <a:path w="18177" h="13384" extrusionOk="0">
                <a:moveTo>
                  <a:pt x="10877" y="4039"/>
                </a:moveTo>
                <a:lnTo>
                  <a:pt x="10755" y="4064"/>
                </a:lnTo>
                <a:lnTo>
                  <a:pt x="10707" y="4088"/>
                </a:lnTo>
                <a:lnTo>
                  <a:pt x="10634" y="4112"/>
                </a:lnTo>
                <a:lnTo>
                  <a:pt x="10609" y="4185"/>
                </a:lnTo>
                <a:lnTo>
                  <a:pt x="10561" y="4258"/>
                </a:lnTo>
                <a:lnTo>
                  <a:pt x="10536" y="4331"/>
                </a:lnTo>
                <a:lnTo>
                  <a:pt x="10536" y="4429"/>
                </a:lnTo>
                <a:lnTo>
                  <a:pt x="10561" y="4575"/>
                </a:lnTo>
                <a:lnTo>
                  <a:pt x="10585" y="4623"/>
                </a:lnTo>
                <a:lnTo>
                  <a:pt x="10634" y="4696"/>
                </a:lnTo>
                <a:lnTo>
                  <a:pt x="10707" y="4745"/>
                </a:lnTo>
                <a:lnTo>
                  <a:pt x="10780" y="4769"/>
                </a:lnTo>
                <a:lnTo>
                  <a:pt x="10828" y="4794"/>
                </a:lnTo>
                <a:lnTo>
                  <a:pt x="10999" y="4794"/>
                </a:lnTo>
                <a:lnTo>
                  <a:pt x="11047" y="4769"/>
                </a:lnTo>
                <a:lnTo>
                  <a:pt x="11169" y="4696"/>
                </a:lnTo>
                <a:lnTo>
                  <a:pt x="11266" y="4575"/>
                </a:lnTo>
                <a:lnTo>
                  <a:pt x="11291" y="4502"/>
                </a:lnTo>
                <a:lnTo>
                  <a:pt x="11291" y="4429"/>
                </a:lnTo>
                <a:lnTo>
                  <a:pt x="11291" y="4356"/>
                </a:lnTo>
                <a:lnTo>
                  <a:pt x="11266" y="4283"/>
                </a:lnTo>
                <a:lnTo>
                  <a:pt x="11169" y="4161"/>
                </a:lnTo>
                <a:lnTo>
                  <a:pt x="11120" y="4088"/>
                </a:lnTo>
                <a:lnTo>
                  <a:pt x="11047" y="4064"/>
                </a:lnTo>
                <a:lnTo>
                  <a:pt x="10950" y="4039"/>
                </a:lnTo>
                <a:close/>
                <a:moveTo>
                  <a:pt x="12361" y="3942"/>
                </a:moveTo>
                <a:lnTo>
                  <a:pt x="12288" y="3966"/>
                </a:lnTo>
                <a:lnTo>
                  <a:pt x="12215" y="4015"/>
                </a:lnTo>
                <a:lnTo>
                  <a:pt x="12142" y="4064"/>
                </a:lnTo>
                <a:lnTo>
                  <a:pt x="12093" y="4137"/>
                </a:lnTo>
                <a:lnTo>
                  <a:pt x="12045" y="4210"/>
                </a:lnTo>
                <a:lnTo>
                  <a:pt x="12020" y="4307"/>
                </a:lnTo>
                <a:lnTo>
                  <a:pt x="11996" y="4380"/>
                </a:lnTo>
                <a:lnTo>
                  <a:pt x="12020" y="4477"/>
                </a:lnTo>
                <a:lnTo>
                  <a:pt x="12045" y="4550"/>
                </a:lnTo>
                <a:lnTo>
                  <a:pt x="12093" y="4623"/>
                </a:lnTo>
                <a:lnTo>
                  <a:pt x="12142" y="4696"/>
                </a:lnTo>
                <a:lnTo>
                  <a:pt x="12215" y="4745"/>
                </a:lnTo>
                <a:lnTo>
                  <a:pt x="12288" y="4794"/>
                </a:lnTo>
                <a:lnTo>
                  <a:pt x="12361" y="4818"/>
                </a:lnTo>
                <a:lnTo>
                  <a:pt x="12531" y="4818"/>
                </a:lnTo>
                <a:lnTo>
                  <a:pt x="12629" y="4794"/>
                </a:lnTo>
                <a:lnTo>
                  <a:pt x="12702" y="4745"/>
                </a:lnTo>
                <a:lnTo>
                  <a:pt x="12750" y="4696"/>
                </a:lnTo>
                <a:lnTo>
                  <a:pt x="12823" y="4623"/>
                </a:lnTo>
                <a:lnTo>
                  <a:pt x="12848" y="4550"/>
                </a:lnTo>
                <a:lnTo>
                  <a:pt x="12872" y="4477"/>
                </a:lnTo>
                <a:lnTo>
                  <a:pt x="12896" y="4380"/>
                </a:lnTo>
                <a:lnTo>
                  <a:pt x="12872" y="4307"/>
                </a:lnTo>
                <a:lnTo>
                  <a:pt x="12848" y="4210"/>
                </a:lnTo>
                <a:lnTo>
                  <a:pt x="12823" y="4137"/>
                </a:lnTo>
                <a:lnTo>
                  <a:pt x="12750" y="4064"/>
                </a:lnTo>
                <a:lnTo>
                  <a:pt x="12702" y="4015"/>
                </a:lnTo>
                <a:lnTo>
                  <a:pt x="12629" y="3966"/>
                </a:lnTo>
                <a:lnTo>
                  <a:pt x="12531" y="3942"/>
                </a:lnTo>
                <a:close/>
                <a:moveTo>
                  <a:pt x="11534" y="5013"/>
                </a:moveTo>
                <a:lnTo>
                  <a:pt x="11412" y="5061"/>
                </a:lnTo>
                <a:lnTo>
                  <a:pt x="11315" y="5110"/>
                </a:lnTo>
                <a:lnTo>
                  <a:pt x="11242" y="5232"/>
                </a:lnTo>
                <a:lnTo>
                  <a:pt x="11218" y="5353"/>
                </a:lnTo>
                <a:lnTo>
                  <a:pt x="11242" y="5475"/>
                </a:lnTo>
                <a:lnTo>
                  <a:pt x="11315" y="5572"/>
                </a:lnTo>
                <a:lnTo>
                  <a:pt x="11412" y="5645"/>
                </a:lnTo>
                <a:lnTo>
                  <a:pt x="11534" y="5670"/>
                </a:lnTo>
                <a:lnTo>
                  <a:pt x="11655" y="5645"/>
                </a:lnTo>
                <a:lnTo>
                  <a:pt x="11753" y="5572"/>
                </a:lnTo>
                <a:lnTo>
                  <a:pt x="11826" y="5475"/>
                </a:lnTo>
                <a:lnTo>
                  <a:pt x="11850" y="5353"/>
                </a:lnTo>
                <a:lnTo>
                  <a:pt x="11826" y="5232"/>
                </a:lnTo>
                <a:lnTo>
                  <a:pt x="11753" y="5110"/>
                </a:lnTo>
                <a:lnTo>
                  <a:pt x="11655" y="5061"/>
                </a:lnTo>
                <a:lnTo>
                  <a:pt x="11534" y="5013"/>
                </a:lnTo>
                <a:close/>
                <a:moveTo>
                  <a:pt x="12312" y="5889"/>
                </a:moveTo>
                <a:lnTo>
                  <a:pt x="12239" y="5913"/>
                </a:lnTo>
                <a:lnTo>
                  <a:pt x="12166" y="5937"/>
                </a:lnTo>
                <a:lnTo>
                  <a:pt x="12093" y="5986"/>
                </a:lnTo>
                <a:lnTo>
                  <a:pt x="12045" y="6059"/>
                </a:lnTo>
                <a:lnTo>
                  <a:pt x="12020" y="6132"/>
                </a:lnTo>
                <a:lnTo>
                  <a:pt x="11996" y="6205"/>
                </a:lnTo>
                <a:lnTo>
                  <a:pt x="11996" y="6278"/>
                </a:lnTo>
                <a:lnTo>
                  <a:pt x="11996" y="6351"/>
                </a:lnTo>
                <a:lnTo>
                  <a:pt x="12020" y="6424"/>
                </a:lnTo>
                <a:lnTo>
                  <a:pt x="12045" y="6497"/>
                </a:lnTo>
                <a:lnTo>
                  <a:pt x="12093" y="6570"/>
                </a:lnTo>
                <a:lnTo>
                  <a:pt x="12166" y="6619"/>
                </a:lnTo>
                <a:lnTo>
                  <a:pt x="12239" y="6643"/>
                </a:lnTo>
                <a:lnTo>
                  <a:pt x="12312" y="6667"/>
                </a:lnTo>
                <a:lnTo>
                  <a:pt x="12458" y="6667"/>
                </a:lnTo>
                <a:lnTo>
                  <a:pt x="12531" y="6643"/>
                </a:lnTo>
                <a:lnTo>
                  <a:pt x="12604" y="6619"/>
                </a:lnTo>
                <a:lnTo>
                  <a:pt x="12677" y="6570"/>
                </a:lnTo>
                <a:lnTo>
                  <a:pt x="12726" y="6497"/>
                </a:lnTo>
                <a:lnTo>
                  <a:pt x="12750" y="6424"/>
                </a:lnTo>
                <a:lnTo>
                  <a:pt x="12775" y="6351"/>
                </a:lnTo>
                <a:lnTo>
                  <a:pt x="12799" y="6278"/>
                </a:lnTo>
                <a:lnTo>
                  <a:pt x="12775" y="6205"/>
                </a:lnTo>
                <a:lnTo>
                  <a:pt x="12750" y="6132"/>
                </a:lnTo>
                <a:lnTo>
                  <a:pt x="12726" y="6059"/>
                </a:lnTo>
                <a:lnTo>
                  <a:pt x="12677" y="5986"/>
                </a:lnTo>
                <a:lnTo>
                  <a:pt x="12604" y="5937"/>
                </a:lnTo>
                <a:lnTo>
                  <a:pt x="12531" y="5913"/>
                </a:lnTo>
                <a:lnTo>
                  <a:pt x="12458" y="5889"/>
                </a:lnTo>
                <a:close/>
                <a:moveTo>
                  <a:pt x="10950" y="5889"/>
                </a:moveTo>
                <a:lnTo>
                  <a:pt x="10853" y="5913"/>
                </a:lnTo>
                <a:lnTo>
                  <a:pt x="10780" y="5937"/>
                </a:lnTo>
                <a:lnTo>
                  <a:pt x="10707" y="5986"/>
                </a:lnTo>
                <a:lnTo>
                  <a:pt x="10634" y="6035"/>
                </a:lnTo>
                <a:lnTo>
                  <a:pt x="10585" y="6108"/>
                </a:lnTo>
                <a:lnTo>
                  <a:pt x="10536" y="6181"/>
                </a:lnTo>
                <a:lnTo>
                  <a:pt x="10512" y="6254"/>
                </a:lnTo>
                <a:lnTo>
                  <a:pt x="10488" y="6351"/>
                </a:lnTo>
                <a:lnTo>
                  <a:pt x="10512" y="6424"/>
                </a:lnTo>
                <a:lnTo>
                  <a:pt x="10536" y="6521"/>
                </a:lnTo>
                <a:lnTo>
                  <a:pt x="10585" y="6594"/>
                </a:lnTo>
                <a:lnTo>
                  <a:pt x="10634" y="6643"/>
                </a:lnTo>
                <a:lnTo>
                  <a:pt x="10707" y="6716"/>
                </a:lnTo>
                <a:lnTo>
                  <a:pt x="10780" y="6740"/>
                </a:lnTo>
                <a:lnTo>
                  <a:pt x="10853" y="6765"/>
                </a:lnTo>
                <a:lnTo>
                  <a:pt x="10950" y="6789"/>
                </a:lnTo>
                <a:lnTo>
                  <a:pt x="11023" y="6765"/>
                </a:lnTo>
                <a:lnTo>
                  <a:pt x="11120" y="6740"/>
                </a:lnTo>
                <a:lnTo>
                  <a:pt x="11193" y="6716"/>
                </a:lnTo>
                <a:lnTo>
                  <a:pt x="11242" y="6643"/>
                </a:lnTo>
                <a:lnTo>
                  <a:pt x="11315" y="6594"/>
                </a:lnTo>
                <a:lnTo>
                  <a:pt x="11339" y="6521"/>
                </a:lnTo>
                <a:lnTo>
                  <a:pt x="11364" y="6424"/>
                </a:lnTo>
                <a:lnTo>
                  <a:pt x="11388" y="6351"/>
                </a:lnTo>
                <a:lnTo>
                  <a:pt x="11364" y="6254"/>
                </a:lnTo>
                <a:lnTo>
                  <a:pt x="11339" y="6181"/>
                </a:lnTo>
                <a:lnTo>
                  <a:pt x="11315" y="6108"/>
                </a:lnTo>
                <a:lnTo>
                  <a:pt x="11242" y="6035"/>
                </a:lnTo>
                <a:lnTo>
                  <a:pt x="11193" y="5986"/>
                </a:lnTo>
                <a:lnTo>
                  <a:pt x="11120" y="5937"/>
                </a:lnTo>
                <a:lnTo>
                  <a:pt x="11023" y="5913"/>
                </a:lnTo>
                <a:lnTo>
                  <a:pt x="10950" y="5889"/>
                </a:lnTo>
                <a:close/>
                <a:moveTo>
                  <a:pt x="2799" y="6351"/>
                </a:moveTo>
                <a:lnTo>
                  <a:pt x="2628" y="6546"/>
                </a:lnTo>
                <a:lnTo>
                  <a:pt x="2507" y="6692"/>
                </a:lnTo>
                <a:lnTo>
                  <a:pt x="2166" y="7057"/>
                </a:lnTo>
                <a:lnTo>
                  <a:pt x="2117" y="6740"/>
                </a:lnTo>
                <a:lnTo>
                  <a:pt x="2093" y="6570"/>
                </a:lnTo>
                <a:lnTo>
                  <a:pt x="2044" y="6424"/>
                </a:lnTo>
                <a:lnTo>
                  <a:pt x="2799" y="6351"/>
                </a:lnTo>
                <a:close/>
                <a:moveTo>
                  <a:pt x="11558" y="6813"/>
                </a:moveTo>
                <a:lnTo>
                  <a:pt x="11461" y="6838"/>
                </a:lnTo>
                <a:lnTo>
                  <a:pt x="11388" y="6862"/>
                </a:lnTo>
                <a:lnTo>
                  <a:pt x="11315" y="6911"/>
                </a:lnTo>
                <a:lnTo>
                  <a:pt x="11242" y="6959"/>
                </a:lnTo>
                <a:lnTo>
                  <a:pt x="11169" y="7032"/>
                </a:lnTo>
                <a:lnTo>
                  <a:pt x="11145" y="7105"/>
                </a:lnTo>
                <a:lnTo>
                  <a:pt x="11120" y="7203"/>
                </a:lnTo>
                <a:lnTo>
                  <a:pt x="11096" y="7276"/>
                </a:lnTo>
                <a:lnTo>
                  <a:pt x="11120" y="7373"/>
                </a:lnTo>
                <a:lnTo>
                  <a:pt x="11145" y="7470"/>
                </a:lnTo>
                <a:lnTo>
                  <a:pt x="11169" y="7543"/>
                </a:lnTo>
                <a:lnTo>
                  <a:pt x="11242" y="7616"/>
                </a:lnTo>
                <a:lnTo>
                  <a:pt x="11315" y="7665"/>
                </a:lnTo>
                <a:lnTo>
                  <a:pt x="11388" y="7714"/>
                </a:lnTo>
                <a:lnTo>
                  <a:pt x="11461" y="7738"/>
                </a:lnTo>
                <a:lnTo>
                  <a:pt x="11655" y="7738"/>
                </a:lnTo>
                <a:lnTo>
                  <a:pt x="11728" y="7714"/>
                </a:lnTo>
                <a:lnTo>
                  <a:pt x="11801" y="7665"/>
                </a:lnTo>
                <a:lnTo>
                  <a:pt x="11874" y="7616"/>
                </a:lnTo>
                <a:lnTo>
                  <a:pt x="11947" y="7543"/>
                </a:lnTo>
                <a:lnTo>
                  <a:pt x="11972" y="7470"/>
                </a:lnTo>
                <a:lnTo>
                  <a:pt x="11996" y="7373"/>
                </a:lnTo>
                <a:lnTo>
                  <a:pt x="12020" y="7276"/>
                </a:lnTo>
                <a:lnTo>
                  <a:pt x="11996" y="7203"/>
                </a:lnTo>
                <a:lnTo>
                  <a:pt x="11972" y="7105"/>
                </a:lnTo>
                <a:lnTo>
                  <a:pt x="11947" y="7032"/>
                </a:lnTo>
                <a:lnTo>
                  <a:pt x="11874" y="6959"/>
                </a:lnTo>
                <a:lnTo>
                  <a:pt x="11801" y="6911"/>
                </a:lnTo>
                <a:lnTo>
                  <a:pt x="11728" y="6862"/>
                </a:lnTo>
                <a:lnTo>
                  <a:pt x="11655" y="6838"/>
                </a:lnTo>
                <a:lnTo>
                  <a:pt x="11558" y="6813"/>
                </a:lnTo>
                <a:close/>
                <a:moveTo>
                  <a:pt x="3918" y="6327"/>
                </a:moveTo>
                <a:lnTo>
                  <a:pt x="3845" y="6375"/>
                </a:lnTo>
                <a:lnTo>
                  <a:pt x="3553" y="6667"/>
                </a:lnTo>
                <a:lnTo>
                  <a:pt x="3285" y="6959"/>
                </a:lnTo>
                <a:lnTo>
                  <a:pt x="2726" y="7592"/>
                </a:lnTo>
                <a:lnTo>
                  <a:pt x="2434" y="7908"/>
                </a:lnTo>
                <a:lnTo>
                  <a:pt x="2263" y="8103"/>
                </a:lnTo>
                <a:lnTo>
                  <a:pt x="2117" y="8298"/>
                </a:lnTo>
                <a:lnTo>
                  <a:pt x="2166" y="7543"/>
                </a:lnTo>
                <a:lnTo>
                  <a:pt x="2239" y="7519"/>
                </a:lnTo>
                <a:lnTo>
                  <a:pt x="2312" y="7470"/>
                </a:lnTo>
                <a:lnTo>
                  <a:pt x="2482" y="7349"/>
                </a:lnTo>
                <a:lnTo>
                  <a:pt x="2726" y="7081"/>
                </a:lnTo>
                <a:lnTo>
                  <a:pt x="3066" y="6716"/>
                </a:lnTo>
                <a:lnTo>
                  <a:pt x="3212" y="6594"/>
                </a:lnTo>
                <a:lnTo>
                  <a:pt x="3310" y="6448"/>
                </a:lnTo>
                <a:lnTo>
                  <a:pt x="3358" y="6400"/>
                </a:lnTo>
                <a:lnTo>
                  <a:pt x="3358" y="6327"/>
                </a:lnTo>
                <a:close/>
                <a:moveTo>
                  <a:pt x="12312" y="7860"/>
                </a:moveTo>
                <a:lnTo>
                  <a:pt x="12239" y="7884"/>
                </a:lnTo>
                <a:lnTo>
                  <a:pt x="12166" y="7908"/>
                </a:lnTo>
                <a:lnTo>
                  <a:pt x="12093" y="7957"/>
                </a:lnTo>
                <a:lnTo>
                  <a:pt x="12045" y="8006"/>
                </a:lnTo>
                <a:lnTo>
                  <a:pt x="11996" y="8079"/>
                </a:lnTo>
                <a:lnTo>
                  <a:pt x="11972" y="8152"/>
                </a:lnTo>
                <a:lnTo>
                  <a:pt x="11947" y="8273"/>
                </a:lnTo>
                <a:lnTo>
                  <a:pt x="11972" y="8395"/>
                </a:lnTo>
                <a:lnTo>
                  <a:pt x="12045" y="8517"/>
                </a:lnTo>
                <a:lnTo>
                  <a:pt x="12142" y="8590"/>
                </a:lnTo>
                <a:lnTo>
                  <a:pt x="12215" y="8638"/>
                </a:lnTo>
                <a:lnTo>
                  <a:pt x="12458" y="8638"/>
                </a:lnTo>
                <a:lnTo>
                  <a:pt x="12556" y="8590"/>
                </a:lnTo>
                <a:lnTo>
                  <a:pt x="12629" y="8541"/>
                </a:lnTo>
                <a:lnTo>
                  <a:pt x="12653" y="8517"/>
                </a:lnTo>
                <a:lnTo>
                  <a:pt x="12726" y="8444"/>
                </a:lnTo>
                <a:lnTo>
                  <a:pt x="12750" y="8346"/>
                </a:lnTo>
                <a:lnTo>
                  <a:pt x="12775" y="8225"/>
                </a:lnTo>
                <a:lnTo>
                  <a:pt x="12726" y="8103"/>
                </a:lnTo>
                <a:lnTo>
                  <a:pt x="12653" y="7981"/>
                </a:lnTo>
                <a:lnTo>
                  <a:pt x="12556" y="7908"/>
                </a:lnTo>
                <a:lnTo>
                  <a:pt x="12483" y="7860"/>
                </a:lnTo>
                <a:close/>
                <a:moveTo>
                  <a:pt x="10974" y="7981"/>
                </a:moveTo>
                <a:lnTo>
                  <a:pt x="10877" y="8006"/>
                </a:lnTo>
                <a:lnTo>
                  <a:pt x="10804" y="8030"/>
                </a:lnTo>
                <a:lnTo>
                  <a:pt x="10682" y="8127"/>
                </a:lnTo>
                <a:lnTo>
                  <a:pt x="10609" y="8225"/>
                </a:lnTo>
                <a:lnTo>
                  <a:pt x="10561" y="8346"/>
                </a:lnTo>
                <a:lnTo>
                  <a:pt x="10585" y="8492"/>
                </a:lnTo>
                <a:lnTo>
                  <a:pt x="10609" y="8590"/>
                </a:lnTo>
                <a:lnTo>
                  <a:pt x="10682" y="8663"/>
                </a:lnTo>
                <a:lnTo>
                  <a:pt x="10755" y="8711"/>
                </a:lnTo>
                <a:lnTo>
                  <a:pt x="10853" y="8736"/>
                </a:lnTo>
                <a:lnTo>
                  <a:pt x="10853" y="8760"/>
                </a:lnTo>
                <a:lnTo>
                  <a:pt x="10999" y="8760"/>
                </a:lnTo>
                <a:lnTo>
                  <a:pt x="11145" y="8736"/>
                </a:lnTo>
                <a:lnTo>
                  <a:pt x="11218" y="8711"/>
                </a:lnTo>
                <a:lnTo>
                  <a:pt x="11266" y="8638"/>
                </a:lnTo>
                <a:lnTo>
                  <a:pt x="11339" y="8565"/>
                </a:lnTo>
                <a:lnTo>
                  <a:pt x="11364" y="8468"/>
                </a:lnTo>
                <a:lnTo>
                  <a:pt x="11388" y="8371"/>
                </a:lnTo>
                <a:lnTo>
                  <a:pt x="11364" y="8273"/>
                </a:lnTo>
                <a:lnTo>
                  <a:pt x="11339" y="8176"/>
                </a:lnTo>
                <a:lnTo>
                  <a:pt x="11291" y="8127"/>
                </a:lnTo>
                <a:lnTo>
                  <a:pt x="11218" y="8054"/>
                </a:lnTo>
                <a:lnTo>
                  <a:pt x="11145" y="8006"/>
                </a:lnTo>
                <a:lnTo>
                  <a:pt x="11047" y="7981"/>
                </a:lnTo>
                <a:close/>
                <a:moveTo>
                  <a:pt x="11704" y="8882"/>
                </a:moveTo>
                <a:lnTo>
                  <a:pt x="11631" y="8906"/>
                </a:lnTo>
                <a:lnTo>
                  <a:pt x="11558" y="8930"/>
                </a:lnTo>
                <a:lnTo>
                  <a:pt x="11485" y="8955"/>
                </a:lnTo>
                <a:lnTo>
                  <a:pt x="11437" y="9003"/>
                </a:lnTo>
                <a:lnTo>
                  <a:pt x="11364" y="9101"/>
                </a:lnTo>
                <a:lnTo>
                  <a:pt x="11339" y="9198"/>
                </a:lnTo>
                <a:lnTo>
                  <a:pt x="11315" y="9295"/>
                </a:lnTo>
                <a:lnTo>
                  <a:pt x="11315" y="9393"/>
                </a:lnTo>
                <a:lnTo>
                  <a:pt x="11364" y="9490"/>
                </a:lnTo>
                <a:lnTo>
                  <a:pt x="11437" y="9587"/>
                </a:lnTo>
                <a:lnTo>
                  <a:pt x="11510" y="9636"/>
                </a:lnTo>
                <a:lnTo>
                  <a:pt x="11607" y="9685"/>
                </a:lnTo>
                <a:lnTo>
                  <a:pt x="11850" y="9685"/>
                </a:lnTo>
                <a:lnTo>
                  <a:pt x="11899" y="9636"/>
                </a:lnTo>
                <a:lnTo>
                  <a:pt x="11996" y="9587"/>
                </a:lnTo>
                <a:lnTo>
                  <a:pt x="12045" y="9514"/>
                </a:lnTo>
                <a:lnTo>
                  <a:pt x="12093" y="9393"/>
                </a:lnTo>
                <a:lnTo>
                  <a:pt x="12093" y="9295"/>
                </a:lnTo>
                <a:lnTo>
                  <a:pt x="12093" y="9222"/>
                </a:lnTo>
                <a:lnTo>
                  <a:pt x="12069" y="9125"/>
                </a:lnTo>
                <a:lnTo>
                  <a:pt x="11996" y="9003"/>
                </a:lnTo>
                <a:lnTo>
                  <a:pt x="11923" y="8955"/>
                </a:lnTo>
                <a:lnTo>
                  <a:pt x="11850" y="8930"/>
                </a:lnTo>
                <a:lnTo>
                  <a:pt x="11777" y="8906"/>
                </a:lnTo>
                <a:lnTo>
                  <a:pt x="11704" y="8882"/>
                </a:lnTo>
                <a:close/>
                <a:moveTo>
                  <a:pt x="4112" y="6327"/>
                </a:moveTo>
                <a:lnTo>
                  <a:pt x="4745" y="6375"/>
                </a:lnTo>
                <a:lnTo>
                  <a:pt x="4721" y="6619"/>
                </a:lnTo>
                <a:lnTo>
                  <a:pt x="4721" y="6886"/>
                </a:lnTo>
                <a:lnTo>
                  <a:pt x="4648" y="6886"/>
                </a:lnTo>
                <a:lnTo>
                  <a:pt x="4477" y="6959"/>
                </a:lnTo>
                <a:lnTo>
                  <a:pt x="4380" y="7081"/>
                </a:lnTo>
                <a:lnTo>
                  <a:pt x="4161" y="7349"/>
                </a:lnTo>
                <a:lnTo>
                  <a:pt x="3431" y="8249"/>
                </a:lnTo>
                <a:lnTo>
                  <a:pt x="3091" y="8590"/>
                </a:lnTo>
                <a:lnTo>
                  <a:pt x="2750" y="8955"/>
                </a:lnTo>
                <a:lnTo>
                  <a:pt x="2409" y="9344"/>
                </a:lnTo>
                <a:lnTo>
                  <a:pt x="2239" y="9539"/>
                </a:lnTo>
                <a:lnTo>
                  <a:pt x="2117" y="9733"/>
                </a:lnTo>
                <a:lnTo>
                  <a:pt x="2117" y="8736"/>
                </a:lnTo>
                <a:lnTo>
                  <a:pt x="2239" y="8687"/>
                </a:lnTo>
                <a:lnTo>
                  <a:pt x="2385" y="8614"/>
                </a:lnTo>
                <a:lnTo>
                  <a:pt x="2507" y="8517"/>
                </a:lnTo>
                <a:lnTo>
                  <a:pt x="2628" y="8371"/>
                </a:lnTo>
                <a:lnTo>
                  <a:pt x="2823" y="8127"/>
                </a:lnTo>
                <a:lnTo>
                  <a:pt x="3018" y="7884"/>
                </a:lnTo>
                <a:lnTo>
                  <a:pt x="3577" y="7276"/>
                </a:lnTo>
                <a:lnTo>
                  <a:pt x="3869" y="6959"/>
                </a:lnTo>
                <a:lnTo>
                  <a:pt x="4161" y="6667"/>
                </a:lnTo>
                <a:lnTo>
                  <a:pt x="4210" y="6619"/>
                </a:lnTo>
                <a:lnTo>
                  <a:pt x="4234" y="6570"/>
                </a:lnTo>
                <a:lnTo>
                  <a:pt x="4234" y="6521"/>
                </a:lnTo>
                <a:lnTo>
                  <a:pt x="4210" y="6448"/>
                </a:lnTo>
                <a:lnTo>
                  <a:pt x="4185" y="6375"/>
                </a:lnTo>
                <a:lnTo>
                  <a:pt x="4112" y="6327"/>
                </a:lnTo>
                <a:close/>
                <a:moveTo>
                  <a:pt x="12239" y="9709"/>
                </a:moveTo>
                <a:lnTo>
                  <a:pt x="12166" y="9733"/>
                </a:lnTo>
                <a:lnTo>
                  <a:pt x="12093" y="9782"/>
                </a:lnTo>
                <a:lnTo>
                  <a:pt x="12020" y="9831"/>
                </a:lnTo>
                <a:lnTo>
                  <a:pt x="11972" y="9879"/>
                </a:lnTo>
                <a:lnTo>
                  <a:pt x="11947" y="9952"/>
                </a:lnTo>
                <a:lnTo>
                  <a:pt x="11923" y="10025"/>
                </a:lnTo>
                <a:lnTo>
                  <a:pt x="11923" y="10098"/>
                </a:lnTo>
                <a:lnTo>
                  <a:pt x="11923" y="10196"/>
                </a:lnTo>
                <a:lnTo>
                  <a:pt x="11947" y="10269"/>
                </a:lnTo>
                <a:lnTo>
                  <a:pt x="11972" y="10342"/>
                </a:lnTo>
                <a:lnTo>
                  <a:pt x="12020" y="10390"/>
                </a:lnTo>
                <a:lnTo>
                  <a:pt x="12093" y="10439"/>
                </a:lnTo>
                <a:lnTo>
                  <a:pt x="12166" y="10488"/>
                </a:lnTo>
                <a:lnTo>
                  <a:pt x="12239" y="10512"/>
                </a:lnTo>
                <a:lnTo>
                  <a:pt x="12385" y="10512"/>
                </a:lnTo>
                <a:lnTo>
                  <a:pt x="12483" y="10488"/>
                </a:lnTo>
                <a:lnTo>
                  <a:pt x="12531" y="10439"/>
                </a:lnTo>
                <a:lnTo>
                  <a:pt x="12604" y="10390"/>
                </a:lnTo>
                <a:lnTo>
                  <a:pt x="12653" y="10342"/>
                </a:lnTo>
                <a:lnTo>
                  <a:pt x="12677" y="10269"/>
                </a:lnTo>
                <a:lnTo>
                  <a:pt x="12702" y="10196"/>
                </a:lnTo>
                <a:lnTo>
                  <a:pt x="12726" y="10098"/>
                </a:lnTo>
                <a:lnTo>
                  <a:pt x="12702" y="10025"/>
                </a:lnTo>
                <a:lnTo>
                  <a:pt x="12677" y="9952"/>
                </a:lnTo>
                <a:lnTo>
                  <a:pt x="12653" y="9879"/>
                </a:lnTo>
                <a:lnTo>
                  <a:pt x="12604" y="9831"/>
                </a:lnTo>
                <a:lnTo>
                  <a:pt x="12531" y="9782"/>
                </a:lnTo>
                <a:lnTo>
                  <a:pt x="12483" y="9733"/>
                </a:lnTo>
                <a:lnTo>
                  <a:pt x="12385" y="9709"/>
                </a:lnTo>
                <a:close/>
                <a:moveTo>
                  <a:pt x="10950" y="9831"/>
                </a:moveTo>
                <a:lnTo>
                  <a:pt x="10853" y="9855"/>
                </a:lnTo>
                <a:lnTo>
                  <a:pt x="10755" y="9879"/>
                </a:lnTo>
                <a:lnTo>
                  <a:pt x="10658" y="9952"/>
                </a:lnTo>
                <a:lnTo>
                  <a:pt x="10609" y="10025"/>
                </a:lnTo>
                <a:lnTo>
                  <a:pt x="10561" y="10123"/>
                </a:lnTo>
                <a:lnTo>
                  <a:pt x="10561" y="10220"/>
                </a:lnTo>
                <a:lnTo>
                  <a:pt x="10561" y="10342"/>
                </a:lnTo>
                <a:lnTo>
                  <a:pt x="10585" y="10415"/>
                </a:lnTo>
                <a:lnTo>
                  <a:pt x="10634" y="10463"/>
                </a:lnTo>
                <a:lnTo>
                  <a:pt x="10755" y="10560"/>
                </a:lnTo>
                <a:lnTo>
                  <a:pt x="10828" y="10609"/>
                </a:lnTo>
                <a:lnTo>
                  <a:pt x="10950" y="10633"/>
                </a:lnTo>
                <a:lnTo>
                  <a:pt x="11047" y="10609"/>
                </a:lnTo>
                <a:lnTo>
                  <a:pt x="11145" y="10560"/>
                </a:lnTo>
                <a:lnTo>
                  <a:pt x="11266" y="10463"/>
                </a:lnTo>
                <a:lnTo>
                  <a:pt x="11291" y="10415"/>
                </a:lnTo>
                <a:lnTo>
                  <a:pt x="11315" y="10342"/>
                </a:lnTo>
                <a:lnTo>
                  <a:pt x="11339" y="10220"/>
                </a:lnTo>
                <a:lnTo>
                  <a:pt x="11315" y="10123"/>
                </a:lnTo>
                <a:lnTo>
                  <a:pt x="11291" y="10025"/>
                </a:lnTo>
                <a:lnTo>
                  <a:pt x="11218" y="9952"/>
                </a:lnTo>
                <a:lnTo>
                  <a:pt x="11145" y="9879"/>
                </a:lnTo>
                <a:lnTo>
                  <a:pt x="11047" y="9855"/>
                </a:lnTo>
                <a:lnTo>
                  <a:pt x="10950" y="9831"/>
                </a:lnTo>
                <a:close/>
                <a:moveTo>
                  <a:pt x="4696" y="7373"/>
                </a:moveTo>
                <a:lnTo>
                  <a:pt x="4672" y="8079"/>
                </a:lnTo>
                <a:lnTo>
                  <a:pt x="4575" y="8127"/>
                </a:lnTo>
                <a:lnTo>
                  <a:pt x="4477" y="8176"/>
                </a:lnTo>
                <a:lnTo>
                  <a:pt x="4404" y="8273"/>
                </a:lnTo>
                <a:lnTo>
                  <a:pt x="4331" y="8346"/>
                </a:lnTo>
                <a:lnTo>
                  <a:pt x="4088" y="8760"/>
                </a:lnTo>
                <a:lnTo>
                  <a:pt x="3723" y="9320"/>
                </a:lnTo>
                <a:lnTo>
                  <a:pt x="3529" y="9587"/>
                </a:lnTo>
                <a:lnTo>
                  <a:pt x="3310" y="9855"/>
                </a:lnTo>
                <a:lnTo>
                  <a:pt x="3139" y="9977"/>
                </a:lnTo>
                <a:lnTo>
                  <a:pt x="2969" y="10098"/>
                </a:lnTo>
                <a:lnTo>
                  <a:pt x="2604" y="10390"/>
                </a:lnTo>
                <a:lnTo>
                  <a:pt x="2434" y="10560"/>
                </a:lnTo>
                <a:lnTo>
                  <a:pt x="2263" y="10706"/>
                </a:lnTo>
                <a:lnTo>
                  <a:pt x="2142" y="10901"/>
                </a:lnTo>
                <a:lnTo>
                  <a:pt x="2069" y="11071"/>
                </a:lnTo>
                <a:lnTo>
                  <a:pt x="2117" y="10536"/>
                </a:lnTo>
                <a:lnTo>
                  <a:pt x="2117" y="10001"/>
                </a:lnTo>
                <a:lnTo>
                  <a:pt x="2336" y="9904"/>
                </a:lnTo>
                <a:lnTo>
                  <a:pt x="2555" y="9782"/>
                </a:lnTo>
                <a:lnTo>
                  <a:pt x="2750" y="9612"/>
                </a:lnTo>
                <a:lnTo>
                  <a:pt x="2945" y="9441"/>
                </a:lnTo>
                <a:lnTo>
                  <a:pt x="3310" y="9052"/>
                </a:lnTo>
                <a:lnTo>
                  <a:pt x="3626" y="8687"/>
                </a:lnTo>
                <a:lnTo>
                  <a:pt x="4015" y="8249"/>
                </a:lnTo>
                <a:lnTo>
                  <a:pt x="4380" y="7787"/>
                </a:lnTo>
                <a:lnTo>
                  <a:pt x="4550" y="7592"/>
                </a:lnTo>
                <a:lnTo>
                  <a:pt x="4696" y="7373"/>
                </a:lnTo>
                <a:close/>
                <a:moveTo>
                  <a:pt x="17033" y="6254"/>
                </a:moveTo>
                <a:lnTo>
                  <a:pt x="17009" y="6473"/>
                </a:lnTo>
                <a:lnTo>
                  <a:pt x="17009" y="6692"/>
                </a:lnTo>
                <a:lnTo>
                  <a:pt x="17033" y="7154"/>
                </a:lnTo>
                <a:lnTo>
                  <a:pt x="17009" y="7884"/>
                </a:lnTo>
                <a:lnTo>
                  <a:pt x="16984" y="8614"/>
                </a:lnTo>
                <a:lnTo>
                  <a:pt x="16936" y="9247"/>
                </a:lnTo>
                <a:lnTo>
                  <a:pt x="16911" y="9879"/>
                </a:lnTo>
                <a:lnTo>
                  <a:pt x="16911" y="10488"/>
                </a:lnTo>
                <a:lnTo>
                  <a:pt x="16936" y="11120"/>
                </a:lnTo>
                <a:lnTo>
                  <a:pt x="16376" y="11193"/>
                </a:lnTo>
                <a:lnTo>
                  <a:pt x="16425" y="10488"/>
                </a:lnTo>
                <a:lnTo>
                  <a:pt x="16449" y="9758"/>
                </a:lnTo>
                <a:lnTo>
                  <a:pt x="16473" y="8298"/>
                </a:lnTo>
                <a:lnTo>
                  <a:pt x="16473" y="7592"/>
                </a:lnTo>
                <a:lnTo>
                  <a:pt x="16449" y="6886"/>
                </a:lnTo>
                <a:lnTo>
                  <a:pt x="16449" y="6594"/>
                </a:lnTo>
                <a:lnTo>
                  <a:pt x="16425" y="6448"/>
                </a:lnTo>
                <a:lnTo>
                  <a:pt x="16400" y="6302"/>
                </a:lnTo>
                <a:lnTo>
                  <a:pt x="16717" y="6278"/>
                </a:lnTo>
                <a:lnTo>
                  <a:pt x="17033" y="6254"/>
                </a:lnTo>
                <a:close/>
                <a:moveTo>
                  <a:pt x="10147" y="3334"/>
                </a:moveTo>
                <a:lnTo>
                  <a:pt x="10415" y="3407"/>
                </a:lnTo>
                <a:lnTo>
                  <a:pt x="10682" y="3431"/>
                </a:lnTo>
                <a:lnTo>
                  <a:pt x="10950" y="3407"/>
                </a:lnTo>
                <a:lnTo>
                  <a:pt x="11242" y="3407"/>
                </a:lnTo>
                <a:lnTo>
                  <a:pt x="11218" y="3455"/>
                </a:lnTo>
                <a:lnTo>
                  <a:pt x="11218" y="3528"/>
                </a:lnTo>
                <a:lnTo>
                  <a:pt x="11242" y="3626"/>
                </a:lnTo>
                <a:lnTo>
                  <a:pt x="11266" y="3699"/>
                </a:lnTo>
                <a:lnTo>
                  <a:pt x="11315" y="3772"/>
                </a:lnTo>
                <a:lnTo>
                  <a:pt x="11388" y="3820"/>
                </a:lnTo>
                <a:lnTo>
                  <a:pt x="11485" y="3869"/>
                </a:lnTo>
                <a:lnTo>
                  <a:pt x="11607" y="3869"/>
                </a:lnTo>
                <a:lnTo>
                  <a:pt x="11704" y="3820"/>
                </a:lnTo>
                <a:lnTo>
                  <a:pt x="11801" y="3772"/>
                </a:lnTo>
                <a:lnTo>
                  <a:pt x="11850" y="3723"/>
                </a:lnTo>
                <a:lnTo>
                  <a:pt x="11874" y="3650"/>
                </a:lnTo>
                <a:lnTo>
                  <a:pt x="11899" y="3528"/>
                </a:lnTo>
                <a:lnTo>
                  <a:pt x="11874" y="3431"/>
                </a:lnTo>
                <a:lnTo>
                  <a:pt x="11874" y="3382"/>
                </a:lnTo>
                <a:lnTo>
                  <a:pt x="12823" y="3382"/>
                </a:lnTo>
                <a:lnTo>
                  <a:pt x="12823" y="3626"/>
                </a:lnTo>
                <a:lnTo>
                  <a:pt x="12848" y="3820"/>
                </a:lnTo>
                <a:lnTo>
                  <a:pt x="12896" y="4380"/>
                </a:lnTo>
                <a:lnTo>
                  <a:pt x="12969" y="4940"/>
                </a:lnTo>
                <a:lnTo>
                  <a:pt x="12994" y="5499"/>
                </a:lnTo>
                <a:lnTo>
                  <a:pt x="12994" y="6059"/>
                </a:lnTo>
                <a:lnTo>
                  <a:pt x="12945" y="7397"/>
                </a:lnTo>
                <a:lnTo>
                  <a:pt x="12896" y="8711"/>
                </a:lnTo>
                <a:lnTo>
                  <a:pt x="12896" y="9320"/>
                </a:lnTo>
                <a:lnTo>
                  <a:pt x="12896" y="9928"/>
                </a:lnTo>
                <a:lnTo>
                  <a:pt x="12896" y="11120"/>
                </a:lnTo>
                <a:lnTo>
                  <a:pt x="12458" y="11096"/>
                </a:lnTo>
                <a:lnTo>
                  <a:pt x="12020" y="11096"/>
                </a:lnTo>
                <a:lnTo>
                  <a:pt x="12020" y="11023"/>
                </a:lnTo>
                <a:lnTo>
                  <a:pt x="12020" y="10925"/>
                </a:lnTo>
                <a:lnTo>
                  <a:pt x="11996" y="10852"/>
                </a:lnTo>
                <a:lnTo>
                  <a:pt x="11947" y="10779"/>
                </a:lnTo>
                <a:lnTo>
                  <a:pt x="11899" y="10731"/>
                </a:lnTo>
                <a:lnTo>
                  <a:pt x="11850" y="10682"/>
                </a:lnTo>
                <a:lnTo>
                  <a:pt x="11777" y="10633"/>
                </a:lnTo>
                <a:lnTo>
                  <a:pt x="11704" y="10609"/>
                </a:lnTo>
                <a:lnTo>
                  <a:pt x="11534" y="10609"/>
                </a:lnTo>
                <a:lnTo>
                  <a:pt x="11461" y="10633"/>
                </a:lnTo>
                <a:lnTo>
                  <a:pt x="11388" y="10682"/>
                </a:lnTo>
                <a:lnTo>
                  <a:pt x="11339" y="10731"/>
                </a:lnTo>
                <a:lnTo>
                  <a:pt x="11291" y="10779"/>
                </a:lnTo>
                <a:lnTo>
                  <a:pt x="11242" y="10852"/>
                </a:lnTo>
                <a:lnTo>
                  <a:pt x="11218" y="10925"/>
                </a:lnTo>
                <a:lnTo>
                  <a:pt x="11218" y="11023"/>
                </a:lnTo>
                <a:lnTo>
                  <a:pt x="11242" y="11120"/>
                </a:lnTo>
                <a:lnTo>
                  <a:pt x="10853" y="11144"/>
                </a:lnTo>
                <a:lnTo>
                  <a:pt x="10463" y="11217"/>
                </a:lnTo>
                <a:lnTo>
                  <a:pt x="10415" y="10852"/>
                </a:lnTo>
                <a:lnTo>
                  <a:pt x="10366" y="10488"/>
                </a:lnTo>
                <a:lnTo>
                  <a:pt x="10342" y="9758"/>
                </a:lnTo>
                <a:lnTo>
                  <a:pt x="10317" y="8322"/>
                </a:lnTo>
                <a:lnTo>
                  <a:pt x="10317" y="7251"/>
                </a:lnTo>
                <a:lnTo>
                  <a:pt x="10293" y="6716"/>
                </a:lnTo>
                <a:lnTo>
                  <a:pt x="10269" y="6205"/>
                </a:lnTo>
                <a:lnTo>
                  <a:pt x="10171" y="4502"/>
                </a:lnTo>
                <a:lnTo>
                  <a:pt x="10147" y="3699"/>
                </a:lnTo>
                <a:lnTo>
                  <a:pt x="10147" y="3334"/>
                </a:lnTo>
                <a:close/>
                <a:moveTo>
                  <a:pt x="16035" y="6302"/>
                </a:moveTo>
                <a:lnTo>
                  <a:pt x="16035" y="6448"/>
                </a:lnTo>
                <a:lnTo>
                  <a:pt x="16035" y="6594"/>
                </a:lnTo>
                <a:lnTo>
                  <a:pt x="16060" y="6886"/>
                </a:lnTo>
                <a:lnTo>
                  <a:pt x="16060" y="7592"/>
                </a:lnTo>
                <a:lnTo>
                  <a:pt x="16035" y="8298"/>
                </a:lnTo>
                <a:lnTo>
                  <a:pt x="16011" y="9028"/>
                </a:lnTo>
                <a:lnTo>
                  <a:pt x="15962" y="9758"/>
                </a:lnTo>
                <a:lnTo>
                  <a:pt x="15938" y="10488"/>
                </a:lnTo>
                <a:lnTo>
                  <a:pt x="15938" y="10852"/>
                </a:lnTo>
                <a:lnTo>
                  <a:pt x="15962" y="11217"/>
                </a:lnTo>
                <a:lnTo>
                  <a:pt x="15719" y="11217"/>
                </a:lnTo>
                <a:lnTo>
                  <a:pt x="15743" y="11169"/>
                </a:lnTo>
                <a:lnTo>
                  <a:pt x="15768" y="10852"/>
                </a:lnTo>
                <a:lnTo>
                  <a:pt x="15768" y="10536"/>
                </a:lnTo>
                <a:lnTo>
                  <a:pt x="15743" y="10220"/>
                </a:lnTo>
                <a:lnTo>
                  <a:pt x="15743" y="9904"/>
                </a:lnTo>
                <a:lnTo>
                  <a:pt x="15743" y="9198"/>
                </a:lnTo>
                <a:lnTo>
                  <a:pt x="15743" y="8517"/>
                </a:lnTo>
                <a:lnTo>
                  <a:pt x="15695" y="7884"/>
                </a:lnTo>
                <a:lnTo>
                  <a:pt x="15622" y="7251"/>
                </a:lnTo>
                <a:lnTo>
                  <a:pt x="15622" y="7008"/>
                </a:lnTo>
                <a:lnTo>
                  <a:pt x="15622" y="6765"/>
                </a:lnTo>
                <a:lnTo>
                  <a:pt x="15670" y="6302"/>
                </a:lnTo>
                <a:close/>
                <a:moveTo>
                  <a:pt x="15354" y="6302"/>
                </a:moveTo>
                <a:lnTo>
                  <a:pt x="15281" y="6546"/>
                </a:lnTo>
                <a:lnTo>
                  <a:pt x="15257" y="6813"/>
                </a:lnTo>
                <a:lnTo>
                  <a:pt x="15232" y="7081"/>
                </a:lnTo>
                <a:lnTo>
                  <a:pt x="15232" y="7349"/>
                </a:lnTo>
                <a:lnTo>
                  <a:pt x="15305" y="7884"/>
                </a:lnTo>
                <a:lnTo>
                  <a:pt x="15354" y="8395"/>
                </a:lnTo>
                <a:lnTo>
                  <a:pt x="15354" y="8760"/>
                </a:lnTo>
                <a:lnTo>
                  <a:pt x="15354" y="9149"/>
                </a:lnTo>
                <a:lnTo>
                  <a:pt x="15330" y="9904"/>
                </a:lnTo>
                <a:lnTo>
                  <a:pt x="15305" y="10220"/>
                </a:lnTo>
                <a:lnTo>
                  <a:pt x="15305" y="10585"/>
                </a:lnTo>
                <a:lnTo>
                  <a:pt x="15330" y="10925"/>
                </a:lnTo>
                <a:lnTo>
                  <a:pt x="15378" y="11071"/>
                </a:lnTo>
                <a:lnTo>
                  <a:pt x="15427" y="11242"/>
                </a:lnTo>
                <a:lnTo>
                  <a:pt x="15208" y="11242"/>
                </a:lnTo>
                <a:lnTo>
                  <a:pt x="15232" y="11193"/>
                </a:lnTo>
                <a:lnTo>
                  <a:pt x="15232" y="11120"/>
                </a:lnTo>
                <a:lnTo>
                  <a:pt x="15184" y="10755"/>
                </a:lnTo>
                <a:lnTo>
                  <a:pt x="15135" y="10366"/>
                </a:lnTo>
                <a:lnTo>
                  <a:pt x="15086" y="9636"/>
                </a:lnTo>
                <a:lnTo>
                  <a:pt x="15062" y="8882"/>
                </a:lnTo>
                <a:lnTo>
                  <a:pt x="15013" y="8127"/>
                </a:lnTo>
                <a:lnTo>
                  <a:pt x="14989" y="7543"/>
                </a:lnTo>
                <a:lnTo>
                  <a:pt x="14989" y="6959"/>
                </a:lnTo>
                <a:lnTo>
                  <a:pt x="14989" y="6789"/>
                </a:lnTo>
                <a:lnTo>
                  <a:pt x="15013" y="6619"/>
                </a:lnTo>
                <a:lnTo>
                  <a:pt x="15038" y="6473"/>
                </a:lnTo>
                <a:lnTo>
                  <a:pt x="15038" y="6302"/>
                </a:lnTo>
                <a:close/>
                <a:moveTo>
                  <a:pt x="4575" y="10633"/>
                </a:moveTo>
                <a:lnTo>
                  <a:pt x="4575" y="10950"/>
                </a:lnTo>
                <a:lnTo>
                  <a:pt x="4599" y="11290"/>
                </a:lnTo>
                <a:lnTo>
                  <a:pt x="4429" y="11242"/>
                </a:lnTo>
                <a:lnTo>
                  <a:pt x="4258" y="11217"/>
                </a:lnTo>
                <a:lnTo>
                  <a:pt x="3893" y="11217"/>
                </a:lnTo>
                <a:lnTo>
                  <a:pt x="4088" y="11047"/>
                </a:lnTo>
                <a:lnTo>
                  <a:pt x="4283" y="10852"/>
                </a:lnTo>
                <a:lnTo>
                  <a:pt x="4575" y="10633"/>
                </a:lnTo>
                <a:close/>
                <a:moveTo>
                  <a:pt x="4648" y="8711"/>
                </a:moveTo>
                <a:lnTo>
                  <a:pt x="4648" y="8882"/>
                </a:lnTo>
                <a:lnTo>
                  <a:pt x="4599" y="9952"/>
                </a:lnTo>
                <a:lnTo>
                  <a:pt x="4550" y="9952"/>
                </a:lnTo>
                <a:lnTo>
                  <a:pt x="4477" y="10001"/>
                </a:lnTo>
                <a:lnTo>
                  <a:pt x="4404" y="10074"/>
                </a:lnTo>
                <a:lnTo>
                  <a:pt x="4283" y="10196"/>
                </a:lnTo>
                <a:lnTo>
                  <a:pt x="3942" y="10536"/>
                </a:lnTo>
                <a:lnTo>
                  <a:pt x="3626" y="10828"/>
                </a:lnTo>
                <a:lnTo>
                  <a:pt x="3480" y="10974"/>
                </a:lnTo>
                <a:lnTo>
                  <a:pt x="3358" y="11169"/>
                </a:lnTo>
                <a:lnTo>
                  <a:pt x="3334" y="11242"/>
                </a:lnTo>
                <a:lnTo>
                  <a:pt x="3237" y="11242"/>
                </a:lnTo>
                <a:lnTo>
                  <a:pt x="2653" y="11266"/>
                </a:lnTo>
                <a:lnTo>
                  <a:pt x="2044" y="11315"/>
                </a:lnTo>
                <a:lnTo>
                  <a:pt x="2044" y="11315"/>
                </a:lnTo>
                <a:lnTo>
                  <a:pt x="2069" y="11144"/>
                </a:lnTo>
                <a:lnTo>
                  <a:pt x="2093" y="11193"/>
                </a:lnTo>
                <a:lnTo>
                  <a:pt x="2142" y="11217"/>
                </a:lnTo>
                <a:lnTo>
                  <a:pt x="2190" y="11242"/>
                </a:lnTo>
                <a:lnTo>
                  <a:pt x="2239" y="11217"/>
                </a:lnTo>
                <a:lnTo>
                  <a:pt x="2409" y="11120"/>
                </a:lnTo>
                <a:lnTo>
                  <a:pt x="2555" y="11023"/>
                </a:lnTo>
                <a:lnTo>
                  <a:pt x="2823" y="10779"/>
                </a:lnTo>
                <a:lnTo>
                  <a:pt x="3261" y="10415"/>
                </a:lnTo>
                <a:lnTo>
                  <a:pt x="3650" y="10050"/>
                </a:lnTo>
                <a:lnTo>
                  <a:pt x="3845" y="9831"/>
                </a:lnTo>
                <a:lnTo>
                  <a:pt x="4039" y="9612"/>
                </a:lnTo>
                <a:lnTo>
                  <a:pt x="4356" y="9125"/>
                </a:lnTo>
                <a:lnTo>
                  <a:pt x="4648" y="8711"/>
                </a:lnTo>
                <a:close/>
                <a:moveTo>
                  <a:pt x="6035" y="536"/>
                </a:moveTo>
                <a:lnTo>
                  <a:pt x="6327" y="560"/>
                </a:lnTo>
                <a:lnTo>
                  <a:pt x="6619" y="584"/>
                </a:lnTo>
                <a:lnTo>
                  <a:pt x="7203" y="584"/>
                </a:lnTo>
                <a:lnTo>
                  <a:pt x="7592" y="609"/>
                </a:lnTo>
                <a:lnTo>
                  <a:pt x="8346" y="609"/>
                </a:lnTo>
                <a:lnTo>
                  <a:pt x="8736" y="560"/>
                </a:lnTo>
                <a:lnTo>
                  <a:pt x="8663" y="803"/>
                </a:lnTo>
                <a:lnTo>
                  <a:pt x="8638" y="1047"/>
                </a:lnTo>
                <a:lnTo>
                  <a:pt x="8638" y="1436"/>
                </a:lnTo>
                <a:lnTo>
                  <a:pt x="8638" y="1971"/>
                </a:lnTo>
                <a:lnTo>
                  <a:pt x="8687" y="2531"/>
                </a:lnTo>
                <a:lnTo>
                  <a:pt x="8711" y="3066"/>
                </a:lnTo>
                <a:lnTo>
                  <a:pt x="8711" y="3626"/>
                </a:lnTo>
                <a:lnTo>
                  <a:pt x="8687" y="4575"/>
                </a:lnTo>
                <a:lnTo>
                  <a:pt x="8711" y="5499"/>
                </a:lnTo>
                <a:lnTo>
                  <a:pt x="8760" y="7373"/>
                </a:lnTo>
                <a:lnTo>
                  <a:pt x="8833" y="9271"/>
                </a:lnTo>
                <a:lnTo>
                  <a:pt x="8857" y="11144"/>
                </a:lnTo>
                <a:lnTo>
                  <a:pt x="7178" y="11144"/>
                </a:lnTo>
                <a:lnTo>
                  <a:pt x="6911" y="11169"/>
                </a:lnTo>
                <a:lnTo>
                  <a:pt x="6643" y="11169"/>
                </a:lnTo>
                <a:lnTo>
                  <a:pt x="6400" y="11217"/>
                </a:lnTo>
                <a:lnTo>
                  <a:pt x="6156" y="11315"/>
                </a:lnTo>
                <a:lnTo>
                  <a:pt x="6132" y="11023"/>
                </a:lnTo>
                <a:lnTo>
                  <a:pt x="6132" y="10731"/>
                </a:lnTo>
                <a:lnTo>
                  <a:pt x="6132" y="10147"/>
                </a:lnTo>
                <a:lnTo>
                  <a:pt x="6059" y="8711"/>
                </a:lnTo>
                <a:lnTo>
                  <a:pt x="6035" y="7933"/>
                </a:lnTo>
                <a:lnTo>
                  <a:pt x="6035" y="7178"/>
                </a:lnTo>
                <a:lnTo>
                  <a:pt x="6083" y="6424"/>
                </a:lnTo>
                <a:lnTo>
                  <a:pt x="6132" y="5645"/>
                </a:lnTo>
                <a:lnTo>
                  <a:pt x="6229" y="4210"/>
                </a:lnTo>
                <a:lnTo>
                  <a:pt x="6254" y="3480"/>
                </a:lnTo>
                <a:lnTo>
                  <a:pt x="6254" y="3115"/>
                </a:lnTo>
                <a:lnTo>
                  <a:pt x="6229" y="2750"/>
                </a:lnTo>
                <a:lnTo>
                  <a:pt x="6035" y="1485"/>
                </a:lnTo>
                <a:lnTo>
                  <a:pt x="6035" y="1241"/>
                </a:lnTo>
                <a:lnTo>
                  <a:pt x="6035" y="1022"/>
                </a:lnTo>
                <a:lnTo>
                  <a:pt x="6035" y="536"/>
                </a:lnTo>
                <a:close/>
                <a:moveTo>
                  <a:pt x="14721" y="6327"/>
                </a:moveTo>
                <a:lnTo>
                  <a:pt x="14624" y="6497"/>
                </a:lnTo>
                <a:lnTo>
                  <a:pt x="14600" y="6716"/>
                </a:lnTo>
                <a:lnTo>
                  <a:pt x="14575" y="6959"/>
                </a:lnTo>
                <a:lnTo>
                  <a:pt x="14551" y="7203"/>
                </a:lnTo>
                <a:lnTo>
                  <a:pt x="14575" y="7665"/>
                </a:lnTo>
                <a:lnTo>
                  <a:pt x="14600" y="8006"/>
                </a:lnTo>
                <a:lnTo>
                  <a:pt x="14673" y="9612"/>
                </a:lnTo>
                <a:lnTo>
                  <a:pt x="14721" y="10439"/>
                </a:lnTo>
                <a:lnTo>
                  <a:pt x="14770" y="10828"/>
                </a:lnTo>
                <a:lnTo>
                  <a:pt x="14843" y="11242"/>
                </a:lnTo>
                <a:lnTo>
                  <a:pt x="14843" y="11266"/>
                </a:lnTo>
                <a:lnTo>
                  <a:pt x="14600" y="11290"/>
                </a:lnTo>
                <a:lnTo>
                  <a:pt x="14381" y="11339"/>
                </a:lnTo>
                <a:lnTo>
                  <a:pt x="14454" y="10755"/>
                </a:lnTo>
                <a:lnTo>
                  <a:pt x="14502" y="10171"/>
                </a:lnTo>
                <a:lnTo>
                  <a:pt x="14502" y="9587"/>
                </a:lnTo>
                <a:lnTo>
                  <a:pt x="14478" y="9003"/>
                </a:lnTo>
                <a:lnTo>
                  <a:pt x="14429" y="7689"/>
                </a:lnTo>
                <a:lnTo>
                  <a:pt x="14405" y="7008"/>
                </a:lnTo>
                <a:lnTo>
                  <a:pt x="14356" y="6375"/>
                </a:lnTo>
                <a:lnTo>
                  <a:pt x="14721" y="6327"/>
                </a:lnTo>
                <a:close/>
                <a:moveTo>
                  <a:pt x="12361" y="2871"/>
                </a:moveTo>
                <a:lnTo>
                  <a:pt x="11680" y="2920"/>
                </a:lnTo>
                <a:lnTo>
                  <a:pt x="10901" y="2944"/>
                </a:lnTo>
                <a:lnTo>
                  <a:pt x="10512" y="2944"/>
                </a:lnTo>
                <a:lnTo>
                  <a:pt x="10147" y="2993"/>
                </a:lnTo>
                <a:lnTo>
                  <a:pt x="10074" y="3042"/>
                </a:lnTo>
                <a:lnTo>
                  <a:pt x="10025" y="3090"/>
                </a:lnTo>
                <a:lnTo>
                  <a:pt x="10001" y="3090"/>
                </a:lnTo>
                <a:lnTo>
                  <a:pt x="9904" y="3139"/>
                </a:lnTo>
                <a:lnTo>
                  <a:pt x="9831" y="3212"/>
                </a:lnTo>
                <a:lnTo>
                  <a:pt x="9806" y="3334"/>
                </a:lnTo>
                <a:lnTo>
                  <a:pt x="9782" y="3455"/>
                </a:lnTo>
                <a:lnTo>
                  <a:pt x="9758" y="3723"/>
                </a:lnTo>
                <a:lnTo>
                  <a:pt x="9782" y="3918"/>
                </a:lnTo>
                <a:lnTo>
                  <a:pt x="9782" y="4429"/>
                </a:lnTo>
                <a:lnTo>
                  <a:pt x="9806" y="4940"/>
                </a:lnTo>
                <a:lnTo>
                  <a:pt x="9855" y="5937"/>
                </a:lnTo>
                <a:lnTo>
                  <a:pt x="9879" y="7032"/>
                </a:lnTo>
                <a:lnTo>
                  <a:pt x="9904" y="8127"/>
                </a:lnTo>
                <a:lnTo>
                  <a:pt x="9928" y="9758"/>
                </a:lnTo>
                <a:lnTo>
                  <a:pt x="9952" y="10560"/>
                </a:lnTo>
                <a:lnTo>
                  <a:pt x="10001" y="10974"/>
                </a:lnTo>
                <a:lnTo>
                  <a:pt x="10050" y="11363"/>
                </a:lnTo>
                <a:lnTo>
                  <a:pt x="10025" y="11388"/>
                </a:lnTo>
                <a:lnTo>
                  <a:pt x="10001" y="11436"/>
                </a:lnTo>
                <a:lnTo>
                  <a:pt x="10001" y="11534"/>
                </a:lnTo>
                <a:lnTo>
                  <a:pt x="10025" y="11631"/>
                </a:lnTo>
                <a:lnTo>
                  <a:pt x="10074" y="11655"/>
                </a:lnTo>
                <a:lnTo>
                  <a:pt x="10123" y="11680"/>
                </a:lnTo>
                <a:lnTo>
                  <a:pt x="10171" y="11680"/>
                </a:lnTo>
                <a:lnTo>
                  <a:pt x="10244" y="11704"/>
                </a:lnTo>
                <a:lnTo>
                  <a:pt x="10317" y="11704"/>
                </a:lnTo>
                <a:lnTo>
                  <a:pt x="10585" y="11728"/>
                </a:lnTo>
                <a:lnTo>
                  <a:pt x="10853" y="11704"/>
                </a:lnTo>
                <a:lnTo>
                  <a:pt x="11364" y="11655"/>
                </a:lnTo>
                <a:lnTo>
                  <a:pt x="12142" y="11631"/>
                </a:lnTo>
                <a:lnTo>
                  <a:pt x="12921" y="11607"/>
                </a:lnTo>
                <a:lnTo>
                  <a:pt x="12969" y="11655"/>
                </a:lnTo>
                <a:lnTo>
                  <a:pt x="13042" y="11680"/>
                </a:lnTo>
                <a:lnTo>
                  <a:pt x="13091" y="11704"/>
                </a:lnTo>
                <a:lnTo>
                  <a:pt x="13164" y="11680"/>
                </a:lnTo>
                <a:lnTo>
                  <a:pt x="13237" y="11655"/>
                </a:lnTo>
                <a:lnTo>
                  <a:pt x="13286" y="11607"/>
                </a:lnTo>
                <a:lnTo>
                  <a:pt x="13334" y="11558"/>
                </a:lnTo>
                <a:lnTo>
                  <a:pt x="13359" y="11461"/>
                </a:lnTo>
                <a:lnTo>
                  <a:pt x="13383" y="10877"/>
                </a:lnTo>
                <a:lnTo>
                  <a:pt x="13383" y="10293"/>
                </a:lnTo>
                <a:lnTo>
                  <a:pt x="13359" y="9685"/>
                </a:lnTo>
                <a:lnTo>
                  <a:pt x="13359" y="9101"/>
                </a:lnTo>
                <a:lnTo>
                  <a:pt x="13432" y="6619"/>
                </a:lnTo>
                <a:lnTo>
                  <a:pt x="13432" y="6059"/>
                </a:lnTo>
                <a:lnTo>
                  <a:pt x="13432" y="5524"/>
                </a:lnTo>
                <a:lnTo>
                  <a:pt x="13407" y="4964"/>
                </a:lnTo>
                <a:lnTo>
                  <a:pt x="13334" y="4404"/>
                </a:lnTo>
                <a:lnTo>
                  <a:pt x="13213" y="3723"/>
                </a:lnTo>
                <a:lnTo>
                  <a:pt x="13188" y="3480"/>
                </a:lnTo>
                <a:lnTo>
                  <a:pt x="13188" y="3212"/>
                </a:lnTo>
                <a:lnTo>
                  <a:pt x="13213" y="3139"/>
                </a:lnTo>
                <a:lnTo>
                  <a:pt x="13188" y="3042"/>
                </a:lnTo>
                <a:lnTo>
                  <a:pt x="13140" y="2969"/>
                </a:lnTo>
                <a:lnTo>
                  <a:pt x="13042" y="2920"/>
                </a:lnTo>
                <a:lnTo>
                  <a:pt x="12896" y="2871"/>
                </a:lnTo>
                <a:close/>
                <a:moveTo>
                  <a:pt x="3188" y="5816"/>
                </a:moveTo>
                <a:lnTo>
                  <a:pt x="2823" y="5840"/>
                </a:lnTo>
                <a:lnTo>
                  <a:pt x="2458" y="5864"/>
                </a:lnTo>
                <a:lnTo>
                  <a:pt x="2093" y="5937"/>
                </a:lnTo>
                <a:lnTo>
                  <a:pt x="1923" y="5986"/>
                </a:lnTo>
                <a:lnTo>
                  <a:pt x="1752" y="6035"/>
                </a:lnTo>
                <a:lnTo>
                  <a:pt x="1679" y="6059"/>
                </a:lnTo>
                <a:lnTo>
                  <a:pt x="1631" y="6083"/>
                </a:lnTo>
                <a:lnTo>
                  <a:pt x="1631" y="6108"/>
                </a:lnTo>
                <a:lnTo>
                  <a:pt x="1582" y="6181"/>
                </a:lnTo>
                <a:lnTo>
                  <a:pt x="1582" y="6278"/>
                </a:lnTo>
                <a:lnTo>
                  <a:pt x="1606" y="6351"/>
                </a:lnTo>
                <a:lnTo>
                  <a:pt x="1655" y="6400"/>
                </a:lnTo>
                <a:lnTo>
                  <a:pt x="1704" y="7032"/>
                </a:lnTo>
                <a:lnTo>
                  <a:pt x="1704" y="7665"/>
                </a:lnTo>
                <a:lnTo>
                  <a:pt x="1704" y="8930"/>
                </a:lnTo>
                <a:lnTo>
                  <a:pt x="1606" y="11461"/>
                </a:lnTo>
                <a:lnTo>
                  <a:pt x="1631" y="11558"/>
                </a:lnTo>
                <a:lnTo>
                  <a:pt x="1655" y="11631"/>
                </a:lnTo>
                <a:lnTo>
                  <a:pt x="1728" y="11655"/>
                </a:lnTo>
                <a:lnTo>
                  <a:pt x="1801" y="11680"/>
                </a:lnTo>
                <a:lnTo>
                  <a:pt x="1947" y="11728"/>
                </a:lnTo>
                <a:lnTo>
                  <a:pt x="2117" y="11753"/>
                </a:lnTo>
                <a:lnTo>
                  <a:pt x="2434" y="11753"/>
                </a:lnTo>
                <a:lnTo>
                  <a:pt x="2750" y="11728"/>
                </a:lnTo>
                <a:lnTo>
                  <a:pt x="3066" y="11704"/>
                </a:lnTo>
                <a:lnTo>
                  <a:pt x="3942" y="11704"/>
                </a:lnTo>
                <a:lnTo>
                  <a:pt x="4356" y="11728"/>
                </a:lnTo>
                <a:lnTo>
                  <a:pt x="4575" y="11728"/>
                </a:lnTo>
                <a:lnTo>
                  <a:pt x="4794" y="11704"/>
                </a:lnTo>
                <a:lnTo>
                  <a:pt x="4891" y="11680"/>
                </a:lnTo>
                <a:lnTo>
                  <a:pt x="4964" y="11655"/>
                </a:lnTo>
                <a:lnTo>
                  <a:pt x="5013" y="11582"/>
                </a:lnTo>
                <a:lnTo>
                  <a:pt x="5013" y="11509"/>
                </a:lnTo>
                <a:lnTo>
                  <a:pt x="4988" y="11169"/>
                </a:lnTo>
                <a:lnTo>
                  <a:pt x="4964" y="10852"/>
                </a:lnTo>
                <a:lnTo>
                  <a:pt x="4988" y="10196"/>
                </a:lnTo>
                <a:lnTo>
                  <a:pt x="5037" y="8882"/>
                </a:lnTo>
                <a:lnTo>
                  <a:pt x="5086" y="7178"/>
                </a:lnTo>
                <a:lnTo>
                  <a:pt x="5110" y="6692"/>
                </a:lnTo>
                <a:lnTo>
                  <a:pt x="5110" y="6448"/>
                </a:lnTo>
                <a:lnTo>
                  <a:pt x="5086" y="6205"/>
                </a:lnTo>
                <a:lnTo>
                  <a:pt x="5061" y="6132"/>
                </a:lnTo>
                <a:lnTo>
                  <a:pt x="5037" y="6035"/>
                </a:lnTo>
                <a:lnTo>
                  <a:pt x="4988" y="5962"/>
                </a:lnTo>
                <a:lnTo>
                  <a:pt x="4915" y="5889"/>
                </a:lnTo>
                <a:lnTo>
                  <a:pt x="4818" y="5864"/>
                </a:lnTo>
                <a:lnTo>
                  <a:pt x="3991" y="5816"/>
                </a:lnTo>
                <a:close/>
                <a:moveTo>
                  <a:pt x="5889" y="25"/>
                </a:moveTo>
                <a:lnTo>
                  <a:pt x="5816" y="49"/>
                </a:lnTo>
                <a:lnTo>
                  <a:pt x="5743" y="98"/>
                </a:lnTo>
                <a:lnTo>
                  <a:pt x="5670" y="219"/>
                </a:lnTo>
                <a:lnTo>
                  <a:pt x="5621" y="341"/>
                </a:lnTo>
                <a:lnTo>
                  <a:pt x="5548" y="609"/>
                </a:lnTo>
                <a:lnTo>
                  <a:pt x="5524" y="901"/>
                </a:lnTo>
                <a:lnTo>
                  <a:pt x="5524" y="1193"/>
                </a:lnTo>
                <a:lnTo>
                  <a:pt x="5548" y="1509"/>
                </a:lnTo>
                <a:lnTo>
                  <a:pt x="5572" y="1801"/>
                </a:lnTo>
                <a:lnTo>
                  <a:pt x="5670" y="2361"/>
                </a:lnTo>
                <a:lnTo>
                  <a:pt x="5718" y="2750"/>
                </a:lnTo>
                <a:lnTo>
                  <a:pt x="5743" y="3139"/>
                </a:lnTo>
                <a:lnTo>
                  <a:pt x="5743" y="3528"/>
                </a:lnTo>
                <a:lnTo>
                  <a:pt x="5718" y="3918"/>
                </a:lnTo>
                <a:lnTo>
                  <a:pt x="5694" y="4672"/>
                </a:lnTo>
                <a:lnTo>
                  <a:pt x="5621" y="5475"/>
                </a:lnTo>
                <a:lnTo>
                  <a:pt x="5572" y="6278"/>
                </a:lnTo>
                <a:lnTo>
                  <a:pt x="5548" y="7081"/>
                </a:lnTo>
                <a:lnTo>
                  <a:pt x="5524" y="7908"/>
                </a:lnTo>
                <a:lnTo>
                  <a:pt x="5548" y="8711"/>
                </a:lnTo>
                <a:lnTo>
                  <a:pt x="5645" y="10293"/>
                </a:lnTo>
                <a:lnTo>
                  <a:pt x="5645" y="10925"/>
                </a:lnTo>
                <a:lnTo>
                  <a:pt x="5670" y="11242"/>
                </a:lnTo>
                <a:lnTo>
                  <a:pt x="5718" y="11558"/>
                </a:lnTo>
                <a:lnTo>
                  <a:pt x="5743" y="11631"/>
                </a:lnTo>
                <a:lnTo>
                  <a:pt x="5767" y="11680"/>
                </a:lnTo>
                <a:lnTo>
                  <a:pt x="5816" y="11728"/>
                </a:lnTo>
                <a:lnTo>
                  <a:pt x="5986" y="11728"/>
                </a:lnTo>
                <a:lnTo>
                  <a:pt x="6108" y="11680"/>
                </a:lnTo>
                <a:lnTo>
                  <a:pt x="6351" y="11728"/>
                </a:lnTo>
                <a:lnTo>
                  <a:pt x="6619" y="11753"/>
                </a:lnTo>
                <a:lnTo>
                  <a:pt x="8030" y="11753"/>
                </a:lnTo>
                <a:lnTo>
                  <a:pt x="8857" y="11728"/>
                </a:lnTo>
                <a:lnTo>
                  <a:pt x="8955" y="11704"/>
                </a:lnTo>
                <a:lnTo>
                  <a:pt x="9028" y="11680"/>
                </a:lnTo>
                <a:lnTo>
                  <a:pt x="9149" y="11680"/>
                </a:lnTo>
                <a:lnTo>
                  <a:pt x="9271" y="11655"/>
                </a:lnTo>
                <a:lnTo>
                  <a:pt x="9320" y="11607"/>
                </a:lnTo>
                <a:lnTo>
                  <a:pt x="9344" y="11582"/>
                </a:lnTo>
                <a:lnTo>
                  <a:pt x="9368" y="11509"/>
                </a:lnTo>
                <a:lnTo>
                  <a:pt x="9393" y="11436"/>
                </a:lnTo>
                <a:lnTo>
                  <a:pt x="9368" y="9563"/>
                </a:lnTo>
                <a:lnTo>
                  <a:pt x="9295" y="7714"/>
                </a:lnTo>
                <a:lnTo>
                  <a:pt x="9222" y="5840"/>
                </a:lnTo>
                <a:lnTo>
                  <a:pt x="9198" y="4915"/>
                </a:lnTo>
                <a:lnTo>
                  <a:pt x="9198" y="3991"/>
                </a:lnTo>
                <a:lnTo>
                  <a:pt x="9198" y="3431"/>
                </a:lnTo>
                <a:lnTo>
                  <a:pt x="9174" y="2871"/>
                </a:lnTo>
                <a:lnTo>
                  <a:pt x="9125" y="2312"/>
                </a:lnTo>
                <a:lnTo>
                  <a:pt x="9076" y="1752"/>
                </a:lnTo>
                <a:lnTo>
                  <a:pt x="9052" y="1266"/>
                </a:lnTo>
                <a:lnTo>
                  <a:pt x="9052" y="803"/>
                </a:lnTo>
                <a:lnTo>
                  <a:pt x="9076" y="609"/>
                </a:lnTo>
                <a:lnTo>
                  <a:pt x="9076" y="487"/>
                </a:lnTo>
                <a:lnTo>
                  <a:pt x="9076" y="463"/>
                </a:lnTo>
                <a:lnTo>
                  <a:pt x="9052" y="414"/>
                </a:lnTo>
                <a:lnTo>
                  <a:pt x="9076" y="341"/>
                </a:lnTo>
                <a:lnTo>
                  <a:pt x="9076" y="268"/>
                </a:lnTo>
                <a:lnTo>
                  <a:pt x="9052" y="195"/>
                </a:lnTo>
                <a:lnTo>
                  <a:pt x="9003" y="146"/>
                </a:lnTo>
                <a:lnTo>
                  <a:pt x="8955" y="73"/>
                </a:lnTo>
                <a:lnTo>
                  <a:pt x="8906" y="25"/>
                </a:lnTo>
                <a:lnTo>
                  <a:pt x="8736" y="25"/>
                </a:lnTo>
                <a:lnTo>
                  <a:pt x="8298" y="73"/>
                </a:lnTo>
                <a:lnTo>
                  <a:pt x="7884" y="73"/>
                </a:lnTo>
                <a:lnTo>
                  <a:pt x="7032" y="49"/>
                </a:lnTo>
                <a:lnTo>
                  <a:pt x="6521" y="49"/>
                </a:lnTo>
                <a:lnTo>
                  <a:pt x="6278" y="73"/>
                </a:lnTo>
                <a:lnTo>
                  <a:pt x="6010" y="98"/>
                </a:lnTo>
                <a:lnTo>
                  <a:pt x="5962" y="49"/>
                </a:lnTo>
                <a:lnTo>
                  <a:pt x="5889" y="25"/>
                </a:lnTo>
                <a:close/>
                <a:moveTo>
                  <a:pt x="16619" y="5791"/>
                </a:moveTo>
                <a:lnTo>
                  <a:pt x="16108" y="5816"/>
                </a:lnTo>
                <a:lnTo>
                  <a:pt x="15622" y="5864"/>
                </a:lnTo>
                <a:lnTo>
                  <a:pt x="15111" y="5889"/>
                </a:lnTo>
                <a:lnTo>
                  <a:pt x="14697" y="5889"/>
                </a:lnTo>
                <a:lnTo>
                  <a:pt x="14478" y="5937"/>
                </a:lnTo>
                <a:lnTo>
                  <a:pt x="14283" y="6010"/>
                </a:lnTo>
                <a:lnTo>
                  <a:pt x="14210" y="5937"/>
                </a:lnTo>
                <a:lnTo>
                  <a:pt x="14113" y="5913"/>
                </a:lnTo>
                <a:lnTo>
                  <a:pt x="14089" y="5913"/>
                </a:lnTo>
                <a:lnTo>
                  <a:pt x="14040" y="5937"/>
                </a:lnTo>
                <a:lnTo>
                  <a:pt x="14016" y="5986"/>
                </a:lnTo>
                <a:lnTo>
                  <a:pt x="13991" y="6035"/>
                </a:lnTo>
                <a:lnTo>
                  <a:pt x="13943" y="6351"/>
                </a:lnTo>
                <a:lnTo>
                  <a:pt x="13918" y="6667"/>
                </a:lnTo>
                <a:lnTo>
                  <a:pt x="13918" y="7008"/>
                </a:lnTo>
                <a:lnTo>
                  <a:pt x="13918" y="7324"/>
                </a:lnTo>
                <a:lnTo>
                  <a:pt x="13967" y="7981"/>
                </a:lnTo>
                <a:lnTo>
                  <a:pt x="14016" y="8614"/>
                </a:lnTo>
                <a:lnTo>
                  <a:pt x="14040" y="9344"/>
                </a:lnTo>
                <a:lnTo>
                  <a:pt x="14040" y="10050"/>
                </a:lnTo>
                <a:lnTo>
                  <a:pt x="14016" y="10755"/>
                </a:lnTo>
                <a:lnTo>
                  <a:pt x="13967" y="11120"/>
                </a:lnTo>
                <a:lnTo>
                  <a:pt x="13894" y="11461"/>
                </a:lnTo>
                <a:lnTo>
                  <a:pt x="13894" y="11558"/>
                </a:lnTo>
                <a:lnTo>
                  <a:pt x="13918" y="11631"/>
                </a:lnTo>
                <a:lnTo>
                  <a:pt x="13967" y="11704"/>
                </a:lnTo>
                <a:lnTo>
                  <a:pt x="14040" y="11728"/>
                </a:lnTo>
                <a:lnTo>
                  <a:pt x="14089" y="11753"/>
                </a:lnTo>
                <a:lnTo>
                  <a:pt x="14235" y="11753"/>
                </a:lnTo>
                <a:lnTo>
                  <a:pt x="14308" y="11704"/>
                </a:lnTo>
                <a:lnTo>
                  <a:pt x="14624" y="11728"/>
                </a:lnTo>
                <a:lnTo>
                  <a:pt x="15597" y="11728"/>
                </a:lnTo>
                <a:lnTo>
                  <a:pt x="16327" y="11704"/>
                </a:lnTo>
                <a:lnTo>
                  <a:pt x="16668" y="11655"/>
                </a:lnTo>
                <a:lnTo>
                  <a:pt x="17033" y="11607"/>
                </a:lnTo>
                <a:lnTo>
                  <a:pt x="17082" y="11655"/>
                </a:lnTo>
                <a:lnTo>
                  <a:pt x="17130" y="11680"/>
                </a:lnTo>
                <a:lnTo>
                  <a:pt x="17203" y="11704"/>
                </a:lnTo>
                <a:lnTo>
                  <a:pt x="17276" y="11704"/>
                </a:lnTo>
                <a:lnTo>
                  <a:pt x="17349" y="11680"/>
                </a:lnTo>
                <a:lnTo>
                  <a:pt x="17398" y="11631"/>
                </a:lnTo>
                <a:lnTo>
                  <a:pt x="17422" y="11582"/>
                </a:lnTo>
                <a:lnTo>
                  <a:pt x="17422" y="11509"/>
                </a:lnTo>
                <a:lnTo>
                  <a:pt x="17374" y="11144"/>
                </a:lnTo>
                <a:lnTo>
                  <a:pt x="17349" y="10779"/>
                </a:lnTo>
                <a:lnTo>
                  <a:pt x="17349" y="10050"/>
                </a:lnTo>
                <a:lnTo>
                  <a:pt x="17349" y="9344"/>
                </a:lnTo>
                <a:lnTo>
                  <a:pt x="17398" y="8614"/>
                </a:lnTo>
                <a:lnTo>
                  <a:pt x="17422" y="7884"/>
                </a:lnTo>
                <a:lnTo>
                  <a:pt x="17447" y="7154"/>
                </a:lnTo>
                <a:lnTo>
                  <a:pt x="17447" y="6911"/>
                </a:lnTo>
                <a:lnTo>
                  <a:pt x="17422" y="6643"/>
                </a:lnTo>
                <a:lnTo>
                  <a:pt x="17398" y="6375"/>
                </a:lnTo>
                <a:lnTo>
                  <a:pt x="17349" y="6254"/>
                </a:lnTo>
                <a:lnTo>
                  <a:pt x="17301" y="6156"/>
                </a:lnTo>
                <a:lnTo>
                  <a:pt x="17325" y="6083"/>
                </a:lnTo>
                <a:lnTo>
                  <a:pt x="17325" y="6035"/>
                </a:lnTo>
                <a:lnTo>
                  <a:pt x="17301" y="5937"/>
                </a:lnTo>
                <a:lnTo>
                  <a:pt x="17228" y="5840"/>
                </a:lnTo>
                <a:lnTo>
                  <a:pt x="17179" y="5816"/>
                </a:lnTo>
                <a:lnTo>
                  <a:pt x="17106" y="5791"/>
                </a:lnTo>
                <a:close/>
                <a:moveTo>
                  <a:pt x="195" y="0"/>
                </a:moveTo>
                <a:lnTo>
                  <a:pt x="146" y="49"/>
                </a:lnTo>
                <a:lnTo>
                  <a:pt x="98" y="73"/>
                </a:lnTo>
                <a:lnTo>
                  <a:pt x="49" y="195"/>
                </a:lnTo>
                <a:lnTo>
                  <a:pt x="25" y="317"/>
                </a:lnTo>
                <a:lnTo>
                  <a:pt x="0" y="438"/>
                </a:lnTo>
                <a:lnTo>
                  <a:pt x="0" y="584"/>
                </a:lnTo>
                <a:lnTo>
                  <a:pt x="49" y="876"/>
                </a:lnTo>
                <a:lnTo>
                  <a:pt x="73" y="1120"/>
                </a:lnTo>
                <a:lnTo>
                  <a:pt x="49" y="1947"/>
                </a:lnTo>
                <a:lnTo>
                  <a:pt x="49" y="2774"/>
                </a:lnTo>
                <a:lnTo>
                  <a:pt x="49" y="3601"/>
                </a:lnTo>
                <a:lnTo>
                  <a:pt x="49" y="4429"/>
                </a:lnTo>
                <a:lnTo>
                  <a:pt x="0" y="6108"/>
                </a:lnTo>
                <a:lnTo>
                  <a:pt x="0" y="6984"/>
                </a:lnTo>
                <a:lnTo>
                  <a:pt x="25" y="7860"/>
                </a:lnTo>
                <a:lnTo>
                  <a:pt x="73" y="9587"/>
                </a:lnTo>
                <a:lnTo>
                  <a:pt x="146" y="11315"/>
                </a:lnTo>
                <a:lnTo>
                  <a:pt x="171" y="12191"/>
                </a:lnTo>
                <a:lnTo>
                  <a:pt x="195" y="13067"/>
                </a:lnTo>
                <a:lnTo>
                  <a:pt x="219" y="13188"/>
                </a:lnTo>
                <a:lnTo>
                  <a:pt x="292" y="13261"/>
                </a:lnTo>
                <a:lnTo>
                  <a:pt x="341" y="13310"/>
                </a:lnTo>
                <a:lnTo>
                  <a:pt x="390" y="13310"/>
                </a:lnTo>
                <a:lnTo>
                  <a:pt x="901" y="13383"/>
                </a:lnTo>
                <a:lnTo>
                  <a:pt x="1923" y="13383"/>
                </a:lnTo>
                <a:lnTo>
                  <a:pt x="2409" y="13334"/>
                </a:lnTo>
                <a:lnTo>
                  <a:pt x="3431" y="13261"/>
                </a:lnTo>
                <a:lnTo>
                  <a:pt x="3942" y="13213"/>
                </a:lnTo>
                <a:lnTo>
                  <a:pt x="4453" y="13188"/>
                </a:lnTo>
                <a:lnTo>
                  <a:pt x="10050" y="13188"/>
                </a:lnTo>
                <a:lnTo>
                  <a:pt x="11169" y="13164"/>
                </a:lnTo>
                <a:lnTo>
                  <a:pt x="13432" y="13091"/>
                </a:lnTo>
                <a:lnTo>
                  <a:pt x="14575" y="13067"/>
                </a:lnTo>
                <a:lnTo>
                  <a:pt x="16765" y="13067"/>
                </a:lnTo>
                <a:lnTo>
                  <a:pt x="17301" y="13091"/>
                </a:lnTo>
                <a:lnTo>
                  <a:pt x="17544" y="13140"/>
                </a:lnTo>
                <a:lnTo>
                  <a:pt x="17812" y="13164"/>
                </a:lnTo>
                <a:lnTo>
                  <a:pt x="17933" y="13164"/>
                </a:lnTo>
                <a:lnTo>
                  <a:pt x="18031" y="13115"/>
                </a:lnTo>
                <a:lnTo>
                  <a:pt x="18104" y="13042"/>
                </a:lnTo>
                <a:lnTo>
                  <a:pt x="18152" y="12945"/>
                </a:lnTo>
                <a:lnTo>
                  <a:pt x="18177" y="12848"/>
                </a:lnTo>
                <a:lnTo>
                  <a:pt x="18152" y="12750"/>
                </a:lnTo>
                <a:lnTo>
                  <a:pt x="18079" y="12677"/>
                </a:lnTo>
                <a:lnTo>
                  <a:pt x="17958" y="12629"/>
                </a:lnTo>
                <a:lnTo>
                  <a:pt x="17495" y="12556"/>
                </a:lnTo>
                <a:lnTo>
                  <a:pt x="17033" y="12531"/>
                </a:lnTo>
                <a:lnTo>
                  <a:pt x="16084" y="12507"/>
                </a:lnTo>
                <a:lnTo>
                  <a:pt x="14940" y="12483"/>
                </a:lnTo>
                <a:lnTo>
                  <a:pt x="13821" y="12507"/>
                </a:lnTo>
                <a:lnTo>
                  <a:pt x="11558" y="12580"/>
                </a:lnTo>
                <a:lnTo>
                  <a:pt x="10415" y="12604"/>
                </a:lnTo>
                <a:lnTo>
                  <a:pt x="9271" y="12629"/>
                </a:lnTo>
                <a:lnTo>
                  <a:pt x="7057" y="12604"/>
                </a:lnTo>
                <a:lnTo>
                  <a:pt x="5937" y="12604"/>
                </a:lnTo>
                <a:lnTo>
                  <a:pt x="4818" y="12629"/>
                </a:lnTo>
                <a:lnTo>
                  <a:pt x="3796" y="12677"/>
                </a:lnTo>
                <a:lnTo>
                  <a:pt x="2774" y="12726"/>
                </a:lnTo>
                <a:lnTo>
                  <a:pt x="1752" y="12799"/>
                </a:lnTo>
                <a:lnTo>
                  <a:pt x="730" y="12848"/>
                </a:lnTo>
                <a:lnTo>
                  <a:pt x="682" y="11169"/>
                </a:lnTo>
                <a:lnTo>
                  <a:pt x="609" y="9490"/>
                </a:lnTo>
                <a:lnTo>
                  <a:pt x="560" y="7787"/>
                </a:lnTo>
                <a:lnTo>
                  <a:pt x="536" y="6959"/>
                </a:lnTo>
                <a:lnTo>
                  <a:pt x="560" y="6108"/>
                </a:lnTo>
                <a:lnTo>
                  <a:pt x="584" y="4356"/>
                </a:lnTo>
                <a:lnTo>
                  <a:pt x="560" y="2579"/>
                </a:lnTo>
                <a:lnTo>
                  <a:pt x="584" y="1752"/>
                </a:lnTo>
                <a:lnTo>
                  <a:pt x="584" y="1363"/>
                </a:lnTo>
                <a:lnTo>
                  <a:pt x="584" y="949"/>
                </a:lnTo>
                <a:lnTo>
                  <a:pt x="560" y="706"/>
                </a:lnTo>
                <a:lnTo>
                  <a:pt x="536" y="438"/>
                </a:lnTo>
                <a:lnTo>
                  <a:pt x="511" y="317"/>
                </a:lnTo>
                <a:lnTo>
                  <a:pt x="463" y="219"/>
                </a:lnTo>
                <a:lnTo>
                  <a:pt x="390" y="98"/>
                </a:lnTo>
                <a:lnTo>
                  <a:pt x="317" y="25"/>
                </a:lnTo>
                <a:lnTo>
                  <a:pt x="2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3208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B5457FE-4F72-9152-0CC3-C8988A4B58AD}"/>
              </a:ext>
            </a:extLst>
          </p:cNvPr>
          <p:cNvSpPr txBox="1"/>
          <p:nvPr/>
        </p:nvSpPr>
        <p:spPr>
          <a:xfrm>
            <a:off x="632460" y="1257300"/>
            <a:ext cx="8001000" cy="1077218"/>
          </a:xfrm>
          <a:prstGeom prst="rect">
            <a:avLst/>
          </a:prstGeom>
          <a:noFill/>
        </p:spPr>
        <p:txBody>
          <a:bodyPr wrap="square">
            <a:spAutoFit/>
          </a:bodyPr>
          <a:lstStyle/>
          <a:p>
            <a:pPr marL="285750" indent="-285750">
              <a:buClr>
                <a:srgbClr val="FFFF00"/>
              </a:buClr>
              <a:buFont typeface="Wingdings" panose="05000000000000000000" pitchFamily="2" charset="2"/>
              <a:buChar char="ü"/>
            </a:pPr>
            <a:r>
              <a:rPr lang="en-IN" sz="1600" dirty="0">
                <a:solidFill>
                  <a:schemeClr val="bg1"/>
                </a:solidFill>
                <a:latin typeface="Cousine" panose="020B0604020202020204" charset="0"/>
                <a:cs typeface="Cousine" panose="020B0604020202020204" charset="0"/>
              </a:rPr>
              <a:t>Phase-I: Outputs for pre-evaluation –</a:t>
            </a:r>
          </a:p>
          <a:p>
            <a:pPr marL="285750" indent="-285750">
              <a:buClr>
                <a:srgbClr val="FFFF00"/>
              </a:buClr>
              <a:buFont typeface="Wingdings" panose="05000000000000000000" pitchFamily="2" charset="2"/>
              <a:buChar char="ü"/>
            </a:pPr>
            <a:endParaRPr lang="en-IN" sz="1600" dirty="0">
              <a:solidFill>
                <a:schemeClr val="bg1"/>
              </a:solidFill>
              <a:latin typeface="Cousine" panose="020B0604020202020204" charset="0"/>
              <a:cs typeface="Cousine" panose="020B0604020202020204" charset="0"/>
            </a:endParaRPr>
          </a:p>
          <a:p>
            <a:pPr lvl="7">
              <a:buClr>
                <a:srgbClr val="FFFF00"/>
              </a:buClr>
            </a:pPr>
            <a:r>
              <a:rPr lang="en-IN" sz="1600" dirty="0">
                <a:solidFill>
                  <a:schemeClr val="bg1"/>
                </a:solidFill>
                <a:latin typeface="Cousine" panose="020B0604020202020204" charset="0"/>
                <a:cs typeface="Cousine" panose="020B0604020202020204" charset="0"/>
              </a:rPr>
              <a:t>	Implementing the wireless stethoscope which checks and</a:t>
            </a:r>
          </a:p>
          <a:p>
            <a:pPr lvl="7">
              <a:buClr>
                <a:srgbClr val="FFFF00"/>
              </a:buClr>
            </a:pPr>
            <a:r>
              <a:rPr lang="en-IN" sz="1600" dirty="0">
                <a:solidFill>
                  <a:schemeClr val="bg1"/>
                </a:solidFill>
                <a:latin typeface="Cousine" panose="020B0604020202020204" charset="0"/>
                <a:cs typeface="Cousine" panose="020B0604020202020204" charset="0"/>
              </a:rPr>
              <a:t>	gives the heart rate.</a:t>
            </a:r>
          </a:p>
        </p:txBody>
      </p:sp>
      <p:sp>
        <p:nvSpPr>
          <p:cNvPr id="8" name="TextBox 7">
            <a:extLst>
              <a:ext uri="{FF2B5EF4-FFF2-40B4-BE49-F238E27FC236}">
                <a16:creationId xmlns:a16="http://schemas.microsoft.com/office/drawing/2014/main" id="{1E57D0E4-73F5-9596-0A60-BDDF7BEA79EF}"/>
              </a:ext>
            </a:extLst>
          </p:cNvPr>
          <p:cNvSpPr txBox="1"/>
          <p:nvPr/>
        </p:nvSpPr>
        <p:spPr>
          <a:xfrm>
            <a:off x="2042160" y="187672"/>
            <a:ext cx="5882640" cy="461665"/>
          </a:xfrm>
          <a:prstGeom prst="rect">
            <a:avLst/>
          </a:prstGeom>
          <a:noFill/>
        </p:spPr>
        <p:txBody>
          <a:bodyPr wrap="square" rtlCol="0">
            <a:spAutoFit/>
          </a:bodyPr>
          <a:lstStyle/>
          <a:p>
            <a:r>
              <a:rPr lang="en-IN" sz="2400" b="1" u="sng" dirty="0">
                <a:solidFill>
                  <a:schemeClr val="bg1"/>
                </a:solidFill>
                <a:latin typeface="Cousine" panose="020B0604020202020204" charset="0"/>
                <a:cs typeface="Cousine" panose="020B0604020202020204" charset="0"/>
              </a:rPr>
              <a:t>Phase Wise Implementation</a:t>
            </a:r>
            <a:r>
              <a:rPr lang="en-IN" sz="2400" b="1" dirty="0">
                <a:solidFill>
                  <a:schemeClr val="bg1"/>
                </a:solidFill>
                <a:latin typeface="Cousine" panose="020B0604020202020204" charset="0"/>
                <a:cs typeface="Cousine" panose="020B0604020202020204" charset="0"/>
              </a:rPr>
              <a:t>:</a:t>
            </a:r>
            <a:endParaRPr lang="en-IN" sz="2400" b="1" dirty="0"/>
          </a:p>
        </p:txBody>
      </p:sp>
      <p:sp>
        <p:nvSpPr>
          <p:cNvPr id="9" name="TextBox 8">
            <a:extLst>
              <a:ext uri="{FF2B5EF4-FFF2-40B4-BE49-F238E27FC236}">
                <a16:creationId xmlns:a16="http://schemas.microsoft.com/office/drawing/2014/main" id="{0D052396-D2A9-132E-274E-75955510E85E}"/>
              </a:ext>
            </a:extLst>
          </p:cNvPr>
          <p:cNvSpPr txBox="1"/>
          <p:nvPr/>
        </p:nvSpPr>
        <p:spPr>
          <a:xfrm>
            <a:off x="632460" y="2811780"/>
            <a:ext cx="8001000" cy="1077218"/>
          </a:xfrm>
          <a:prstGeom prst="rect">
            <a:avLst/>
          </a:prstGeom>
          <a:noFill/>
        </p:spPr>
        <p:txBody>
          <a:bodyPr wrap="square">
            <a:spAutoFit/>
          </a:bodyPr>
          <a:lstStyle/>
          <a:p>
            <a:pPr marL="285750" indent="-285750">
              <a:buClr>
                <a:srgbClr val="FFFF00"/>
              </a:buClr>
              <a:buFont typeface="Wingdings" panose="05000000000000000000" pitchFamily="2" charset="2"/>
              <a:buChar char="ü"/>
            </a:pPr>
            <a:r>
              <a:rPr lang="en-IN" sz="1600" dirty="0">
                <a:solidFill>
                  <a:schemeClr val="bg1"/>
                </a:solidFill>
                <a:latin typeface="Cousine" panose="020B0604020202020204" charset="0"/>
                <a:cs typeface="Cousine" panose="020B0604020202020204" charset="0"/>
              </a:rPr>
              <a:t>Phase-II: Outputs for final evaluation –</a:t>
            </a:r>
          </a:p>
          <a:p>
            <a:pPr marL="285750" indent="-285750">
              <a:buClr>
                <a:srgbClr val="FFFF00"/>
              </a:buClr>
              <a:buFont typeface="Wingdings" panose="05000000000000000000" pitchFamily="2" charset="2"/>
              <a:buChar char="ü"/>
            </a:pPr>
            <a:endParaRPr lang="en-IN" sz="1600" dirty="0">
              <a:solidFill>
                <a:schemeClr val="bg1"/>
              </a:solidFill>
              <a:latin typeface="Cousine" panose="020B0604020202020204" charset="0"/>
              <a:cs typeface="Cousine" panose="020B0604020202020204" charset="0"/>
            </a:endParaRPr>
          </a:p>
          <a:p>
            <a:pPr>
              <a:buClr>
                <a:srgbClr val="FFFF00"/>
              </a:buClr>
            </a:pPr>
            <a:r>
              <a:rPr lang="en-IN" sz="1600" dirty="0">
                <a:solidFill>
                  <a:schemeClr val="bg1"/>
                </a:solidFill>
                <a:latin typeface="Cousine" panose="020B0604020202020204" charset="0"/>
                <a:cs typeface="Cousine" panose="020B0604020202020204" charset="0"/>
              </a:rPr>
              <a:t>	Implementing the wireless stethoscope which will be 	capable for user interface.</a:t>
            </a:r>
          </a:p>
        </p:txBody>
      </p:sp>
      <p:sp>
        <p:nvSpPr>
          <p:cNvPr id="10" name="Google Shape;278;p28">
            <a:extLst>
              <a:ext uri="{FF2B5EF4-FFF2-40B4-BE49-F238E27FC236}">
                <a16:creationId xmlns:a16="http://schemas.microsoft.com/office/drawing/2014/main" id="{5B844C92-24FF-7080-DD63-25836A2E908C}"/>
              </a:ext>
            </a:extLst>
          </p:cNvPr>
          <p:cNvSpPr/>
          <p:nvPr/>
        </p:nvSpPr>
        <p:spPr>
          <a:xfrm>
            <a:off x="1503852" y="246349"/>
            <a:ext cx="387310" cy="344309"/>
          </a:xfrm>
          <a:custGeom>
            <a:avLst/>
            <a:gdLst/>
            <a:ahLst/>
            <a:cxnLst/>
            <a:rect l="l" t="t" r="r" b="b"/>
            <a:pathLst>
              <a:path w="17593" h="17374" extrusionOk="0">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8548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969150" y="1432761"/>
            <a:ext cx="7205700" cy="17458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400" dirty="0">
                <a:solidFill>
                  <a:schemeClr val="accent3"/>
                </a:solidFill>
              </a:rPr>
              <a:t>2</a:t>
            </a:r>
            <a:endParaRPr sz="5400" dirty="0">
              <a:solidFill>
                <a:schemeClr val="accent3"/>
              </a:solidFill>
            </a:endParaRPr>
          </a:p>
          <a:p>
            <a:pPr marL="0" lvl="0" indent="0" algn="l" rtl="0">
              <a:spcBef>
                <a:spcPts val="0"/>
              </a:spcBef>
              <a:spcAft>
                <a:spcPts val="0"/>
              </a:spcAft>
              <a:buNone/>
            </a:pPr>
            <a:r>
              <a:rPr lang="en-IN" sz="4800" dirty="0"/>
              <a:t>	</a:t>
            </a:r>
            <a:r>
              <a:rPr lang="en-IN" sz="4400" dirty="0"/>
              <a:t>SECURITY BAND</a:t>
            </a:r>
            <a:endParaRPr sz="4400" dirty="0"/>
          </a:p>
        </p:txBody>
      </p:sp>
      <p:sp>
        <p:nvSpPr>
          <p:cNvPr id="98" name="Google Shape;98;p14"/>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3807010452"/>
      </p:ext>
    </p:extLst>
  </p:cSld>
  <p:clrMapOvr>
    <a:masterClrMapping/>
  </p:clrMapOvr>
</p:sld>
</file>

<file path=ppt/theme/theme1.xml><?xml version="1.0" encoding="utf-8"?>
<a:theme xmlns:a="http://schemas.openxmlformats.org/drawingml/2006/main" name="Valentine template">
  <a:themeElements>
    <a:clrScheme name="Custom 347">
      <a:dk1>
        <a:srgbClr val="000000"/>
      </a:dk1>
      <a:lt1>
        <a:srgbClr val="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878</TotalTime>
  <Words>1719</Words>
  <Application>Microsoft Office PowerPoint</Application>
  <PresentationFormat>On-screen Show (16:9)</PresentationFormat>
  <Paragraphs>213</Paragraphs>
  <Slides>26</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Cousine</vt:lpstr>
      <vt:lpstr>MuseoSans300Regular</vt:lpstr>
      <vt:lpstr>Arial Rounded MT Bold</vt:lpstr>
      <vt:lpstr>Wingdings</vt:lpstr>
      <vt:lpstr>Arial Black</vt:lpstr>
      <vt:lpstr>Valentine template</vt:lpstr>
      <vt:lpstr>EMBEDDED SYSTEMS PROJECTS</vt:lpstr>
      <vt:lpstr>TEAM PRESENTATION:</vt:lpstr>
      <vt:lpstr>1  Wireless Stethoscope </vt:lpstr>
      <vt:lpstr>Most heart diseases are associated with and reflected by the sound that the heart produces, and one of the easiest and cheapest ways of diagnosing cardiac dysfunction is by Heart auscultation i.e. listening to the heart sound.    Now if we are talking about traditional auscultation, that requires experience and good listening skills. That is why in this project we thought to build an electronic stethoscope that will be able to get the heart rate of the human body and we can display the data in a Bluetooth-based serial terminal window. </vt:lpstr>
      <vt:lpstr>In this project the heart rate of the subject is been converted into electrical signals. These sound waves of the patient is being recorded through the microphone and this microphone helps the sound waves which enter into the control board.     These sound waves are amplified using amplifier. Those amplified signal is sent to the controller. The controller has the code where we can determine the electrical signal’s heart rate. Arduino uno sends the signal to the Bluetooth where it can be controlled by any android or iOS device where the output can be seen in the respected device.     In traditional stethoscope, the noise can be arise due to the patients dress or any other obstruction which is rectified using the amplifier in our project where the noise and the artifact can be removed and rectified for the clear heart rate. </vt:lpstr>
      <vt:lpstr>BLOCK DIAGRAM:</vt:lpstr>
      <vt:lpstr>COMPONENTS:</vt:lpstr>
      <vt:lpstr>PowerPoint Presentation</vt:lpstr>
      <vt:lpstr>2  SECURITY BAND</vt:lpstr>
      <vt:lpstr>Nowadays the safety of a person has become a big question mark. A personal safety/security threat is defined as a situation which may be in the form of an assault, sexual assault, assault causing bodily harm, threat of assault, uttering threats of death/damage, harassment (criminal) of an individual or any other act that constitutes a violent act.   Most of the cases you can call for help through your mobile phone but in some difficult situations you can't do it. So we have come up with an idea to improve the security of people so that by simply pressing a button or by shouting loudly you can avoid the  insecure situations.   This report describes the implementation of security band, what are modules  used ,block diagram  etc. </vt:lpstr>
      <vt:lpstr>This project provides or helps to establish the communication between the police/hospitals/guardians by an easy procedure.   This project  has a very simple set of instructions so that all kinds of people (from kids to old people) can  Operate and use it without any problem.   Using this security band we can establish a safe and secure community. </vt:lpstr>
      <vt:lpstr>BLOCK DIAGRAM:</vt:lpstr>
      <vt:lpstr>COMPONENTS:</vt:lpstr>
      <vt:lpstr>PowerPoint Presentation</vt:lpstr>
      <vt:lpstr>3  FIRE FIGHTING ROBO CAR</vt:lpstr>
      <vt:lpstr>In real life, fire accidents can happen anytime and anywhere that usually are hardly controllable. According to National Crime Records Bureau (NCRB), it is estimated that more than 1.2 lakh deaths have been caused because of fire accidents in India from 2010-2014. Even though there are a lot of precautions taken for Fire accidents, these natural/man-made disasters do occur now and then.   In addition, death not only due to the fire but also from smoke inhalation and toxic gases. Therefore the fire security is important to human life. The primary duty of fire fighters is to handle fire incidents, which often exposed them to high risks when carrying out the task of extinguishing fire, especially in hazardous area. With the advancement of technology especially in Robotics it is very much possible to replace humans with robots for fighting the fire.   Therefore, designing an automatic firefighting robot which will automatically sense the fire and start the water pump will be a good idea. This would improve the efficiency of firefighters and would also prevent them from risking human lives. </vt:lpstr>
      <vt:lpstr>This project presents the development of a fire extinguishing robot with SMS alert feature. When the flame sensors detected the fire, the robot will move to the fire source and send a warning message to the user.   Once the robot reached the burning area, it will stop at a certain distance and extinguish the fire by using water.The Arduino Uno can be programmed using Arduino IDE.  By this idea we can prevent firefighters from risking their lives and can quickly save human lives from these big disasters.  This developed autonomous system demonstrates capabilities of identifying fire locations automatically and extinguishes the fire using the stored mixture in the container placed on it.</vt:lpstr>
      <vt:lpstr>BLOCK DIAGRAM:</vt:lpstr>
      <vt:lpstr>COMPONENTS:</vt:lpstr>
      <vt:lpstr>PowerPoint Presentation</vt:lpstr>
      <vt:lpstr>4  SMART WALKING CANE</vt:lpstr>
      <vt:lpstr>Navigation is unavoidable for humans. The challenging task for blind or poor visibility people is moving from one place to another independently. Travelling in unfamiliar environment without fellowship is harmful for blind or poor visibility people. It is also essential to know the whereabouts of blind or poor visibility people by caretaker when travelling alone.   Sight is very important of the five senses. Low vision or blindness has a long-lasting effect on all aspects of an individual’s life. They have to rely on others for helping them in their day to day lives like transportation, shopping, academics, and other chores. In this research paper, the existing work in the field of navigation for blind people is discussed based on which a guidance system solution is proposed for people suffering from complete or partial vision loss. The proposed systems based on the concepts of the Internet of Things.    </vt:lpstr>
      <vt:lpstr>The goal of the smart cane is to bring the walking cane up to technological modernity while maintaining its affordable price. The Smart Cane is geared towards an elderly, less affluent demographic group that would demand comfort, accessibility, and affordability from the product.    Using the ultrasonic sensor, Arduino board, and vibration motor, the Smart Cane greatly increases the object detection range of the walking cane, thereby improving the lives of the visually impaired users. Also the GSM-GPS technology used in the system provides security during emergency situations. Overall, the use of technology provides much more benefits than the walking cane, and has taken a great leap towards improving the lives of the visually impaired. We seek in our project to provide a smart stick affordable and suitable for most blind people, and it is light in weight. It can be made available to all segments of the society and their families who need them.</vt:lpstr>
      <vt:lpstr>BLOCK DIAGRAM:</vt:lpstr>
      <vt:lpstr>COMPONENTS: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Mohammad Ashraf</dc:creator>
  <cp:lastModifiedBy>mohammadashrafp10@outlook.com</cp:lastModifiedBy>
  <cp:revision>37</cp:revision>
  <dcterms:modified xsi:type="dcterms:W3CDTF">2022-09-19T20:17:14Z</dcterms:modified>
</cp:coreProperties>
</file>